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3.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4.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comment1.xml" ContentType="application/vnd.openxmlformats-officedocument.presentationml.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omments/comment2.xml" ContentType="application/vnd.openxmlformats-officedocument.presentationml.comment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4" r:id="rId2"/>
    <p:sldMasterId id="2147483696" r:id="rId3"/>
    <p:sldMasterId id="2147483735" r:id="rId4"/>
    <p:sldMasterId id="2147483774" r:id="rId5"/>
  </p:sldMasterIdLst>
  <p:notesMasterIdLst>
    <p:notesMasterId r:id="rId30"/>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80" r:id="rId18"/>
    <p:sldId id="269" r:id="rId19"/>
    <p:sldId id="270" r:id="rId20"/>
    <p:sldId id="271" r:id="rId21"/>
    <p:sldId id="272" r:id="rId22"/>
    <p:sldId id="273" r:id="rId23"/>
    <p:sldId id="274" r:id="rId24"/>
    <p:sldId id="275" r:id="rId25"/>
    <p:sldId id="276" r:id="rId26"/>
    <p:sldId id="277" r:id="rId27"/>
    <p:sldId id="278" r:id="rId28"/>
    <p:sldId id="279" r:id="rId29"/>
  </p:sldIdLst>
  <p:sldSz cx="9144000" cy="5143500" type="screen16x9"/>
  <p:notesSz cx="6858000" cy="9144000"/>
  <p:embeddedFontLst>
    <p:embeddedFont>
      <p:font typeface="Arial Black" panose="020B0604020202020204" pitchFamily="34" charset="0"/>
      <p:regular r:id="rId31"/>
      <p:bold r:id="rId32"/>
    </p:embeddedFont>
    <p:embeddedFont>
      <p:font typeface="Inter" panose="02000503000000020004" pitchFamily="2" charset="0"/>
      <p:regular r:id="rId33"/>
      <p:bold r:id="rId34"/>
      <p:italic r:id="rId35"/>
      <p:boldItalic r:id="rId36"/>
    </p:embeddedFont>
    <p:embeddedFont>
      <p:font typeface="Roboto" panose="02000000000000000000" pitchFamily="2" charset="0"/>
      <p:regular r:id="rId37"/>
      <p:bold r:id="rId38"/>
      <p:italic r:id="rId39"/>
      <p:boldItalic r:id="rId40"/>
    </p:embeddedFont>
    <p:embeddedFont>
      <p:font typeface="Roboto Condensed" panose="02000000000000000000" pitchFamily="2" charset="0"/>
      <p:regular r:id="rId41"/>
      <p:bold r:id="rId42"/>
      <p:italic r:id="rId43"/>
      <p:boldItalic r:id="rId44"/>
    </p:embeddedFont>
    <p:embeddedFont>
      <p:font typeface="Roboto Condensed Medium" panose="02000000000000000000" pitchFamily="2" charset="0"/>
      <p:regular r:id="rId45"/>
      <p:bold r:id="rId46"/>
      <p:italic r:id="rId47"/>
      <p:boldItalic r:id="rId48"/>
    </p:embeddedFont>
    <p:embeddedFont>
      <p:font typeface="Roboto Condensed SemiBold" panose="02000000000000000000" pitchFamily="2" charset="0"/>
      <p:regular r:id="rId49"/>
      <p:bold r:id="rId50"/>
      <p:italic r:id="rId51"/>
      <p:boldItalic r:id="rId52"/>
    </p:embeddedFont>
    <p:embeddedFont>
      <p:font typeface="Roboto Light" panose="02000000000000000000" pitchFamily="2" charset="0"/>
      <p:regular r:id="rId53"/>
      <p:bold r:id="rId54"/>
      <p:italic r:id="rId55"/>
      <p:boldItalic r:id="rId56"/>
    </p:embeddedFont>
    <p:embeddedFont>
      <p:font typeface="Roboto Medium" panose="02000000000000000000" pitchFamily="2"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d0LVUk2AZPOgmz9OfOJbCPqoRP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cks Burke" initials="" lastIdx="5"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58AB976-D689-4DD5-9ECF-E051C3D81D64}">
  <a:tblStyle styleId="{258AB976-D689-4DD5-9ECF-E051C3D81D64}"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8E5E126F-902C-4B42-A381-BB7A4753329A}"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452ABC3-CC53-416A-9331-E143DA904F25}" styleName="Table_2">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38"/>
    <p:restoredTop sz="85546"/>
  </p:normalViewPr>
  <p:slideViewPr>
    <p:cSldViewPr snapToGrid="0">
      <p:cViewPr varScale="1">
        <p:scale>
          <a:sx n="142" d="100"/>
          <a:sy n="142" d="100"/>
        </p:scale>
        <p:origin x="1528" y="17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font" Target="fonts/font20.fntdata"/><Relationship Id="rId55" Type="http://schemas.openxmlformats.org/officeDocument/2006/relationships/font" Target="fonts/font25.fntdata"/><Relationship Id="rId68"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font" Target="fonts/font23.fntdata"/><Relationship Id="rId58" Type="http://schemas.openxmlformats.org/officeDocument/2006/relationships/font" Target="fonts/font28.fntdata"/><Relationship Id="rId66" Type="http://schemas.openxmlformats.org/officeDocument/2006/relationships/commentAuthors" Target="commentAuthors.xml"/><Relationship Id="rId5" Type="http://schemas.openxmlformats.org/officeDocument/2006/relationships/slideMaster" Target="slideMasters/slideMaster5.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56" Type="http://schemas.openxmlformats.org/officeDocument/2006/relationships/font" Target="fonts/font26.fntdata"/><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2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59" Type="http://schemas.openxmlformats.org/officeDocument/2006/relationships/font" Target="fonts/font29.fntdata"/><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11.fntdata"/><Relationship Id="rId54" Type="http://schemas.openxmlformats.org/officeDocument/2006/relationships/font" Target="fonts/font24.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6.fntdata"/><Relationship Id="rId49" Type="http://schemas.openxmlformats.org/officeDocument/2006/relationships/font" Target="fonts/font19.fntdata"/><Relationship Id="rId57" Type="http://schemas.openxmlformats.org/officeDocument/2006/relationships/font" Target="fonts/font27.fntdata"/><Relationship Id="rId10" Type="http://schemas.openxmlformats.org/officeDocument/2006/relationships/slide" Target="slides/slide5.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font" Target="fonts/font22.fntdata"/><Relationship Id="rId60" Type="http://schemas.openxmlformats.org/officeDocument/2006/relationships/font" Target="fonts/font30.fntdata"/><Relationship Id="rId65" Type="http://customschemas.google.com/relationships/presentationmetadata" Target="meta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font" Target="fonts/font9.fntdata"/></Relationships>
</file>

<file path=ppt/comments/comment1.xml><?xml version="1.0" encoding="utf-8"?>
<p:cmLst xmlns:a="http://schemas.openxmlformats.org/drawingml/2006/main" xmlns:r="http://schemas.openxmlformats.org/officeDocument/2006/relationships" xmlns:p="http://schemas.openxmlformats.org/presentationml/2006/main">
  <p:cm authorId="0" dt="2026-11-05T23:57:35.476" idx="2">
    <p:pos x="6000" y="0"/>
    <p:text>@tcvillines@gmail.com @marosferencik@gmail.com @udo.hoffmann@cleerlyhealth.com Does not appear Nucs are separated by PET and SPECT in the EDC
@TODD - maybe just verbalize?</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doco.O46jEsnkv_5Z15L81dsTSA"/>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0" dt="2026-11-06T02:06:57.479" idx="5">
    <p:pos x="6000" y="0"/>
    <p:text>@udo.hoffmann@cleerlyhealth.com @marosferencik@gmail.com @tcvillines@gmail.com no association between stress test and LDL-C lowering</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doco.CAeb_e1qei0iWFjpMP0stw"/>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0"/>
        <p:cNvGrpSpPr/>
        <p:nvPr/>
      </p:nvGrpSpPr>
      <p:grpSpPr>
        <a:xfrm>
          <a:off x="0" y="0"/>
          <a:ext cx="0" cy="0"/>
          <a:chOff x="0" y="0"/>
          <a:chExt cx="0" cy="0"/>
        </a:xfrm>
      </p:grpSpPr>
      <p:sp>
        <p:nvSpPr>
          <p:cNvPr id="1511" name="Google Shape;151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12" name="Google Shape;151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1"/>
        <p:cNvGrpSpPr/>
        <p:nvPr/>
      </p:nvGrpSpPr>
      <p:grpSpPr>
        <a:xfrm>
          <a:off x="0" y="0"/>
          <a:ext cx="0" cy="0"/>
          <a:chOff x="0" y="0"/>
          <a:chExt cx="0" cy="0"/>
        </a:xfrm>
      </p:grpSpPr>
      <p:sp>
        <p:nvSpPr>
          <p:cNvPr id="1522" name="Google Shape;152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3" name="Google Shape;1523;p2: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8"/>
        <p:cNvGrpSpPr/>
        <p:nvPr/>
      </p:nvGrpSpPr>
      <p:grpSpPr>
        <a:xfrm>
          <a:off x="0" y="0"/>
          <a:ext cx="0" cy="0"/>
          <a:chOff x="0" y="0"/>
          <a:chExt cx="0" cy="0"/>
        </a:xfrm>
      </p:grpSpPr>
      <p:sp>
        <p:nvSpPr>
          <p:cNvPr id="1529" name="Google Shape;1529;h6483a57b4583db9a_8_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0" name="Google Shape;1530;h6483a57b4583db9a_8_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9"/>
        <p:cNvGrpSpPr/>
        <p:nvPr/>
      </p:nvGrpSpPr>
      <p:grpSpPr>
        <a:xfrm>
          <a:off x="0" y="0"/>
          <a:ext cx="0" cy="0"/>
          <a:chOff x="0" y="0"/>
          <a:chExt cx="0" cy="0"/>
        </a:xfrm>
      </p:grpSpPr>
      <p:sp>
        <p:nvSpPr>
          <p:cNvPr id="1550" name="Google Shape;155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1" name="Google Shape;155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7"/>
        <p:cNvGrpSpPr/>
        <p:nvPr/>
      </p:nvGrpSpPr>
      <p:grpSpPr>
        <a:xfrm>
          <a:off x="0" y="0"/>
          <a:ext cx="0" cy="0"/>
          <a:chOff x="0" y="0"/>
          <a:chExt cx="0" cy="0"/>
        </a:xfrm>
      </p:grpSpPr>
      <p:sp>
        <p:nvSpPr>
          <p:cNvPr id="1558" name="Google Shape;1558;h2f6ecb7c6526a10a_0_3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9" name="Google Shape;1559;h2f6ecb7c6526a10a_0_3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lt1"/>
              </a:buClr>
              <a:buSzPts val="1100"/>
              <a:buFont typeface="Roboto"/>
              <a:buNone/>
            </a:pPr>
            <a:r>
              <a:rPr lang="en-US" sz="1200" b="1">
                <a:solidFill>
                  <a:schemeClr val="dk1"/>
                </a:solidFill>
                <a:latin typeface="Roboto"/>
                <a:ea typeface="Roboto"/>
                <a:cs typeface="Roboto"/>
                <a:sym typeface="Roboto"/>
              </a:rPr>
              <a:t>Symptomatic Patients Undergoing Clinically-Indicated CCTA (n~500)</a:t>
            </a:r>
            <a:endParaRPr sz="1200" b="1">
              <a:solidFill>
                <a:schemeClr val="dk1"/>
              </a:solidFill>
              <a:latin typeface="Roboto"/>
              <a:ea typeface="Roboto"/>
              <a:cs typeface="Roboto"/>
              <a:sym typeface="Roboto"/>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1"/>
        <p:cNvGrpSpPr/>
        <p:nvPr/>
      </p:nvGrpSpPr>
      <p:grpSpPr>
        <a:xfrm>
          <a:off x="0" y="0"/>
          <a:ext cx="0" cy="0"/>
          <a:chOff x="0" y="0"/>
          <a:chExt cx="0" cy="0"/>
        </a:xfrm>
      </p:grpSpPr>
      <p:sp>
        <p:nvSpPr>
          <p:cNvPr id="1582" name="Google Shape;158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3" name="Google Shape;158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CAD = coronary artery disease; ICA = invasive coronary angiography; LDL-C = low-density lipoprotein cholesterol; PCI = percutaneous coronary intervention.</a:t>
            </a:r>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0"/>
        <p:cNvGrpSpPr/>
        <p:nvPr/>
      </p:nvGrpSpPr>
      <p:grpSpPr>
        <a:xfrm>
          <a:off x="0" y="0"/>
          <a:ext cx="0" cy="0"/>
          <a:chOff x="0" y="0"/>
          <a:chExt cx="0" cy="0"/>
        </a:xfrm>
      </p:grpSpPr>
      <p:sp>
        <p:nvSpPr>
          <p:cNvPr id="1621" name="Google Shape;1621;h6483a57b4583db9a_8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2" name="Google Shape;1622;h6483a57b4583db9a_8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1050" spc="8" dirty="0">
                <a:solidFill>
                  <a:srgbClr val="444746"/>
                </a:solidFill>
                <a:latin typeface="Roboto"/>
                <a:ea typeface="Roboto"/>
                <a:cs typeface="Roboto"/>
                <a:sym typeface="Roboto"/>
              </a:rPr>
              <a:t>- explanation of how measurements are taken - plaque </a:t>
            </a:r>
            <a:r>
              <a:rPr lang="en-US" sz="1050" spc="8" dirty="0">
                <a:solidFill>
                  <a:srgbClr val="444746"/>
                </a:solidFill>
                <a:latin typeface="Roboto"/>
                <a:ea typeface="Roboto"/>
                <a:cs typeface="Roboto"/>
                <a:sym typeface="Roboto"/>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measurement</a:t>
            </a:r>
            <a:endParaRPr sz="1050" spc="8" dirty="0">
              <a:solidFill>
                <a:srgbClr val="444746"/>
              </a:solidFill>
              <a:latin typeface="Roboto"/>
              <a:ea typeface="Roboto"/>
              <a:cs typeface="Roboto"/>
              <a:sym typeface="Roboto"/>
            </a:endParaRPr>
          </a:p>
          <a:p>
            <a:pPr marL="0" lvl="0" indent="0" algn="l" rtl="0">
              <a:spcBef>
                <a:spcPts val="0"/>
              </a:spcBef>
              <a:spcAft>
                <a:spcPts val="0"/>
              </a:spcAft>
              <a:buClr>
                <a:schemeClr val="dk1"/>
              </a:buClr>
              <a:buSzPts val="1100"/>
              <a:buFont typeface="Arial"/>
              <a:buNone/>
            </a:pPr>
            <a:r>
              <a:rPr lang="en-US" sz="1050" spc="8" dirty="0">
                <a:solidFill>
                  <a:srgbClr val="444746"/>
                </a:solidFill>
                <a:latin typeface="Roboto"/>
                <a:ea typeface="Roboto"/>
                <a:cs typeface="Roboto"/>
                <a:sym typeface="Roboto"/>
              </a:rPr>
              <a:t>- report is given </a:t>
            </a:r>
            <a:endParaRPr sz="1050" spc="8" dirty="0">
              <a:solidFill>
                <a:srgbClr val="444746"/>
              </a:solidFill>
              <a:latin typeface="Roboto"/>
              <a:ea typeface="Roboto"/>
              <a:cs typeface="Roboto"/>
              <a:sym typeface="Roboto"/>
            </a:endParaRPr>
          </a:p>
          <a:p>
            <a:pPr marL="171450" lvl="0" indent="-171450" algn="l" rtl="0">
              <a:spcBef>
                <a:spcPts val="0"/>
              </a:spcBef>
              <a:spcAft>
                <a:spcPts val="0"/>
              </a:spcAft>
              <a:buFontTx/>
              <a:buChar char="-"/>
            </a:pPr>
            <a:r>
              <a:rPr lang="en-US" sz="1050" spc="8" dirty="0" err="1">
                <a:solidFill>
                  <a:srgbClr val="444746"/>
                </a:solidFill>
                <a:latin typeface="Roboto"/>
                <a:ea typeface="Roboto"/>
                <a:cs typeface="Roboto"/>
                <a:sym typeface="Roboto"/>
              </a:rPr>
              <a:t>tx</a:t>
            </a:r>
            <a:r>
              <a:rPr lang="en-US" sz="1050" spc="8" dirty="0">
                <a:solidFill>
                  <a:srgbClr val="444746"/>
                </a:solidFill>
                <a:latin typeface="Roboto"/>
                <a:ea typeface="Roboto"/>
                <a:cs typeface="Roboto"/>
                <a:sym typeface="Roboto"/>
              </a:rPr>
              <a:t> recs based (</a:t>
            </a:r>
            <a:r>
              <a:rPr lang="en-US" sz="1050" spc="8" dirty="0" err="1">
                <a:solidFill>
                  <a:srgbClr val="444746"/>
                </a:solidFill>
                <a:latin typeface="Roboto"/>
                <a:ea typeface="Roboto"/>
                <a:cs typeface="Roboto"/>
                <a:sym typeface="Roboto"/>
              </a:rPr>
              <a:t>trx</a:t>
            </a:r>
            <a:r>
              <a:rPr lang="en-US" sz="1050" spc="8" dirty="0">
                <a:solidFill>
                  <a:srgbClr val="444746"/>
                </a:solidFill>
                <a:latin typeface="Roboto"/>
                <a:ea typeface="Roboto"/>
                <a:cs typeface="Roboto"/>
                <a:sym typeface="Roboto"/>
              </a:rPr>
              <a:t> based on plaque) and IX based on ischemia and good practice</a:t>
            </a:r>
          </a:p>
          <a:p>
            <a:pPr marL="171450" lvl="0" indent="-171450" algn="l" rtl="0">
              <a:spcBef>
                <a:spcPts val="0"/>
              </a:spcBef>
              <a:spcAft>
                <a:spcPts val="0"/>
              </a:spcAft>
              <a:buFontTx/>
              <a:buChar char="-"/>
            </a:pPr>
            <a:r>
              <a:rPr lang="en-US" dirty="0"/>
              <a:t>AI-QCT ISCHEMIA utilizes 37 AI-QCT–derived </a:t>
            </a:r>
            <a:r>
              <a:rPr lang="en-US" dirty="0" err="1"/>
              <a:t>athero</a:t>
            </a:r>
            <a:r>
              <a:rPr lang="en-US" dirty="0"/>
              <a:t>-sclerotic plaque and stenosis features in a </a:t>
            </a:r>
            <a:r>
              <a:rPr lang="en-US" dirty="0" err="1"/>
              <a:t>randomforest</a:t>
            </a:r>
            <a:r>
              <a:rPr lang="en-US" dirty="0"/>
              <a:t> model</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3"/>
        <p:cNvGrpSpPr/>
        <p:nvPr/>
      </p:nvGrpSpPr>
      <p:grpSpPr>
        <a:xfrm>
          <a:off x="0" y="0"/>
          <a:ext cx="0" cy="0"/>
          <a:chOff x="0" y="0"/>
          <a:chExt cx="0" cy="0"/>
        </a:xfrm>
      </p:grpSpPr>
      <p:sp>
        <p:nvSpPr>
          <p:cNvPr id="1644" name="Google Shape;164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45" name="Google Shape;1645;p9: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1"/>
        <p:cNvGrpSpPr/>
        <p:nvPr/>
      </p:nvGrpSpPr>
      <p:grpSpPr>
        <a:xfrm>
          <a:off x="0" y="0"/>
          <a:ext cx="0" cy="0"/>
          <a:chOff x="0" y="0"/>
          <a:chExt cx="0" cy="0"/>
        </a:xfrm>
      </p:grpSpPr>
      <p:sp>
        <p:nvSpPr>
          <p:cNvPr id="1652" name="Google Shape;1652;h73cd5c26f57f9c05_2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53" name="Google Shape;1653;h73cd5c26f57f9c05_2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6"/>
        <p:cNvGrpSpPr/>
        <p:nvPr/>
      </p:nvGrpSpPr>
      <p:grpSpPr>
        <a:xfrm>
          <a:off x="0" y="0"/>
          <a:ext cx="0" cy="0"/>
          <a:chOff x="0" y="0"/>
          <a:chExt cx="0" cy="0"/>
        </a:xfrm>
      </p:grpSpPr>
      <p:sp>
        <p:nvSpPr>
          <p:cNvPr id="1687" name="Google Shape;1687;h73cd5c26f57f9c05_3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8" name="Google Shape;1688;h73cd5c26f57f9c05_30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6"/>
        <p:cNvGrpSpPr/>
        <p:nvPr/>
      </p:nvGrpSpPr>
      <p:grpSpPr>
        <a:xfrm>
          <a:off x="0" y="0"/>
          <a:ext cx="0" cy="0"/>
          <a:chOff x="0" y="0"/>
          <a:chExt cx="0" cy="0"/>
        </a:xfrm>
      </p:grpSpPr>
      <p:sp>
        <p:nvSpPr>
          <p:cNvPr id="1777" name="Google Shape;1777;h2f6ecb7c6526a10a_0_10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8" name="Google Shape;1778;h2f6ecb7c6526a10a_0_10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&gt;25% in stage 2 and 3 is high number - moderate coronary disease</a:t>
            </a: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2"/>
        <p:cNvGrpSpPr/>
        <p:nvPr/>
      </p:nvGrpSpPr>
      <p:grpSpPr>
        <a:xfrm>
          <a:off x="0" y="0"/>
          <a:ext cx="0" cy="0"/>
          <a:chOff x="0" y="0"/>
          <a:chExt cx="0" cy="0"/>
        </a:xfrm>
      </p:grpSpPr>
      <p:sp>
        <p:nvSpPr>
          <p:cNvPr id="1803" name="Google Shape;1803;h6483a57b4583db9a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4" name="Google Shape;1804;h6483a57b4583db9a_0_1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9">
          <a:extLst>
            <a:ext uri="{FF2B5EF4-FFF2-40B4-BE49-F238E27FC236}">
              <a16:creationId xmlns:a16="http://schemas.microsoft.com/office/drawing/2014/main" id="{8D90AFC7-8BD8-5BB3-B12E-519D9D16E09D}"/>
            </a:ext>
          </a:extLst>
        </p:cNvPr>
        <p:cNvGrpSpPr/>
        <p:nvPr/>
      </p:nvGrpSpPr>
      <p:grpSpPr>
        <a:xfrm>
          <a:off x="0" y="0"/>
          <a:ext cx="0" cy="0"/>
          <a:chOff x="0" y="0"/>
          <a:chExt cx="0" cy="0"/>
        </a:xfrm>
      </p:grpSpPr>
      <p:sp>
        <p:nvSpPr>
          <p:cNvPr id="1880" name="Google Shape;1880;h6483a57b4583db9a_8_133:notes">
            <a:extLst>
              <a:ext uri="{FF2B5EF4-FFF2-40B4-BE49-F238E27FC236}">
                <a16:creationId xmlns:a16="http://schemas.microsoft.com/office/drawing/2014/main" id="{29AF09F6-7E67-CC03-2751-E19F4FA573F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1" name="Google Shape;1881;h6483a57b4583db9a_8_133:notes">
            <a:extLst>
              <a:ext uri="{FF2B5EF4-FFF2-40B4-BE49-F238E27FC236}">
                <a16:creationId xmlns:a16="http://schemas.microsoft.com/office/drawing/2014/main" id="{62522A86-93A6-3E9D-D51C-A8720A234A1E}"/>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922557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0"/>
        <p:cNvGrpSpPr/>
        <p:nvPr/>
      </p:nvGrpSpPr>
      <p:grpSpPr>
        <a:xfrm>
          <a:off x="0" y="0"/>
          <a:ext cx="0" cy="0"/>
          <a:chOff x="0" y="0"/>
          <a:chExt cx="0" cy="0"/>
        </a:xfrm>
      </p:grpSpPr>
      <p:sp>
        <p:nvSpPr>
          <p:cNvPr id="1891" name="Google Shape;1891;h6483a57b4583db9a_8_2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2" name="Google Shape;1892;h6483a57b4583db9a_8_2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highlight>
                <a:schemeClr val="accent4"/>
              </a:highlight>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4"/>
        <p:cNvGrpSpPr/>
        <p:nvPr/>
      </p:nvGrpSpPr>
      <p:grpSpPr>
        <a:xfrm>
          <a:off x="0" y="0"/>
          <a:ext cx="0" cy="0"/>
          <a:chOff x="0" y="0"/>
          <a:chExt cx="0" cy="0"/>
        </a:xfrm>
      </p:grpSpPr>
      <p:sp>
        <p:nvSpPr>
          <p:cNvPr id="1935" name="Google Shape;1935;h2f6ecb7c6526a10a_0_17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6" name="Google Shape;1936;h2f6ecb7c6526a10a_0_17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Change in medical management</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Overall: 188/470 (40.0%)</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Plaque-based care: 134/240 (55.8%)</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Usual Care: 54/230 (23.5%)</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&lt;.0001*</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5"/>
        <p:cNvGrpSpPr/>
        <p:nvPr/>
      </p:nvGrpSpPr>
      <p:grpSpPr>
        <a:xfrm>
          <a:off x="0" y="0"/>
          <a:ext cx="0" cy="0"/>
          <a:chOff x="0" y="0"/>
          <a:chExt cx="0" cy="0"/>
        </a:xfrm>
      </p:grpSpPr>
      <p:sp>
        <p:nvSpPr>
          <p:cNvPr id="2026" name="Google Shape;2026;h2f6ecb7c6526a10a_0_25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7" name="Google Shape;2027;h2f6ecb7c6526a10a_0_25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Change in medical management</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188/470 (40.0%)</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134/240 (55.8%)</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54/230 (23.5%)</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&lt;.0001*</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6"/>
        <p:cNvGrpSpPr/>
        <p:nvPr/>
      </p:nvGrpSpPr>
      <p:grpSpPr>
        <a:xfrm>
          <a:off x="0" y="0"/>
          <a:ext cx="0" cy="0"/>
          <a:chOff x="0" y="0"/>
          <a:chExt cx="0" cy="0"/>
        </a:xfrm>
      </p:grpSpPr>
      <p:sp>
        <p:nvSpPr>
          <p:cNvPr id="2087" name="Google Shape;2087;h6483a57b4583db9a_8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8" name="Google Shape;2088;h6483a57b4583db9a_8_2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Change in medical management</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188/470 (40.0%)</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134/240 (55.8%)</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54/230 (23.5%)</a:t>
            </a:r>
            <a:endParaRPr/>
          </a:p>
          <a:p>
            <a:pPr marL="457200" lvl="0" indent="-298450" algn="l" rtl="0">
              <a:lnSpc>
                <a:spcPct val="100000"/>
              </a:lnSpc>
              <a:spcBef>
                <a:spcPts val="0"/>
              </a:spcBef>
              <a:spcAft>
                <a:spcPts val="0"/>
              </a:spcAft>
              <a:buSzPts val="1100"/>
              <a:buChar char="●"/>
            </a:pPr>
            <a:r>
              <a:rPr lang="en-US" sz="1100" b="0" i="0" u="none" strike="noStrike" cap="none">
                <a:solidFill>
                  <a:srgbClr val="000000"/>
                </a:solidFill>
                <a:latin typeface="Arial"/>
                <a:ea typeface="Arial"/>
                <a:cs typeface="Arial"/>
                <a:sym typeface="Arial"/>
              </a:rPr>
              <a:t>&lt;.0001*</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6"/>
        <p:cNvGrpSpPr/>
        <p:nvPr/>
      </p:nvGrpSpPr>
      <p:grpSpPr>
        <a:xfrm>
          <a:off x="0" y="0"/>
          <a:ext cx="0" cy="0"/>
          <a:chOff x="0" y="0"/>
          <a:chExt cx="0" cy="0"/>
        </a:xfrm>
      </p:grpSpPr>
      <p:sp>
        <p:nvSpPr>
          <p:cNvPr id="2127" name="Google Shape;2127;h6483a57b4583db9a_8_3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8" name="Google Shape;2128;h6483a57b4583db9a_8_3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CABG = coronary artery bypass grafting; CAD = coronary artery disease; ICA = invasive coronary angiography; PCI = percutaneous coronary intervention.</a:t>
            </a:r>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7"/>
        <p:cNvGrpSpPr/>
        <p:nvPr/>
      </p:nvGrpSpPr>
      <p:grpSpPr>
        <a:xfrm>
          <a:off x="0" y="0"/>
          <a:ext cx="0" cy="0"/>
          <a:chOff x="0" y="0"/>
          <a:chExt cx="0" cy="0"/>
        </a:xfrm>
      </p:grpSpPr>
      <p:sp>
        <p:nvSpPr>
          <p:cNvPr id="2138" name="Google Shape;2138;h6483a57b4583db9a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9" name="Google Shape;2139;h6483a57b4583db9a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8"/>
        <p:cNvGrpSpPr/>
        <p:nvPr/>
      </p:nvGrpSpPr>
      <p:grpSpPr>
        <a:xfrm>
          <a:off x="0" y="0"/>
          <a:ext cx="0" cy="0"/>
          <a:chOff x="0" y="0"/>
          <a:chExt cx="0" cy="0"/>
        </a:xfrm>
      </p:grpSpPr>
      <p:sp>
        <p:nvSpPr>
          <p:cNvPr id="2149" name="Google Shape;2149;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50" name="Google Shape;2150;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6"/>
        <p:cNvGrpSpPr/>
        <p:nvPr/>
      </p:nvGrpSpPr>
      <p:grpSpPr>
        <a:xfrm>
          <a:off x="0" y="0"/>
          <a:ext cx="0" cy="0"/>
          <a:chOff x="0" y="0"/>
          <a:chExt cx="0" cy="0"/>
        </a:xfrm>
      </p:grpSpPr>
      <p:sp>
        <p:nvSpPr>
          <p:cNvPr id="2157" name="Google Shape;2157;h6483a57b4583db9a_13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8" name="Google Shape;2158;h6483a57b4583db9a_13_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7"/>
        <p:cNvGrpSpPr/>
        <p:nvPr/>
      </p:nvGrpSpPr>
      <p:grpSpPr>
        <a:xfrm>
          <a:off x="0" y="0"/>
          <a:ext cx="0" cy="0"/>
          <a:chOff x="0" y="0"/>
          <a:chExt cx="0" cy="0"/>
        </a:xfrm>
      </p:grpSpPr>
      <p:sp>
        <p:nvSpPr>
          <p:cNvPr id="2168" name="Google Shape;2168;h21d49b63077cc377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9" name="Google Shape;2169;h21d49b63077cc377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8"/>
        <p:cNvGrpSpPr/>
        <p:nvPr/>
      </p:nvGrpSpPr>
      <p:grpSpPr>
        <a:xfrm>
          <a:off x="0" y="0"/>
          <a:ext cx="0" cy="0"/>
          <a:chOff x="0" y="0"/>
          <a:chExt cx="0" cy="0"/>
        </a:xfrm>
      </p:grpSpPr>
      <p:sp>
        <p:nvSpPr>
          <p:cNvPr id="2179" name="Google Shape;217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0" name="Google Shape;218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1"/>
        <p:cNvGrpSpPr/>
        <p:nvPr/>
      </p:nvGrpSpPr>
      <p:grpSpPr>
        <a:xfrm>
          <a:off x="0" y="0"/>
          <a:ext cx="0" cy="0"/>
          <a:chOff x="0" y="0"/>
          <a:chExt cx="0" cy="0"/>
        </a:xfrm>
      </p:grpSpPr>
      <p:sp>
        <p:nvSpPr>
          <p:cNvPr id="2192" name="Google Shape;219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3" name="Google Shape;2193;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p:cSld name="Title and Content (h6483a57b4583db9a_47_0)">
    <p:bg>
      <p:bgPr>
        <a:solidFill>
          <a:schemeClr val="lt1"/>
        </a:solidFill>
        <a:effectLst/>
      </p:bgPr>
    </p:bg>
    <p:spTree>
      <p:nvGrpSpPr>
        <p:cNvPr id="1" name="Shape 9"/>
        <p:cNvGrpSpPr/>
        <p:nvPr/>
      </p:nvGrpSpPr>
      <p:grpSpPr>
        <a:xfrm>
          <a:off x="0" y="0"/>
          <a:ext cx="0" cy="0"/>
          <a:chOff x="0" y="0"/>
          <a:chExt cx="0" cy="0"/>
        </a:xfrm>
      </p:grpSpPr>
      <p:sp>
        <p:nvSpPr>
          <p:cNvPr id="10" name="Google Shape;10;h6483a57b4583db9a_47_0"/>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 name="Google Shape;11;h6483a57b4583db9a_47_0"/>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 name="Google Shape;12;h6483a57b4583db9a_47_0"/>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 name="Google Shape;13;h6483a57b4583db9a_47_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h6483a57b4583db9a_47_0"/>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 name="Google Shape;15;h6483a57b4583db9a_47_0"/>
          <p:cNvSpPr>
            <a:spLocks noGrp="1"/>
          </p:cNvSpPr>
          <p:nvPr>
            <p:ph type="pic" idx="4"/>
          </p:nvPr>
        </p:nvSpPr>
        <p:spPr>
          <a:xfrm>
            <a:off x="7426520" y="4767263"/>
            <a:ext cx="995100" cy="273900"/>
          </a:xfrm>
          <a:prstGeom prst="rect">
            <a:avLst/>
          </a:prstGeom>
          <a:noFill/>
          <a:ln>
            <a:noFill/>
          </a:ln>
        </p:spPr>
      </p:sp>
      <p:sp>
        <p:nvSpPr>
          <p:cNvPr id="16" name="Google Shape;16;h6483a57b4583db9a_47_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h6483a57b4583db9a_57_0)">
    <p:bg>
      <p:bgPr>
        <a:solidFill>
          <a:schemeClr val="lt1"/>
        </a:solidFill>
        <a:effectLst/>
      </p:bgPr>
    </p:bg>
    <p:spTree>
      <p:nvGrpSpPr>
        <p:cNvPr id="1" name="Shape 17"/>
        <p:cNvGrpSpPr/>
        <p:nvPr/>
      </p:nvGrpSpPr>
      <p:grpSpPr>
        <a:xfrm>
          <a:off x="0" y="0"/>
          <a:ext cx="0" cy="0"/>
          <a:chOff x="0" y="0"/>
          <a:chExt cx="0" cy="0"/>
        </a:xfrm>
      </p:grpSpPr>
      <p:sp>
        <p:nvSpPr>
          <p:cNvPr id="18" name="Google Shape;18;h6483a57b4583db9a_57_0"/>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h6483a57b4583db9a_57_0"/>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0" name="Google Shape;20;h6483a57b4583db9a_57_0"/>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 name="Google Shape;21;h6483a57b4583db9a_57_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2" name="Google Shape;22;h6483a57b4583db9a_57_0"/>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 name="Google Shape;23;h6483a57b4583db9a_57_0"/>
          <p:cNvSpPr>
            <a:spLocks noGrp="1"/>
          </p:cNvSpPr>
          <p:nvPr>
            <p:ph type="pic" idx="4"/>
          </p:nvPr>
        </p:nvSpPr>
        <p:spPr>
          <a:xfrm>
            <a:off x="7426520" y="4767263"/>
            <a:ext cx="995100" cy="273900"/>
          </a:xfrm>
          <a:prstGeom prst="rect">
            <a:avLst/>
          </a:prstGeom>
          <a:noFill/>
          <a:ln>
            <a:noFill/>
          </a:ln>
        </p:spPr>
      </p:sp>
      <p:sp>
        <p:nvSpPr>
          <p:cNvPr id="24" name="Google Shape;24;h6483a57b4583db9a_57_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h6483a57b4583db9a_59_0)">
    <p:bg>
      <p:bgPr>
        <a:solidFill>
          <a:schemeClr val="lt1"/>
        </a:solidFill>
        <a:effectLst/>
      </p:bgPr>
    </p:bg>
    <p:spTree>
      <p:nvGrpSpPr>
        <p:cNvPr id="1" name="Shape 25"/>
        <p:cNvGrpSpPr/>
        <p:nvPr/>
      </p:nvGrpSpPr>
      <p:grpSpPr>
        <a:xfrm>
          <a:off x="0" y="0"/>
          <a:ext cx="0" cy="0"/>
          <a:chOff x="0" y="0"/>
          <a:chExt cx="0" cy="0"/>
        </a:xfrm>
      </p:grpSpPr>
      <p:sp>
        <p:nvSpPr>
          <p:cNvPr id="26" name="Google Shape;26;h6483a57b4583db9a_59_0"/>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h6483a57b4583db9a_59_0"/>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 name="Google Shape;28;h6483a57b4583db9a_59_0"/>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9" name="Google Shape;29;h6483a57b4583db9a_59_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30" name="Google Shape;30;h6483a57b4583db9a_59_0"/>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1" name="Google Shape;31;h6483a57b4583db9a_59_0"/>
          <p:cNvSpPr>
            <a:spLocks noGrp="1"/>
          </p:cNvSpPr>
          <p:nvPr>
            <p:ph type="pic" idx="4"/>
          </p:nvPr>
        </p:nvSpPr>
        <p:spPr>
          <a:xfrm>
            <a:off x="7426520" y="4767263"/>
            <a:ext cx="995100" cy="273900"/>
          </a:xfrm>
          <a:prstGeom prst="rect">
            <a:avLst/>
          </a:prstGeom>
          <a:noFill/>
          <a:ln>
            <a:noFill/>
          </a:ln>
        </p:spPr>
      </p:sp>
      <p:sp>
        <p:nvSpPr>
          <p:cNvPr id="32" name="Google Shape;32;h6483a57b4583db9a_59_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ver Slide">
  <p:cSld name="Cover Slide">
    <p:spTree>
      <p:nvGrpSpPr>
        <p:cNvPr id="1" name="Shape 33"/>
        <p:cNvGrpSpPr/>
        <p:nvPr/>
      </p:nvGrpSpPr>
      <p:grpSpPr>
        <a:xfrm>
          <a:off x="0" y="0"/>
          <a:ext cx="0" cy="0"/>
          <a:chOff x="0" y="0"/>
          <a:chExt cx="0" cy="0"/>
        </a:xfrm>
      </p:grpSpPr>
      <p:pic>
        <p:nvPicPr>
          <p:cNvPr id="34" name="Google Shape;34;p61"/>
          <p:cNvPicPr preferRelativeResize="0"/>
          <p:nvPr/>
        </p:nvPicPr>
        <p:blipFill rotWithShape="1">
          <a:blip r:embed="rId2">
            <a:alphaModFix/>
          </a:blip>
          <a:srcRect/>
          <a:stretch/>
        </p:blipFill>
        <p:spPr>
          <a:xfrm>
            <a:off x="0" y="0"/>
            <a:ext cx="9144000" cy="5127811"/>
          </a:xfrm>
          <a:prstGeom prst="rect">
            <a:avLst/>
          </a:prstGeom>
          <a:noFill/>
          <a:ln>
            <a:noFill/>
          </a:ln>
        </p:spPr>
      </p:pic>
      <p:pic>
        <p:nvPicPr>
          <p:cNvPr id="35" name="Google Shape;35;p61" descr="A picture containing text&#10;&#10;Description automatically generated"/>
          <p:cNvPicPr preferRelativeResize="0"/>
          <p:nvPr/>
        </p:nvPicPr>
        <p:blipFill rotWithShape="1">
          <a:blip r:embed="rId3">
            <a:alphaModFix/>
          </a:blip>
          <a:srcRect/>
          <a:stretch/>
        </p:blipFill>
        <p:spPr>
          <a:xfrm>
            <a:off x="7231851" y="319942"/>
            <a:ext cx="1599934" cy="507410"/>
          </a:xfrm>
          <a:prstGeom prst="rect">
            <a:avLst/>
          </a:prstGeom>
          <a:noFill/>
          <a:ln>
            <a:noFill/>
          </a:ln>
        </p:spPr>
      </p:pic>
      <p:pic>
        <p:nvPicPr>
          <p:cNvPr id="36" name="Google Shape;36;p61" descr="Logo&#10;&#10;Description automatically generated"/>
          <p:cNvPicPr preferRelativeResize="0"/>
          <p:nvPr/>
        </p:nvPicPr>
        <p:blipFill rotWithShape="1">
          <a:blip r:embed="rId4">
            <a:alphaModFix/>
          </a:blip>
          <a:srcRect/>
          <a:stretch/>
        </p:blipFill>
        <p:spPr>
          <a:xfrm>
            <a:off x="493922" y="4186936"/>
            <a:ext cx="1164473" cy="631145"/>
          </a:xfrm>
          <a:prstGeom prst="rect">
            <a:avLst/>
          </a:prstGeom>
          <a:noFill/>
          <a:ln>
            <a:noFill/>
          </a:ln>
        </p:spPr>
      </p:pic>
      <p:sp>
        <p:nvSpPr>
          <p:cNvPr id="37" name="Google Shape;37;p61"/>
          <p:cNvSpPr txBox="1">
            <a:spLocks noGrp="1"/>
          </p:cNvSpPr>
          <p:nvPr>
            <p:ph type="ctrTitle"/>
          </p:nvPr>
        </p:nvSpPr>
        <p:spPr>
          <a:xfrm>
            <a:off x="493922" y="1392872"/>
            <a:ext cx="4943700" cy="1989900"/>
          </a:xfrm>
          <a:prstGeom prst="rect">
            <a:avLst/>
          </a:prstGeom>
          <a:noFill/>
          <a:ln>
            <a:noFill/>
          </a:ln>
        </p:spPr>
        <p:txBody>
          <a:bodyPr spcFirstLastPara="1" wrap="square" lIns="91425" tIns="45700" rIns="91425" bIns="45700" anchor="t" anchorCtr="0">
            <a:normAutofit/>
          </a:bodyPr>
          <a:lstStyle>
            <a:lvl1pPr lvl="0" algn="l">
              <a:lnSpc>
                <a:spcPct val="110000"/>
              </a:lnSpc>
              <a:spcBef>
                <a:spcPts val="0"/>
              </a:spcBef>
              <a:spcAft>
                <a:spcPts val="0"/>
              </a:spcAft>
              <a:buClr>
                <a:schemeClr val="dk1"/>
              </a:buClr>
              <a:buSzPts val="3200"/>
              <a:buFont typeface="Arial Black"/>
              <a:buNone/>
              <a:defRPr sz="3200" b="1" i="0" cap="none">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1"/>
          <p:cNvSpPr txBox="1">
            <a:spLocks noGrp="1"/>
          </p:cNvSpPr>
          <p:nvPr>
            <p:ph type="subTitle" idx="1"/>
          </p:nvPr>
        </p:nvSpPr>
        <p:spPr>
          <a:xfrm>
            <a:off x="493922" y="3404069"/>
            <a:ext cx="4943700" cy="409800"/>
          </a:xfrm>
          <a:prstGeom prst="rect">
            <a:avLst/>
          </a:prstGeom>
          <a:noFill/>
          <a:ln>
            <a:noFill/>
          </a:ln>
        </p:spPr>
        <p:txBody>
          <a:bodyPr spcFirstLastPara="1" wrap="square" lIns="91425" tIns="45700" rIns="91425" bIns="45700" anchor="t" anchorCtr="0">
            <a:normAutofit/>
          </a:bodyPr>
          <a:lstStyle>
            <a:lvl1pPr lvl="0" algn="l">
              <a:lnSpc>
                <a:spcPct val="110000"/>
              </a:lnSpc>
              <a:spcBef>
                <a:spcPts val="750"/>
              </a:spcBef>
              <a:spcAft>
                <a:spcPts val="0"/>
              </a:spcAft>
              <a:buClr>
                <a:schemeClr val="dk1"/>
              </a:buClr>
              <a:buSzPts val="1500"/>
              <a:buFont typeface="Arial"/>
              <a:buNone/>
              <a:defRPr sz="1500">
                <a:solidFill>
                  <a:schemeClr val="dk1"/>
                </a:solidFill>
              </a:defRPr>
            </a:lvl1pPr>
            <a:lvl2pPr lvl="1" algn="ctr">
              <a:lnSpc>
                <a:spcPct val="90000"/>
              </a:lnSpc>
              <a:spcBef>
                <a:spcPts val="375"/>
              </a:spcBef>
              <a:spcAft>
                <a:spcPts val="0"/>
              </a:spcAft>
              <a:buClr>
                <a:schemeClr val="dk1"/>
              </a:buClr>
              <a:buSzPts val="1500"/>
              <a:buFont typeface="Arial"/>
              <a:buNone/>
              <a:defRPr sz="1500"/>
            </a:lvl2pPr>
            <a:lvl3pPr lvl="2" algn="ctr">
              <a:lnSpc>
                <a:spcPct val="90000"/>
              </a:lnSpc>
              <a:spcBef>
                <a:spcPts val="375"/>
              </a:spcBef>
              <a:spcAft>
                <a:spcPts val="0"/>
              </a:spcAft>
              <a:buClr>
                <a:schemeClr val="dk1"/>
              </a:buClr>
              <a:buSzPts val="1350"/>
              <a:buFont typeface="Arial"/>
              <a:buNone/>
              <a:defRPr sz="1350"/>
            </a:lvl3pPr>
            <a:lvl4pPr lvl="3" algn="ctr">
              <a:lnSpc>
                <a:spcPct val="90000"/>
              </a:lnSpc>
              <a:spcBef>
                <a:spcPts val="375"/>
              </a:spcBef>
              <a:spcAft>
                <a:spcPts val="0"/>
              </a:spcAft>
              <a:buClr>
                <a:schemeClr val="dk1"/>
              </a:buClr>
              <a:buSzPts val="1200"/>
              <a:buFont typeface="Arial"/>
              <a:buNone/>
              <a:defRPr sz="1200"/>
            </a:lvl4pPr>
            <a:lvl5pPr lvl="4" algn="ctr">
              <a:lnSpc>
                <a:spcPct val="90000"/>
              </a:lnSpc>
              <a:spcBef>
                <a:spcPts val="375"/>
              </a:spcBef>
              <a:spcAft>
                <a:spcPts val="0"/>
              </a:spcAft>
              <a:buClr>
                <a:schemeClr val="dk1"/>
              </a:buClr>
              <a:buSzPts val="1200"/>
              <a:buFont typeface="Arial"/>
              <a:buNone/>
              <a:defRPr sz="1200"/>
            </a:lvl5pPr>
            <a:lvl6pPr lvl="5" algn="ctr">
              <a:lnSpc>
                <a:spcPct val="90000"/>
              </a:lnSpc>
              <a:spcBef>
                <a:spcPts val="375"/>
              </a:spcBef>
              <a:spcAft>
                <a:spcPts val="0"/>
              </a:spcAft>
              <a:buClr>
                <a:schemeClr val="dk1"/>
              </a:buClr>
              <a:buSzPts val="1200"/>
              <a:buNone/>
              <a:defRPr sz="1200"/>
            </a:lvl6pPr>
            <a:lvl7pPr lvl="6" algn="ctr">
              <a:lnSpc>
                <a:spcPct val="11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39" name="Google Shape;39;p61"/>
          <p:cNvSpPr>
            <a:spLocks noGrp="1"/>
          </p:cNvSpPr>
          <p:nvPr>
            <p:ph type="pic" idx="2"/>
          </p:nvPr>
        </p:nvSpPr>
        <p:spPr>
          <a:xfrm>
            <a:off x="493923" y="487900"/>
            <a:ext cx="1873800" cy="678600"/>
          </a:xfrm>
          <a:prstGeom prst="rect">
            <a:avLst/>
          </a:prstGeom>
          <a:noFill/>
          <a:ln>
            <a:noFill/>
          </a:ln>
        </p:spPr>
        <p:txBody>
          <a:bodyPr/>
          <a:lstStyle/>
          <a:p>
            <a:endParaRPr lang="en-US"/>
          </a:p>
        </p:txBody>
      </p:sp>
      <p:sp>
        <p:nvSpPr>
          <p:cNvPr id="40" name="Google Shape;40;p61"/>
          <p:cNvSpPr txBox="1"/>
          <p:nvPr/>
        </p:nvSpPr>
        <p:spPr>
          <a:xfrm>
            <a:off x="6620132" y="4818081"/>
            <a:ext cx="2091600" cy="259800"/>
          </a:xfrm>
          <a:prstGeom prst="rect">
            <a:avLst/>
          </a:prstGeom>
          <a:noFill/>
          <a:ln>
            <a:noFill/>
          </a:ln>
        </p:spPr>
        <p:txBody>
          <a:bodyPr spcFirstLastPara="1" wrap="square" lIns="91425" tIns="45700" rIns="91425" bIns="45700" anchor="ctr" anchorCtr="0">
            <a:noAutofit/>
          </a:bodyPr>
          <a:lstStyle/>
          <a:p>
            <a:pPr marL="0" marR="0" lvl="0" indent="0" algn="r" rtl="0">
              <a:lnSpc>
                <a:spcPct val="0"/>
              </a:lnSpc>
              <a:spcBef>
                <a:spcPts val="0"/>
              </a:spcBef>
              <a:spcAft>
                <a:spcPts val="0"/>
              </a:spcAft>
              <a:buClr>
                <a:schemeClr val="accent1"/>
              </a:buClr>
              <a:buSzPts val="1400"/>
              <a:buFont typeface="Arial"/>
              <a:buNone/>
            </a:pPr>
            <a:r>
              <a:rPr lang="en-US" sz="1400" b="0" i="0" u="none" strike="noStrike" cap="none">
                <a:solidFill>
                  <a:schemeClr val="accen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41" name="Google Shape;41;p6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solidFill>
          <a:schemeClr val="lt1"/>
        </a:solidFill>
        <a:effectLst/>
      </p:bgPr>
    </p:bg>
    <p:spTree>
      <p:nvGrpSpPr>
        <p:cNvPr id="1" name="Shape 42"/>
        <p:cNvGrpSpPr/>
        <p:nvPr/>
      </p:nvGrpSpPr>
      <p:grpSpPr>
        <a:xfrm>
          <a:off x="0" y="0"/>
          <a:ext cx="0" cy="0"/>
          <a:chOff x="0" y="0"/>
          <a:chExt cx="0" cy="0"/>
        </a:xfrm>
      </p:grpSpPr>
      <p:sp>
        <p:nvSpPr>
          <p:cNvPr id="43" name="Google Shape;43;p65"/>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5"/>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5" name="Google Shape;45;p65"/>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65"/>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7" name="Google Shape;47;p6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8" name="Google Shape;48;p65"/>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9" name="Google Shape;49;p65"/>
          <p:cNvSpPr>
            <a:spLocks noGrp="1"/>
          </p:cNvSpPr>
          <p:nvPr>
            <p:ph type="pic" idx="4"/>
          </p:nvPr>
        </p:nvSpPr>
        <p:spPr>
          <a:xfrm>
            <a:off x="7426520" y="4767263"/>
            <a:ext cx="995100" cy="273900"/>
          </a:xfrm>
          <a:prstGeom prst="rect">
            <a:avLst/>
          </a:prstGeom>
          <a:noFill/>
          <a:ln>
            <a:noFill/>
          </a:ln>
        </p:spPr>
      </p:sp>
      <p:cxnSp>
        <p:nvCxnSpPr>
          <p:cNvPr id="50" name="Google Shape;50;p65"/>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51" name="Google Shape;51;p6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p:cSld name="Title Only">
    <p:bg>
      <p:bgPr>
        <a:solidFill>
          <a:schemeClr val="lt1"/>
        </a:solidFill>
        <a:effectLst/>
      </p:bgPr>
    </p:bg>
    <p:spTree>
      <p:nvGrpSpPr>
        <p:cNvPr id="1" name="Shape 52"/>
        <p:cNvGrpSpPr/>
        <p:nvPr/>
      </p:nvGrpSpPr>
      <p:grpSpPr>
        <a:xfrm>
          <a:off x="0" y="0"/>
          <a:ext cx="0" cy="0"/>
          <a:chOff x="0" y="0"/>
          <a:chExt cx="0" cy="0"/>
        </a:xfrm>
      </p:grpSpPr>
      <p:sp>
        <p:nvSpPr>
          <p:cNvPr id="53" name="Google Shape;53;p66"/>
          <p:cNvSpPr txBox="1">
            <a:spLocks noGrp="1"/>
          </p:cNvSpPr>
          <p:nvPr>
            <p:ph type="title"/>
          </p:nvPr>
        </p:nvSpPr>
        <p:spPr>
          <a:xfrm>
            <a:off x="437990" y="614723"/>
            <a:ext cx="6877200" cy="977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66"/>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6"/>
          <p:cNvSpPr txBox="1">
            <a:spLocks noGrp="1"/>
          </p:cNvSpPr>
          <p:nvPr>
            <p:ph type="body" idx="2"/>
          </p:nvPr>
        </p:nvSpPr>
        <p:spPr>
          <a:xfrm>
            <a:off x="437990" y="4069460"/>
            <a:ext cx="5505600" cy="273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 name="Google Shape;56;p66"/>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7" name="Google Shape;57;p6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8" name="Google Shape;58;p66"/>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 name="Google Shape;59;p66"/>
          <p:cNvSpPr>
            <a:spLocks noGrp="1"/>
          </p:cNvSpPr>
          <p:nvPr>
            <p:ph type="pic" idx="4"/>
          </p:nvPr>
        </p:nvSpPr>
        <p:spPr>
          <a:xfrm>
            <a:off x="7426520" y="4767263"/>
            <a:ext cx="995100" cy="273900"/>
          </a:xfrm>
          <a:prstGeom prst="rect">
            <a:avLst/>
          </a:prstGeom>
          <a:noFill/>
          <a:ln>
            <a:noFill/>
          </a:ln>
        </p:spPr>
      </p:sp>
      <p:cxnSp>
        <p:nvCxnSpPr>
          <p:cNvPr id="60" name="Google Shape;60;p66"/>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61" name="Google Shape;61;p6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Cover Slide">
  <p:cSld name="1_Cover Slide">
    <p:bg>
      <p:bgPr>
        <a:solidFill>
          <a:schemeClr val="lt1"/>
        </a:solidFill>
        <a:effectLst/>
      </p:bgPr>
    </p:bg>
    <p:spTree>
      <p:nvGrpSpPr>
        <p:cNvPr id="1" name="Shape 62"/>
        <p:cNvGrpSpPr/>
        <p:nvPr/>
      </p:nvGrpSpPr>
      <p:grpSpPr>
        <a:xfrm>
          <a:off x="0" y="0"/>
          <a:ext cx="0" cy="0"/>
          <a:chOff x="0" y="0"/>
          <a:chExt cx="0" cy="0"/>
        </a:xfrm>
      </p:grpSpPr>
      <p:pic>
        <p:nvPicPr>
          <p:cNvPr id="63" name="Google Shape;63;p67"/>
          <p:cNvPicPr preferRelativeResize="0"/>
          <p:nvPr/>
        </p:nvPicPr>
        <p:blipFill rotWithShape="1">
          <a:blip r:embed="rId2">
            <a:alphaModFix/>
          </a:blip>
          <a:srcRect/>
          <a:stretch/>
        </p:blipFill>
        <p:spPr>
          <a:xfrm flipH="1">
            <a:off x="1" y="0"/>
            <a:ext cx="9143999" cy="5143500"/>
          </a:xfrm>
          <a:prstGeom prst="rect">
            <a:avLst/>
          </a:prstGeom>
          <a:noFill/>
          <a:ln>
            <a:noFill/>
          </a:ln>
        </p:spPr>
      </p:pic>
      <p:sp>
        <p:nvSpPr>
          <p:cNvPr id="64" name="Google Shape;64;p67"/>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5" name="Google Shape;65;p67"/>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66" name="Google Shape;66;p67"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67"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67"/>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Sidebar">
  <p:cSld name="1_Sidebar">
    <p:bg>
      <p:bgPr>
        <a:solidFill>
          <a:schemeClr val="lt1"/>
        </a:solidFill>
        <a:effectLst/>
      </p:bgPr>
    </p:bg>
    <p:spTree>
      <p:nvGrpSpPr>
        <p:cNvPr id="1" name="Shape 69"/>
        <p:cNvGrpSpPr/>
        <p:nvPr/>
      </p:nvGrpSpPr>
      <p:grpSpPr>
        <a:xfrm>
          <a:off x="0" y="0"/>
          <a:ext cx="0" cy="0"/>
          <a:chOff x="0" y="0"/>
          <a:chExt cx="0" cy="0"/>
        </a:xfrm>
      </p:grpSpPr>
      <p:pic>
        <p:nvPicPr>
          <p:cNvPr id="70" name="Google Shape;70;p68"/>
          <p:cNvPicPr preferRelativeResize="0"/>
          <p:nvPr/>
        </p:nvPicPr>
        <p:blipFill rotWithShape="1">
          <a:blip r:embed="rId2">
            <a:alphaModFix/>
          </a:blip>
          <a:srcRect/>
          <a:stretch/>
        </p:blipFill>
        <p:spPr>
          <a:xfrm>
            <a:off x="-36139" y="-4578"/>
            <a:ext cx="9180140" cy="5148078"/>
          </a:xfrm>
          <a:prstGeom prst="rect">
            <a:avLst/>
          </a:prstGeom>
          <a:noFill/>
          <a:ln>
            <a:noFill/>
          </a:ln>
        </p:spPr>
      </p:pic>
      <p:sp>
        <p:nvSpPr>
          <p:cNvPr id="71" name="Google Shape;71;p68"/>
          <p:cNvSpPr txBox="1">
            <a:spLocks noGrp="1"/>
          </p:cNvSpPr>
          <p:nvPr>
            <p:ph type="title"/>
          </p:nvPr>
        </p:nvSpPr>
        <p:spPr>
          <a:xfrm>
            <a:off x="437990" y="614723"/>
            <a:ext cx="4823700" cy="922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68"/>
          <p:cNvSpPr txBox="1">
            <a:spLocks noGrp="1"/>
          </p:cNvSpPr>
          <p:nvPr>
            <p:ph type="body" idx="1"/>
          </p:nvPr>
        </p:nvSpPr>
        <p:spPr>
          <a:xfrm>
            <a:off x="437991" y="1536807"/>
            <a:ext cx="4823700" cy="309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68"/>
          <p:cNvSpPr txBox="1">
            <a:spLocks noGrp="1"/>
          </p:cNvSpPr>
          <p:nvPr>
            <p:ph type="body" idx="2"/>
          </p:nvPr>
        </p:nvSpPr>
        <p:spPr>
          <a:xfrm>
            <a:off x="6315076" y="614722"/>
            <a:ext cx="2391000" cy="3814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 name="Google Shape;74;p6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5" name="Google Shape;75;p68"/>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1" type="blank">
  <p:cSld name="BLANK">
    <p:spTree>
      <p:nvGrpSpPr>
        <p:cNvPr id="1" name="Shape 76"/>
        <p:cNvGrpSpPr/>
        <p:nvPr/>
      </p:nvGrpSpPr>
      <p:grpSpPr>
        <a:xfrm>
          <a:off x="0" y="0"/>
          <a:ext cx="0" cy="0"/>
          <a:chOff x="0" y="0"/>
          <a:chExt cx="0" cy="0"/>
        </a:xfrm>
      </p:grpSpPr>
      <p:sp>
        <p:nvSpPr>
          <p:cNvPr id="77" name="Google Shape;77;p6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p:cSld name="Comparison">
    <p:bg>
      <p:bgPr>
        <a:solidFill>
          <a:schemeClr val="lt1"/>
        </a:solidFill>
        <a:effectLst/>
      </p:bgPr>
    </p:bg>
    <p:spTree>
      <p:nvGrpSpPr>
        <p:cNvPr id="1" name="Shape 78"/>
        <p:cNvGrpSpPr/>
        <p:nvPr/>
      </p:nvGrpSpPr>
      <p:grpSpPr>
        <a:xfrm>
          <a:off x="0" y="0"/>
          <a:ext cx="0" cy="0"/>
          <a:chOff x="0" y="0"/>
          <a:chExt cx="0" cy="0"/>
        </a:xfrm>
      </p:grpSpPr>
      <p:sp>
        <p:nvSpPr>
          <p:cNvPr id="79" name="Google Shape;79;p84"/>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84"/>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84"/>
          <p:cNvSpPr txBox="1">
            <a:spLocks noGrp="1"/>
          </p:cNvSpPr>
          <p:nvPr>
            <p:ph type="body" idx="2"/>
          </p:nvPr>
        </p:nvSpPr>
        <p:spPr>
          <a:xfrm>
            <a:off x="437990"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84"/>
          <p:cNvSpPr txBox="1">
            <a:spLocks noGrp="1"/>
          </p:cNvSpPr>
          <p:nvPr>
            <p:ph type="body" idx="3"/>
          </p:nvPr>
        </p:nvSpPr>
        <p:spPr>
          <a:xfrm>
            <a:off x="437990" y="2149609"/>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 name="Google Shape;83;p84"/>
          <p:cNvSpPr txBox="1">
            <a:spLocks noGrp="1"/>
          </p:cNvSpPr>
          <p:nvPr>
            <p:ph type="body" idx="4"/>
          </p:nvPr>
        </p:nvSpPr>
        <p:spPr>
          <a:xfrm>
            <a:off x="4710722"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84"/>
          <p:cNvSpPr txBox="1">
            <a:spLocks noGrp="1"/>
          </p:cNvSpPr>
          <p:nvPr>
            <p:ph type="body" idx="5"/>
          </p:nvPr>
        </p:nvSpPr>
        <p:spPr>
          <a:xfrm>
            <a:off x="4710722" y="2149608"/>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84"/>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6" name="Google Shape;86;p84"/>
          <p:cNvSpPr txBox="1">
            <a:spLocks noGrp="1"/>
          </p:cNvSpPr>
          <p:nvPr>
            <p:ph type="body" idx="6"/>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7" name="Google Shape;87;p84"/>
          <p:cNvSpPr>
            <a:spLocks noGrp="1"/>
          </p:cNvSpPr>
          <p:nvPr>
            <p:ph type="pic" idx="7"/>
          </p:nvPr>
        </p:nvSpPr>
        <p:spPr>
          <a:xfrm>
            <a:off x="7426519" y="4767263"/>
            <a:ext cx="995100" cy="273900"/>
          </a:xfrm>
          <a:prstGeom prst="rect">
            <a:avLst/>
          </a:prstGeom>
          <a:noFill/>
          <a:ln>
            <a:noFill/>
          </a:ln>
        </p:spPr>
      </p:sp>
      <p:cxnSp>
        <p:nvCxnSpPr>
          <p:cNvPr id="88" name="Google Shape;88;p84"/>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89" name="Google Shape;89;p84"/>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verview">
  <p:cSld name="Overview">
    <p:bg>
      <p:bgPr>
        <a:solidFill>
          <a:schemeClr val="lt1"/>
        </a:solidFill>
        <a:effectLst/>
      </p:bgPr>
    </p:bg>
    <p:spTree>
      <p:nvGrpSpPr>
        <p:cNvPr id="1" name="Shape 90"/>
        <p:cNvGrpSpPr/>
        <p:nvPr/>
      </p:nvGrpSpPr>
      <p:grpSpPr>
        <a:xfrm>
          <a:off x="0" y="0"/>
          <a:ext cx="0" cy="0"/>
          <a:chOff x="0" y="0"/>
          <a:chExt cx="0" cy="0"/>
        </a:xfrm>
      </p:grpSpPr>
      <p:sp>
        <p:nvSpPr>
          <p:cNvPr id="91" name="Google Shape;91;p85"/>
          <p:cNvSpPr>
            <a:spLocks noGrp="1"/>
          </p:cNvSpPr>
          <p:nvPr>
            <p:ph type="pic" idx="2"/>
          </p:nvPr>
        </p:nvSpPr>
        <p:spPr>
          <a:xfrm>
            <a:off x="5119909" y="0"/>
            <a:ext cx="4025700" cy="5153100"/>
          </a:xfrm>
          <a:prstGeom prst="rect">
            <a:avLst/>
          </a:prstGeom>
          <a:solidFill>
            <a:schemeClr val="lt2"/>
          </a:solidFill>
          <a:ln>
            <a:noFill/>
          </a:ln>
        </p:spPr>
      </p:sp>
      <p:sp>
        <p:nvSpPr>
          <p:cNvPr id="92" name="Google Shape;92;p85"/>
          <p:cNvSpPr txBox="1">
            <a:spLocks noGrp="1"/>
          </p:cNvSpPr>
          <p:nvPr>
            <p:ph type="title"/>
          </p:nvPr>
        </p:nvSpPr>
        <p:spPr>
          <a:xfrm>
            <a:off x="725854" y="614723"/>
            <a:ext cx="4134000" cy="43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500"/>
              <a:buFont typeface="Arial Black"/>
              <a:buNone/>
              <a:defRPr>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85"/>
          <p:cNvSpPr txBox="1">
            <a:spLocks noGrp="1"/>
          </p:cNvSpPr>
          <p:nvPr>
            <p:ph type="body" idx="1"/>
          </p:nvPr>
        </p:nvSpPr>
        <p:spPr>
          <a:xfrm>
            <a:off x="725854"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 name="Google Shape;94;p85"/>
          <p:cNvSpPr txBox="1">
            <a:spLocks noGrp="1"/>
          </p:cNvSpPr>
          <p:nvPr>
            <p:ph type="body" idx="3"/>
          </p:nvPr>
        </p:nvSpPr>
        <p:spPr>
          <a:xfrm>
            <a:off x="725854"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 name="Google Shape;95;p85"/>
          <p:cNvSpPr txBox="1">
            <a:spLocks noGrp="1"/>
          </p:cNvSpPr>
          <p:nvPr>
            <p:ph type="body" idx="4"/>
          </p:nvPr>
        </p:nvSpPr>
        <p:spPr>
          <a:xfrm>
            <a:off x="725854"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85"/>
          <p:cNvSpPr txBox="1">
            <a:spLocks noGrp="1"/>
          </p:cNvSpPr>
          <p:nvPr>
            <p:ph type="body" idx="5"/>
          </p:nvPr>
        </p:nvSpPr>
        <p:spPr>
          <a:xfrm>
            <a:off x="726965"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7" name="Google Shape;97;p85"/>
          <p:cNvSpPr txBox="1">
            <a:spLocks noGrp="1"/>
          </p:cNvSpPr>
          <p:nvPr>
            <p:ph type="body" idx="6"/>
          </p:nvPr>
        </p:nvSpPr>
        <p:spPr>
          <a:xfrm>
            <a:off x="726965" y="3746851"/>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8" name="Google Shape;98;p85"/>
          <p:cNvSpPr txBox="1">
            <a:spLocks noGrp="1"/>
          </p:cNvSpPr>
          <p:nvPr>
            <p:ph type="body" idx="7"/>
          </p:nvPr>
        </p:nvSpPr>
        <p:spPr>
          <a:xfrm>
            <a:off x="3244201"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9" name="Google Shape;99;p85"/>
          <p:cNvSpPr txBox="1">
            <a:spLocks noGrp="1"/>
          </p:cNvSpPr>
          <p:nvPr>
            <p:ph type="body" idx="8"/>
          </p:nvPr>
        </p:nvSpPr>
        <p:spPr>
          <a:xfrm>
            <a:off x="3244201"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0" name="Google Shape;100;p85"/>
          <p:cNvSpPr txBox="1">
            <a:spLocks noGrp="1"/>
          </p:cNvSpPr>
          <p:nvPr>
            <p:ph type="body" idx="9"/>
          </p:nvPr>
        </p:nvSpPr>
        <p:spPr>
          <a:xfrm>
            <a:off x="3244201"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 name="Google Shape;101;p85"/>
          <p:cNvSpPr txBox="1">
            <a:spLocks noGrp="1"/>
          </p:cNvSpPr>
          <p:nvPr>
            <p:ph type="body" idx="13"/>
          </p:nvPr>
        </p:nvSpPr>
        <p:spPr>
          <a:xfrm>
            <a:off x="3244201"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2" name="Google Shape;102;p85"/>
          <p:cNvSpPr txBox="1">
            <a:spLocks noGrp="1"/>
          </p:cNvSpPr>
          <p:nvPr>
            <p:ph type="body" idx="14"/>
          </p:nvPr>
        </p:nvSpPr>
        <p:spPr>
          <a:xfrm>
            <a:off x="3244201" y="374122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8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3_Speakers">
  <p:cSld name="3_Speakers">
    <p:bg>
      <p:bgPr>
        <a:solidFill>
          <a:schemeClr val="lt1"/>
        </a:solidFill>
        <a:effectLst/>
      </p:bgPr>
    </p:bg>
    <p:spTree>
      <p:nvGrpSpPr>
        <p:cNvPr id="1" name="Shape 104"/>
        <p:cNvGrpSpPr/>
        <p:nvPr/>
      </p:nvGrpSpPr>
      <p:grpSpPr>
        <a:xfrm>
          <a:off x="0" y="0"/>
          <a:ext cx="0" cy="0"/>
          <a:chOff x="0" y="0"/>
          <a:chExt cx="0" cy="0"/>
        </a:xfrm>
      </p:grpSpPr>
      <p:sp>
        <p:nvSpPr>
          <p:cNvPr id="105" name="Google Shape;105;p86"/>
          <p:cNvSpPr/>
          <p:nvPr/>
        </p:nvSpPr>
        <p:spPr>
          <a:xfrm>
            <a:off x="0" y="0"/>
            <a:ext cx="45720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6" name="Google Shape;106;p86" descr="Circle headshot 1"/>
          <p:cNvSpPr>
            <a:spLocks noGrp="1"/>
          </p:cNvSpPr>
          <p:nvPr>
            <p:ph type="pic" idx="2"/>
          </p:nvPr>
        </p:nvSpPr>
        <p:spPr>
          <a:xfrm>
            <a:off x="394568" y="475555"/>
            <a:ext cx="1297200" cy="1297200"/>
          </a:xfrm>
          <a:prstGeom prst="ellipse">
            <a:avLst/>
          </a:prstGeom>
          <a:noFill/>
          <a:ln w="9525" cap="flat" cmpd="sng">
            <a:solidFill>
              <a:schemeClr val="lt1"/>
            </a:solidFill>
            <a:prstDash val="solid"/>
            <a:round/>
            <a:headEnd type="none" w="sm" len="sm"/>
            <a:tailEnd type="none" w="sm" len="sm"/>
          </a:ln>
        </p:spPr>
      </p:sp>
      <p:sp>
        <p:nvSpPr>
          <p:cNvPr id="107" name="Google Shape;107;p86" descr="Speaker name 1"/>
          <p:cNvSpPr txBox="1">
            <a:spLocks noGrp="1"/>
          </p:cNvSpPr>
          <p:nvPr>
            <p:ph type="body" idx="1"/>
          </p:nvPr>
        </p:nvSpPr>
        <p:spPr>
          <a:xfrm>
            <a:off x="1995616" y="1266736"/>
            <a:ext cx="2226300" cy="337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400"/>
              <a:buFont typeface="Arial Black"/>
              <a:buNone/>
              <a:defRPr sz="14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8" name="Google Shape;108;p86" descr="Speaker title 1"/>
          <p:cNvSpPr txBox="1">
            <a:spLocks noGrp="1"/>
          </p:cNvSpPr>
          <p:nvPr>
            <p:ph type="body" idx="3"/>
          </p:nvPr>
        </p:nvSpPr>
        <p:spPr>
          <a:xfrm>
            <a:off x="1995616"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sz="1200" b="1">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9" name="Google Shape;109;p86"/>
          <p:cNvCxnSpPr/>
          <p:nvPr/>
        </p:nvCxnSpPr>
        <p:spPr>
          <a:xfrm>
            <a:off x="329709" y="1968061"/>
            <a:ext cx="3892200" cy="0"/>
          </a:xfrm>
          <a:prstGeom prst="straightConnector1">
            <a:avLst/>
          </a:prstGeom>
          <a:noFill/>
          <a:ln w="9525" cap="flat" cmpd="sng">
            <a:solidFill>
              <a:schemeClr val="lt1"/>
            </a:solidFill>
            <a:prstDash val="solid"/>
            <a:miter lim="80"/>
            <a:headEnd type="none" w="sm" len="sm"/>
            <a:tailEnd type="none" w="sm" len="sm"/>
          </a:ln>
        </p:spPr>
      </p:cxnSp>
      <p:sp>
        <p:nvSpPr>
          <p:cNvPr id="110" name="Google Shape;110;p86" descr="Content Textbox 1"/>
          <p:cNvSpPr txBox="1">
            <a:spLocks noGrp="1"/>
          </p:cNvSpPr>
          <p:nvPr>
            <p:ph type="body" idx="4"/>
          </p:nvPr>
        </p:nvSpPr>
        <p:spPr>
          <a:xfrm>
            <a:off x="329709"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86" descr="Circle Headshot 2"/>
          <p:cNvSpPr>
            <a:spLocks noGrp="1"/>
          </p:cNvSpPr>
          <p:nvPr>
            <p:ph type="pic" idx="5"/>
          </p:nvPr>
        </p:nvSpPr>
        <p:spPr>
          <a:xfrm>
            <a:off x="5022094" y="475555"/>
            <a:ext cx="1297200" cy="1297200"/>
          </a:xfrm>
          <a:prstGeom prst="ellipse">
            <a:avLst/>
          </a:prstGeom>
          <a:noFill/>
          <a:ln w="9525" cap="flat" cmpd="sng">
            <a:solidFill>
              <a:schemeClr val="accent1"/>
            </a:solidFill>
            <a:prstDash val="solid"/>
            <a:round/>
            <a:headEnd type="none" w="sm" len="sm"/>
            <a:tailEnd type="none" w="sm" len="sm"/>
          </a:ln>
        </p:spPr>
      </p:sp>
      <p:sp>
        <p:nvSpPr>
          <p:cNvPr id="112" name="Google Shape;112;p86" descr="Speaker name "/>
          <p:cNvSpPr txBox="1">
            <a:spLocks noGrp="1"/>
          </p:cNvSpPr>
          <p:nvPr>
            <p:ph type="body" idx="6"/>
          </p:nvPr>
        </p:nvSpPr>
        <p:spPr>
          <a:xfrm>
            <a:off x="6623142" y="1247195"/>
            <a:ext cx="2226300" cy="37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400"/>
              <a:buFont typeface="Arial Black"/>
              <a:buNone/>
              <a:defRPr sz="1400" b="1">
                <a:solidFill>
                  <a:schemeClr val="accen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3" name="Google Shape;113;p86" descr="Speaker title 2 "/>
          <p:cNvSpPr txBox="1">
            <a:spLocks noGrp="1"/>
          </p:cNvSpPr>
          <p:nvPr>
            <p:ph type="body" idx="7"/>
          </p:nvPr>
        </p:nvSpPr>
        <p:spPr>
          <a:xfrm>
            <a:off x="6623142"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sz="1200"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4" name="Google Shape;114;p86"/>
          <p:cNvCxnSpPr/>
          <p:nvPr/>
        </p:nvCxnSpPr>
        <p:spPr>
          <a:xfrm>
            <a:off x="4957235" y="1968061"/>
            <a:ext cx="3892200" cy="0"/>
          </a:xfrm>
          <a:prstGeom prst="straightConnector1">
            <a:avLst/>
          </a:prstGeom>
          <a:noFill/>
          <a:ln w="9525" cap="flat" cmpd="sng">
            <a:solidFill>
              <a:schemeClr val="accent1"/>
            </a:solidFill>
            <a:prstDash val="solid"/>
            <a:miter lim="80"/>
            <a:headEnd type="none" w="sm" len="sm"/>
            <a:tailEnd type="none" w="sm" len="sm"/>
          </a:ln>
        </p:spPr>
      </p:cxnSp>
      <p:sp>
        <p:nvSpPr>
          <p:cNvPr id="115" name="Google Shape;115;p86" descr="Content Textbox 2 "/>
          <p:cNvSpPr txBox="1">
            <a:spLocks noGrp="1"/>
          </p:cNvSpPr>
          <p:nvPr>
            <p:ph type="body" idx="8"/>
          </p:nvPr>
        </p:nvSpPr>
        <p:spPr>
          <a:xfrm>
            <a:off x="4957235"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6" name="Google Shape;116;p86" descr="Footer placeholder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7" name="Google Shape;117;p86" descr="Footer placeholder 2"/>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 name="Google Shape;118;p86" descr="Logo placeholder&#10;"/>
          <p:cNvSpPr>
            <a:spLocks noGrp="1"/>
          </p:cNvSpPr>
          <p:nvPr>
            <p:ph type="pic" idx="13"/>
          </p:nvPr>
        </p:nvSpPr>
        <p:spPr>
          <a:xfrm>
            <a:off x="7426519" y="4767263"/>
            <a:ext cx="995100" cy="273900"/>
          </a:xfrm>
          <a:prstGeom prst="rect">
            <a:avLst/>
          </a:prstGeom>
          <a:noFill/>
          <a:ln>
            <a:noFill/>
          </a:ln>
        </p:spPr>
      </p:sp>
      <p:cxnSp>
        <p:nvCxnSpPr>
          <p:cNvPr id="119" name="Google Shape;119;p86"/>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120" name="Google Shape;120;p86" descr="Slide Number Placeholder "/>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_List">
  <p:cSld name="1_List">
    <p:bg>
      <p:bgPr>
        <a:solidFill>
          <a:schemeClr val="lt1"/>
        </a:solidFill>
        <a:effectLst/>
      </p:bgPr>
    </p:bg>
    <p:spTree>
      <p:nvGrpSpPr>
        <p:cNvPr id="1" name="Shape 121"/>
        <p:cNvGrpSpPr/>
        <p:nvPr/>
      </p:nvGrpSpPr>
      <p:grpSpPr>
        <a:xfrm>
          <a:off x="0" y="0"/>
          <a:ext cx="0" cy="0"/>
          <a:chOff x="0" y="0"/>
          <a:chExt cx="0" cy="0"/>
        </a:xfrm>
      </p:grpSpPr>
      <p:sp>
        <p:nvSpPr>
          <p:cNvPr id="122" name="Google Shape;122;p87"/>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87"/>
          <p:cNvSpPr>
            <a:spLocks noGrp="1"/>
          </p:cNvSpPr>
          <p:nvPr>
            <p:ph type="body" idx="1"/>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4" name="Google Shape;124;p87"/>
          <p:cNvSpPr txBox="1">
            <a:spLocks noGrp="1"/>
          </p:cNvSpPr>
          <p:nvPr>
            <p:ph type="body" idx="2"/>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87"/>
          <p:cNvSpPr>
            <a:spLocks noGrp="1"/>
          </p:cNvSpPr>
          <p:nvPr>
            <p:ph type="body" idx="3"/>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87"/>
          <p:cNvSpPr txBox="1">
            <a:spLocks noGrp="1"/>
          </p:cNvSpPr>
          <p:nvPr>
            <p:ph type="body" idx="4"/>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7" name="Google Shape;127;p87"/>
          <p:cNvSpPr>
            <a:spLocks noGrp="1"/>
          </p:cNvSpPr>
          <p:nvPr>
            <p:ph type="body" idx="5"/>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8" name="Google Shape;128;p87"/>
          <p:cNvSpPr txBox="1">
            <a:spLocks noGrp="1"/>
          </p:cNvSpPr>
          <p:nvPr>
            <p:ph type="body" idx="6"/>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9" name="Google Shape;129;p87"/>
          <p:cNvSpPr>
            <a:spLocks noGrp="1"/>
          </p:cNvSpPr>
          <p:nvPr>
            <p:ph type="body" idx="7"/>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0" name="Google Shape;130;p87"/>
          <p:cNvSpPr txBox="1">
            <a:spLocks noGrp="1"/>
          </p:cNvSpPr>
          <p:nvPr>
            <p:ph type="body" idx="8"/>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1" name="Google Shape;131;p87"/>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2" name="Google Shape;132;p8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3" name="Google Shape;133;p87"/>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4" name="Google Shape;134;p87"/>
          <p:cNvSpPr>
            <a:spLocks noGrp="1"/>
          </p:cNvSpPr>
          <p:nvPr>
            <p:ph type="pic" idx="13"/>
          </p:nvPr>
        </p:nvSpPr>
        <p:spPr>
          <a:xfrm>
            <a:off x="7426520" y="4767263"/>
            <a:ext cx="995100" cy="273900"/>
          </a:xfrm>
          <a:prstGeom prst="rect">
            <a:avLst/>
          </a:prstGeom>
          <a:noFill/>
          <a:ln>
            <a:noFill/>
          </a:ln>
        </p:spPr>
      </p:sp>
      <p:cxnSp>
        <p:nvCxnSpPr>
          <p:cNvPr id="135" name="Google Shape;135;p87"/>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136" name="Google Shape;136;p8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bg>
      <p:bgPr>
        <a:solidFill>
          <a:schemeClr val="lt1"/>
        </a:solidFill>
        <a:effectLst/>
      </p:bgPr>
    </p:bg>
    <p:spTree>
      <p:nvGrpSpPr>
        <p:cNvPr id="1" name="Shape 137"/>
        <p:cNvGrpSpPr/>
        <p:nvPr/>
      </p:nvGrpSpPr>
      <p:grpSpPr>
        <a:xfrm>
          <a:off x="0" y="0"/>
          <a:ext cx="0" cy="0"/>
          <a:chOff x="0" y="0"/>
          <a:chExt cx="0" cy="0"/>
        </a:xfrm>
      </p:grpSpPr>
      <p:sp>
        <p:nvSpPr>
          <p:cNvPr id="138" name="Google Shape;138;p88"/>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9" name="Google Shape;139;p88"/>
          <p:cNvSpPr txBox="1">
            <a:spLocks noGrp="1"/>
          </p:cNvSpPr>
          <p:nvPr>
            <p:ph type="body" idx="2"/>
          </p:nvPr>
        </p:nvSpPr>
        <p:spPr>
          <a:xfrm>
            <a:off x="437991" y="1540933"/>
            <a:ext cx="29652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0" name="Google Shape;140;p88"/>
          <p:cNvSpPr>
            <a:spLocks noGrp="1"/>
          </p:cNvSpPr>
          <p:nvPr>
            <p:ph type="pic" idx="3"/>
          </p:nvPr>
        </p:nvSpPr>
        <p:spPr>
          <a:xfrm>
            <a:off x="3403336" y="1"/>
            <a:ext cx="5775000" cy="5151900"/>
          </a:xfrm>
          <a:prstGeom prst="rect">
            <a:avLst/>
          </a:prstGeom>
          <a:solidFill>
            <a:schemeClr val="lt2"/>
          </a:solidFill>
          <a:ln>
            <a:noFill/>
          </a:ln>
        </p:spPr>
      </p:sp>
      <p:sp>
        <p:nvSpPr>
          <p:cNvPr id="141" name="Google Shape;141;p88"/>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_List">
  <p:cSld name="3_List">
    <p:bg>
      <p:bgPr>
        <a:solidFill>
          <a:schemeClr val="lt1"/>
        </a:solidFill>
        <a:effectLst/>
      </p:bgPr>
    </p:bg>
    <p:spTree>
      <p:nvGrpSpPr>
        <p:cNvPr id="1" name="Shape 142"/>
        <p:cNvGrpSpPr/>
        <p:nvPr/>
      </p:nvGrpSpPr>
      <p:grpSpPr>
        <a:xfrm>
          <a:off x="0" y="0"/>
          <a:ext cx="0" cy="0"/>
          <a:chOff x="0" y="0"/>
          <a:chExt cx="0" cy="0"/>
        </a:xfrm>
      </p:grpSpPr>
      <p:sp>
        <p:nvSpPr>
          <p:cNvPr id="143" name="Google Shape;143;p89" descr="Headline"/>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89" descr="Content Textbox 1"/>
          <p:cNvSpPr txBox="1">
            <a:spLocks noGrp="1"/>
          </p:cNvSpPr>
          <p:nvPr>
            <p:ph type="body" idx="1"/>
          </p:nvPr>
        </p:nvSpPr>
        <p:spPr>
          <a:xfrm>
            <a:off x="571264"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5" name="Google Shape;145;p89" descr="Content Textbox 2"/>
          <p:cNvSpPr txBox="1">
            <a:spLocks noGrp="1"/>
          </p:cNvSpPr>
          <p:nvPr>
            <p:ph type="body" idx="2"/>
          </p:nvPr>
        </p:nvSpPr>
        <p:spPr>
          <a:xfrm>
            <a:off x="3331395"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 name="Google Shape;146;p89" descr="Content Textbox 3"/>
          <p:cNvSpPr txBox="1">
            <a:spLocks noGrp="1"/>
          </p:cNvSpPr>
          <p:nvPr>
            <p:ph type="body" idx="3"/>
          </p:nvPr>
        </p:nvSpPr>
        <p:spPr>
          <a:xfrm>
            <a:off x="6091527"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7" name="Google Shape;147;p89" descr="Content Textbox 4"/>
          <p:cNvSpPr txBox="1">
            <a:spLocks noGrp="1"/>
          </p:cNvSpPr>
          <p:nvPr>
            <p:ph type="body" idx="4"/>
          </p:nvPr>
        </p:nvSpPr>
        <p:spPr>
          <a:xfrm>
            <a:off x="571264"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8" name="Google Shape;148;p89" descr="Content Textbox 5"/>
          <p:cNvSpPr txBox="1">
            <a:spLocks noGrp="1"/>
          </p:cNvSpPr>
          <p:nvPr>
            <p:ph type="body" idx="5"/>
          </p:nvPr>
        </p:nvSpPr>
        <p:spPr>
          <a:xfrm>
            <a:off x="3331395"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9" name="Google Shape;149;p89" descr="Content Textbox 6"/>
          <p:cNvSpPr txBox="1">
            <a:spLocks noGrp="1"/>
          </p:cNvSpPr>
          <p:nvPr>
            <p:ph type="body" idx="6"/>
          </p:nvPr>
        </p:nvSpPr>
        <p:spPr>
          <a:xfrm>
            <a:off x="6091527"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50" name="Google Shape;150;p89"/>
          <p:cNvCxnSpPr/>
          <p:nvPr/>
        </p:nvCxnSpPr>
        <p:spPr>
          <a:xfrm>
            <a:off x="423171" y="3318669"/>
            <a:ext cx="8229600" cy="0"/>
          </a:xfrm>
          <a:prstGeom prst="straightConnector1">
            <a:avLst/>
          </a:prstGeom>
          <a:noFill/>
          <a:ln w="9525" cap="flat" cmpd="sng">
            <a:solidFill>
              <a:schemeClr val="accent1"/>
            </a:solidFill>
            <a:prstDash val="solid"/>
            <a:miter lim="80"/>
            <a:headEnd type="none" w="sm" len="sm"/>
            <a:tailEnd type="none" w="sm" len="sm"/>
          </a:ln>
        </p:spPr>
      </p:cxnSp>
      <p:cxnSp>
        <p:nvCxnSpPr>
          <p:cNvPr id="151" name="Google Shape;151;p89"/>
          <p:cNvCxnSpPr/>
          <p:nvPr/>
        </p:nvCxnSpPr>
        <p:spPr>
          <a:xfrm rot="10800000">
            <a:off x="3181190" y="2108676"/>
            <a:ext cx="0" cy="2420100"/>
          </a:xfrm>
          <a:prstGeom prst="straightConnector1">
            <a:avLst/>
          </a:prstGeom>
          <a:noFill/>
          <a:ln w="9525" cap="flat" cmpd="sng">
            <a:solidFill>
              <a:schemeClr val="accent1"/>
            </a:solidFill>
            <a:prstDash val="solid"/>
            <a:miter lim="80"/>
            <a:headEnd type="none" w="sm" len="sm"/>
            <a:tailEnd type="none" w="sm" len="sm"/>
          </a:ln>
        </p:spPr>
      </p:cxnSp>
      <p:cxnSp>
        <p:nvCxnSpPr>
          <p:cNvPr id="152" name="Google Shape;152;p89"/>
          <p:cNvCxnSpPr/>
          <p:nvPr/>
        </p:nvCxnSpPr>
        <p:spPr>
          <a:xfrm rot="10800000">
            <a:off x="5924390" y="2108676"/>
            <a:ext cx="0" cy="2420100"/>
          </a:xfrm>
          <a:prstGeom prst="straightConnector1">
            <a:avLst/>
          </a:prstGeom>
          <a:noFill/>
          <a:ln w="9525" cap="flat" cmpd="sng">
            <a:solidFill>
              <a:schemeClr val="accent1"/>
            </a:solidFill>
            <a:prstDash val="solid"/>
            <a:miter lim="80"/>
            <a:headEnd type="none" w="sm" len="sm"/>
            <a:tailEnd type="none" w="sm" len="sm"/>
          </a:ln>
        </p:spPr>
      </p:cxnSp>
      <p:sp>
        <p:nvSpPr>
          <p:cNvPr id="153" name="Google Shape;153;p89"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54" name="Google Shape;154;p89" descr="Footer Text 2"/>
          <p:cNvSpPr txBox="1">
            <a:spLocks noGrp="1"/>
          </p:cNvSpPr>
          <p:nvPr>
            <p:ph type="body" idx="7"/>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5" name="Google Shape;155;p89" descr="Logo"/>
          <p:cNvSpPr>
            <a:spLocks noGrp="1"/>
          </p:cNvSpPr>
          <p:nvPr>
            <p:ph type="pic" idx="8"/>
          </p:nvPr>
        </p:nvSpPr>
        <p:spPr>
          <a:xfrm>
            <a:off x="7426519" y="4767263"/>
            <a:ext cx="995100" cy="273900"/>
          </a:xfrm>
          <a:prstGeom prst="rect">
            <a:avLst/>
          </a:prstGeom>
          <a:noFill/>
          <a:ln>
            <a:noFill/>
          </a:ln>
        </p:spPr>
      </p:sp>
      <p:cxnSp>
        <p:nvCxnSpPr>
          <p:cNvPr id="156" name="Google Shape;156;p89"/>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157" name="Google Shape;157;p89"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_Content with Description - Right">
  <p:cSld name="2_Content with Description - Right">
    <p:bg>
      <p:bgPr>
        <a:solidFill>
          <a:schemeClr val="lt1"/>
        </a:solidFill>
        <a:effectLst/>
      </p:bgPr>
    </p:bg>
    <p:spTree>
      <p:nvGrpSpPr>
        <p:cNvPr id="1" name="Shape 158"/>
        <p:cNvGrpSpPr/>
        <p:nvPr/>
      </p:nvGrpSpPr>
      <p:grpSpPr>
        <a:xfrm>
          <a:off x="0" y="0"/>
          <a:ext cx="0" cy="0"/>
          <a:chOff x="0" y="0"/>
          <a:chExt cx="0" cy="0"/>
        </a:xfrm>
      </p:grpSpPr>
      <p:sp>
        <p:nvSpPr>
          <p:cNvPr id="159" name="Google Shape;159;p90"/>
          <p:cNvSpPr txBox="1">
            <a:spLocks noGrp="1"/>
          </p:cNvSpPr>
          <p:nvPr>
            <p:ph type="body" idx="1"/>
          </p:nvPr>
        </p:nvSpPr>
        <p:spPr>
          <a:xfrm>
            <a:off x="0" y="1"/>
            <a:ext cx="5235900" cy="5143500"/>
          </a:xfrm>
          <a:prstGeom prst="rect">
            <a:avLst/>
          </a:prstGeom>
          <a:solidFill>
            <a:srgbClr val="D8D8D8"/>
          </a:solid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160" name="Google Shape;160;p90"/>
          <p:cNvSpPr txBox="1">
            <a:spLocks noGrp="1"/>
          </p:cNvSpPr>
          <p:nvPr>
            <p:ph type="body" idx="2"/>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1" name="Google Shape;161;p90"/>
          <p:cNvSpPr txBox="1">
            <a:spLocks noGrp="1"/>
          </p:cNvSpPr>
          <p:nvPr>
            <p:ph type="body" idx="3"/>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2" name="Google Shape;162;p9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63" name="Google Shape;163;p90"/>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4" name="Google Shape;164;p90"/>
          <p:cNvSpPr>
            <a:spLocks noGrp="1"/>
          </p:cNvSpPr>
          <p:nvPr>
            <p:ph type="pic" idx="5"/>
          </p:nvPr>
        </p:nvSpPr>
        <p:spPr>
          <a:xfrm>
            <a:off x="7426519" y="4767263"/>
            <a:ext cx="995100" cy="273900"/>
          </a:xfrm>
          <a:prstGeom prst="rect">
            <a:avLst/>
          </a:prstGeom>
          <a:noFill/>
          <a:ln>
            <a:noFill/>
          </a:ln>
        </p:spPr>
      </p:sp>
      <p:cxnSp>
        <p:nvCxnSpPr>
          <p:cNvPr id="165" name="Google Shape;165;p90"/>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166" name="Google Shape;166;p9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_Speaker">
  <p:cSld name="1_Speaker">
    <p:bg>
      <p:bgPr>
        <a:solidFill>
          <a:schemeClr val="lt1"/>
        </a:solidFill>
        <a:effectLst/>
      </p:bgPr>
    </p:bg>
    <p:spTree>
      <p:nvGrpSpPr>
        <p:cNvPr id="1" name="Shape 167"/>
        <p:cNvGrpSpPr/>
        <p:nvPr/>
      </p:nvGrpSpPr>
      <p:grpSpPr>
        <a:xfrm>
          <a:off x="0" y="0"/>
          <a:ext cx="0" cy="0"/>
          <a:chOff x="0" y="0"/>
          <a:chExt cx="0" cy="0"/>
        </a:xfrm>
      </p:grpSpPr>
      <p:sp>
        <p:nvSpPr>
          <p:cNvPr id="168" name="Google Shape;168;p91"/>
          <p:cNvSpPr>
            <a:spLocks noGrp="1"/>
          </p:cNvSpPr>
          <p:nvPr>
            <p:ph type="pic" idx="2"/>
          </p:nvPr>
        </p:nvSpPr>
        <p:spPr>
          <a:xfrm>
            <a:off x="-1157288" y="249892"/>
            <a:ext cx="4159500" cy="4159500"/>
          </a:xfrm>
          <a:prstGeom prst="ellipse">
            <a:avLst/>
          </a:prstGeom>
          <a:solidFill>
            <a:srgbClr val="D8D8D8"/>
          </a:solidFill>
          <a:ln w="9525" cap="flat" cmpd="sng">
            <a:solidFill>
              <a:schemeClr val="accent1"/>
            </a:solidFill>
            <a:prstDash val="solid"/>
            <a:round/>
            <a:headEnd type="none" w="sm" len="sm"/>
            <a:tailEnd type="none" w="sm" len="sm"/>
          </a:ln>
        </p:spPr>
      </p:sp>
      <p:sp>
        <p:nvSpPr>
          <p:cNvPr id="169" name="Google Shape;169;p91"/>
          <p:cNvSpPr txBox="1">
            <a:spLocks noGrp="1"/>
          </p:cNvSpPr>
          <p:nvPr>
            <p:ph type="title"/>
          </p:nvPr>
        </p:nvSpPr>
        <p:spPr>
          <a:xfrm>
            <a:off x="3570489" y="939161"/>
            <a:ext cx="3419400" cy="374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000"/>
              <a:buFont typeface="Arial Black"/>
              <a:buNone/>
              <a:defRPr sz="20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0" name="Google Shape;170;p91"/>
          <p:cNvSpPr txBox="1">
            <a:spLocks noGrp="1"/>
          </p:cNvSpPr>
          <p:nvPr>
            <p:ph type="body" idx="1"/>
          </p:nvPr>
        </p:nvSpPr>
        <p:spPr>
          <a:xfrm>
            <a:off x="3570489" y="1353862"/>
            <a:ext cx="40248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500"/>
              <a:buFont typeface="Arial"/>
              <a:buNone/>
              <a:defRPr sz="15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1" name="Google Shape;171;p91"/>
          <p:cNvSpPr txBox="1">
            <a:spLocks noGrp="1"/>
          </p:cNvSpPr>
          <p:nvPr>
            <p:ph type="body" idx="3"/>
          </p:nvPr>
        </p:nvSpPr>
        <p:spPr>
          <a:xfrm>
            <a:off x="3570488" y="1716179"/>
            <a:ext cx="5150400" cy="234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2" name="Google Shape;172;p9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73" name="Google Shape;173;p91"/>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4" name="Google Shape;174;p91"/>
          <p:cNvSpPr>
            <a:spLocks noGrp="1"/>
          </p:cNvSpPr>
          <p:nvPr>
            <p:ph type="pic" idx="5"/>
          </p:nvPr>
        </p:nvSpPr>
        <p:spPr>
          <a:xfrm>
            <a:off x="7426519" y="4767263"/>
            <a:ext cx="995100" cy="273900"/>
          </a:xfrm>
          <a:prstGeom prst="rect">
            <a:avLst/>
          </a:prstGeom>
          <a:noFill/>
          <a:ln>
            <a:noFill/>
          </a:ln>
        </p:spPr>
      </p:sp>
      <p:cxnSp>
        <p:nvCxnSpPr>
          <p:cNvPr id="175" name="Google Shape;175;p91"/>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176" name="Google Shape;176;p91"/>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wo Content">
  <p:cSld name="Two Content">
    <p:bg>
      <p:bgPr>
        <a:solidFill>
          <a:schemeClr val="lt1"/>
        </a:solidFill>
        <a:effectLst/>
      </p:bgPr>
    </p:bg>
    <p:spTree>
      <p:nvGrpSpPr>
        <p:cNvPr id="1" name="Shape 177"/>
        <p:cNvGrpSpPr/>
        <p:nvPr/>
      </p:nvGrpSpPr>
      <p:grpSpPr>
        <a:xfrm>
          <a:off x="0" y="0"/>
          <a:ext cx="0" cy="0"/>
          <a:chOff x="0" y="0"/>
          <a:chExt cx="0" cy="0"/>
        </a:xfrm>
      </p:grpSpPr>
      <p:sp>
        <p:nvSpPr>
          <p:cNvPr id="178" name="Google Shape;178;p92"/>
          <p:cNvSpPr txBox="1">
            <a:spLocks noGrp="1"/>
          </p:cNvSpPr>
          <p:nvPr>
            <p:ph type="title"/>
          </p:nvPr>
        </p:nvSpPr>
        <p:spPr>
          <a:xfrm>
            <a:off x="437990" y="614723"/>
            <a:ext cx="8268000" cy="926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9" name="Google Shape;179;p92"/>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0" name="Google Shape;180;p92"/>
          <p:cNvSpPr txBox="1">
            <a:spLocks noGrp="1"/>
          </p:cNvSpPr>
          <p:nvPr>
            <p:ph type="body" idx="2"/>
          </p:nvPr>
        </p:nvSpPr>
        <p:spPr>
          <a:xfrm>
            <a:off x="437990" y="1540933"/>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1" name="Google Shape;181;p92"/>
          <p:cNvSpPr txBox="1">
            <a:spLocks noGrp="1"/>
          </p:cNvSpPr>
          <p:nvPr>
            <p:ph type="body" idx="3"/>
          </p:nvPr>
        </p:nvSpPr>
        <p:spPr>
          <a:xfrm>
            <a:off x="4710722" y="1540931"/>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2" name="Google Shape;182;p9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83" name="Google Shape;183;p92"/>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4" name="Google Shape;184;p92"/>
          <p:cNvSpPr>
            <a:spLocks noGrp="1"/>
          </p:cNvSpPr>
          <p:nvPr>
            <p:ph type="pic" idx="5"/>
          </p:nvPr>
        </p:nvSpPr>
        <p:spPr>
          <a:xfrm>
            <a:off x="7426519" y="4767263"/>
            <a:ext cx="995100" cy="273900"/>
          </a:xfrm>
          <a:prstGeom prst="rect">
            <a:avLst/>
          </a:prstGeom>
          <a:noFill/>
          <a:ln>
            <a:noFill/>
          </a:ln>
        </p:spPr>
      </p:sp>
      <p:cxnSp>
        <p:nvCxnSpPr>
          <p:cNvPr id="185" name="Google Shape;185;p92"/>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186" name="Google Shape;186;p9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 Cover">
  <p:cSld name="Back Cover">
    <p:spTree>
      <p:nvGrpSpPr>
        <p:cNvPr id="1" name="Shape 187"/>
        <p:cNvGrpSpPr/>
        <p:nvPr/>
      </p:nvGrpSpPr>
      <p:grpSpPr>
        <a:xfrm>
          <a:off x="0" y="0"/>
          <a:ext cx="0" cy="0"/>
          <a:chOff x="0" y="0"/>
          <a:chExt cx="0" cy="0"/>
        </a:xfrm>
      </p:grpSpPr>
      <p:pic>
        <p:nvPicPr>
          <p:cNvPr id="188" name="Google Shape;188;p93"/>
          <p:cNvPicPr preferRelativeResize="0"/>
          <p:nvPr/>
        </p:nvPicPr>
        <p:blipFill rotWithShape="1">
          <a:blip r:embed="rId2">
            <a:alphaModFix/>
          </a:blip>
          <a:srcRect/>
          <a:stretch/>
        </p:blipFill>
        <p:spPr>
          <a:xfrm>
            <a:off x="-34061" y="-3412"/>
            <a:ext cx="9178062" cy="5146912"/>
          </a:xfrm>
          <a:prstGeom prst="rect">
            <a:avLst/>
          </a:prstGeom>
          <a:noFill/>
          <a:ln>
            <a:noFill/>
          </a:ln>
        </p:spPr>
      </p:pic>
      <p:sp>
        <p:nvSpPr>
          <p:cNvPr id="189" name="Google Shape;189;p93"/>
          <p:cNvSpPr txBox="1">
            <a:spLocks noGrp="1"/>
          </p:cNvSpPr>
          <p:nvPr>
            <p:ph type="title"/>
          </p:nvPr>
        </p:nvSpPr>
        <p:spPr>
          <a:xfrm>
            <a:off x="530614" y="91974"/>
            <a:ext cx="4525500" cy="2355000"/>
          </a:xfrm>
          <a:prstGeom prst="rect">
            <a:avLst/>
          </a:prstGeom>
          <a:noFill/>
          <a:ln>
            <a:noFill/>
          </a:ln>
        </p:spPr>
        <p:txBody>
          <a:bodyPr spcFirstLastPara="1" wrap="square" lIns="91425" tIns="45700" rIns="91425" bIns="45700" anchor="b" anchorCtr="0">
            <a:noAutofit/>
          </a:bodyPr>
          <a:lstStyle>
            <a:lvl1pPr lvl="0" algn="l">
              <a:lnSpc>
                <a:spcPct val="83333"/>
              </a:lnSpc>
              <a:spcBef>
                <a:spcPts val="0"/>
              </a:spcBef>
              <a:spcAft>
                <a:spcPts val="0"/>
              </a:spcAft>
              <a:buClr>
                <a:schemeClr val="dk1"/>
              </a:buClr>
              <a:buSzPts val="4800"/>
              <a:buFont typeface="Arial Black"/>
              <a:buNone/>
              <a:defRPr sz="4800" b="1" i="0">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90" name="Google Shape;190;p93"/>
          <p:cNvCxnSpPr/>
          <p:nvPr/>
        </p:nvCxnSpPr>
        <p:spPr>
          <a:xfrm>
            <a:off x="651684" y="2524910"/>
            <a:ext cx="4106100" cy="0"/>
          </a:xfrm>
          <a:prstGeom prst="straightConnector1">
            <a:avLst/>
          </a:prstGeom>
          <a:noFill/>
          <a:ln w="19050" cap="flat" cmpd="sng">
            <a:solidFill>
              <a:schemeClr val="lt2"/>
            </a:solidFill>
            <a:prstDash val="solid"/>
            <a:miter lim="80"/>
            <a:headEnd type="none" w="sm" len="sm"/>
            <a:tailEnd type="none" w="sm" len="sm"/>
          </a:ln>
        </p:spPr>
      </p:cxnSp>
      <p:pic>
        <p:nvPicPr>
          <p:cNvPr id="191" name="Google Shape;191;p93"/>
          <p:cNvPicPr preferRelativeResize="0"/>
          <p:nvPr/>
        </p:nvPicPr>
        <p:blipFill rotWithShape="1">
          <a:blip r:embed="rId3">
            <a:alphaModFix/>
          </a:blip>
          <a:srcRect/>
          <a:stretch/>
        </p:blipFill>
        <p:spPr>
          <a:xfrm>
            <a:off x="651684" y="2839617"/>
            <a:ext cx="1386658" cy="439768"/>
          </a:xfrm>
          <a:prstGeom prst="rect">
            <a:avLst/>
          </a:prstGeom>
          <a:noFill/>
          <a:ln>
            <a:noFill/>
          </a:ln>
        </p:spPr>
      </p:pic>
      <p:sp>
        <p:nvSpPr>
          <p:cNvPr id="192" name="Google Shape;192;p93"/>
          <p:cNvSpPr txBox="1"/>
          <p:nvPr/>
        </p:nvSpPr>
        <p:spPr>
          <a:xfrm>
            <a:off x="2565332" y="2918970"/>
            <a:ext cx="23745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rgbClr val="635D5D"/>
              </a:buClr>
              <a:buSzPts val="1600"/>
              <a:buFont typeface="Arial"/>
              <a:buNone/>
            </a:pPr>
            <a:r>
              <a:rPr lang="en-US" sz="1600" b="0" i="0" u="none" strike="noStrike" cap="none">
                <a:solidFill>
                  <a:srgbClr val="635D5D"/>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193" name="Google Shape;193;p93"/>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_Cover Slide">
  <p:cSld name="2_Cover Slide">
    <p:bg>
      <p:bgPr>
        <a:solidFill>
          <a:schemeClr val="lt1"/>
        </a:solidFill>
        <a:effectLst/>
      </p:bgPr>
    </p:bg>
    <p:spTree>
      <p:nvGrpSpPr>
        <p:cNvPr id="1" name="Shape 194"/>
        <p:cNvGrpSpPr/>
        <p:nvPr/>
      </p:nvGrpSpPr>
      <p:grpSpPr>
        <a:xfrm>
          <a:off x="0" y="0"/>
          <a:ext cx="0" cy="0"/>
          <a:chOff x="0" y="0"/>
          <a:chExt cx="0" cy="0"/>
        </a:xfrm>
      </p:grpSpPr>
      <p:pic>
        <p:nvPicPr>
          <p:cNvPr id="195" name="Google Shape;195;p94"/>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196" name="Google Shape;196;p94"/>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97" name="Google Shape;197;p94"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98" name="Google Shape;198;p94"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9" name="Google Shape;199;p94"/>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200" name="Google Shape;200;p94"/>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Cover Slide">
  <p:cSld name="3_Cover Slide">
    <p:bg>
      <p:bgPr>
        <a:solidFill>
          <a:schemeClr val="lt1"/>
        </a:solidFill>
        <a:effectLst/>
      </p:bgPr>
    </p:bg>
    <p:spTree>
      <p:nvGrpSpPr>
        <p:cNvPr id="1" name="Shape 201"/>
        <p:cNvGrpSpPr/>
        <p:nvPr/>
      </p:nvGrpSpPr>
      <p:grpSpPr>
        <a:xfrm>
          <a:off x="0" y="0"/>
          <a:ext cx="0" cy="0"/>
          <a:chOff x="0" y="0"/>
          <a:chExt cx="0" cy="0"/>
        </a:xfrm>
      </p:grpSpPr>
      <p:pic>
        <p:nvPicPr>
          <p:cNvPr id="202" name="Google Shape;202;p95"/>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203" name="Google Shape;203;p95"/>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04" name="Google Shape;204;p95"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05" name="Google Shape;205;p95"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6" name="Google Shape;206;p95"/>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207" name="Google Shape;207;p9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Multiple Speakers">
  <p:cSld name="3_Multiple Speakers">
    <p:bg>
      <p:bgPr>
        <a:solidFill>
          <a:schemeClr val="lt1"/>
        </a:solidFill>
        <a:effectLst/>
      </p:bgPr>
    </p:bg>
    <p:spTree>
      <p:nvGrpSpPr>
        <p:cNvPr id="1" name="Shape 208"/>
        <p:cNvGrpSpPr/>
        <p:nvPr/>
      </p:nvGrpSpPr>
      <p:grpSpPr>
        <a:xfrm>
          <a:off x="0" y="0"/>
          <a:ext cx="0" cy="0"/>
          <a:chOff x="0" y="0"/>
          <a:chExt cx="0" cy="0"/>
        </a:xfrm>
      </p:grpSpPr>
      <p:sp>
        <p:nvSpPr>
          <p:cNvPr id="209" name="Google Shape;209;p96"/>
          <p:cNvSpPr>
            <a:spLocks noGrp="1"/>
          </p:cNvSpPr>
          <p:nvPr>
            <p:ph type="pic" idx="2"/>
          </p:nvPr>
        </p:nvSpPr>
        <p:spPr>
          <a:xfrm>
            <a:off x="3146018" y="2698533"/>
            <a:ext cx="1153500" cy="1153500"/>
          </a:xfrm>
          <a:prstGeom prst="ellipse">
            <a:avLst/>
          </a:prstGeom>
          <a:noFill/>
          <a:ln w="19050" cap="flat" cmpd="sng">
            <a:solidFill>
              <a:schemeClr val="accent1"/>
            </a:solidFill>
            <a:prstDash val="solid"/>
            <a:round/>
            <a:headEnd type="none" w="sm" len="sm"/>
            <a:tailEnd type="none" w="sm" len="sm"/>
          </a:ln>
        </p:spPr>
      </p:sp>
      <p:sp>
        <p:nvSpPr>
          <p:cNvPr id="210" name="Google Shape;210;p96"/>
          <p:cNvSpPr>
            <a:spLocks noGrp="1"/>
          </p:cNvSpPr>
          <p:nvPr>
            <p:ph type="pic" idx="3"/>
          </p:nvPr>
        </p:nvSpPr>
        <p:spPr>
          <a:xfrm>
            <a:off x="7554542" y="2698533"/>
            <a:ext cx="1153500" cy="1153500"/>
          </a:xfrm>
          <a:prstGeom prst="ellipse">
            <a:avLst/>
          </a:prstGeom>
          <a:noFill/>
          <a:ln w="19050" cap="flat" cmpd="sng">
            <a:solidFill>
              <a:schemeClr val="accent1"/>
            </a:solidFill>
            <a:prstDash val="solid"/>
            <a:round/>
            <a:headEnd type="none" w="sm" len="sm"/>
            <a:tailEnd type="none" w="sm" len="sm"/>
          </a:ln>
        </p:spPr>
      </p:sp>
      <p:sp>
        <p:nvSpPr>
          <p:cNvPr id="211" name="Google Shape;211;p96"/>
          <p:cNvSpPr>
            <a:spLocks noGrp="1"/>
          </p:cNvSpPr>
          <p:nvPr>
            <p:ph type="pic" idx="4"/>
          </p:nvPr>
        </p:nvSpPr>
        <p:spPr>
          <a:xfrm>
            <a:off x="4842355" y="552084"/>
            <a:ext cx="1153500" cy="1151100"/>
          </a:xfrm>
          <a:prstGeom prst="ellipse">
            <a:avLst/>
          </a:prstGeom>
          <a:noFill/>
          <a:ln w="19050" cap="flat" cmpd="sng">
            <a:solidFill>
              <a:schemeClr val="accent1"/>
            </a:solidFill>
            <a:prstDash val="solid"/>
            <a:round/>
            <a:headEnd type="none" w="sm" len="sm"/>
            <a:tailEnd type="none" w="sm" len="sm"/>
          </a:ln>
        </p:spPr>
      </p:sp>
      <p:sp>
        <p:nvSpPr>
          <p:cNvPr id="212" name="Google Shape;212;p96"/>
          <p:cNvSpPr>
            <a:spLocks noGrp="1"/>
          </p:cNvSpPr>
          <p:nvPr>
            <p:ph type="pic" idx="5"/>
          </p:nvPr>
        </p:nvSpPr>
        <p:spPr>
          <a:xfrm>
            <a:off x="433833" y="552083"/>
            <a:ext cx="1153500" cy="1151100"/>
          </a:xfrm>
          <a:prstGeom prst="ellipse">
            <a:avLst/>
          </a:prstGeom>
          <a:noFill/>
          <a:ln w="19050" cap="flat" cmpd="sng">
            <a:solidFill>
              <a:schemeClr val="accent1"/>
            </a:solidFill>
            <a:prstDash val="solid"/>
            <a:round/>
            <a:headEnd type="none" w="sm" len="sm"/>
            <a:tailEnd type="none" w="sm" len="sm"/>
          </a:ln>
        </p:spPr>
      </p:sp>
      <p:cxnSp>
        <p:nvCxnSpPr>
          <p:cNvPr id="213" name="Google Shape;213;p96"/>
          <p:cNvCxnSpPr/>
          <p:nvPr/>
        </p:nvCxnSpPr>
        <p:spPr>
          <a:xfrm>
            <a:off x="437989" y="2591216"/>
            <a:ext cx="8282700" cy="0"/>
          </a:xfrm>
          <a:prstGeom prst="straightConnector1">
            <a:avLst/>
          </a:prstGeom>
          <a:noFill/>
          <a:ln w="9525" cap="flat" cmpd="sng">
            <a:solidFill>
              <a:schemeClr val="accent1"/>
            </a:solidFill>
            <a:prstDash val="solid"/>
            <a:miter lim="80"/>
            <a:headEnd type="none" w="sm" len="sm"/>
            <a:tailEnd type="none" w="sm" len="sm"/>
          </a:ln>
        </p:spPr>
      </p:cxnSp>
      <p:sp>
        <p:nvSpPr>
          <p:cNvPr id="214" name="Google Shape;214;p96"/>
          <p:cNvSpPr txBox="1">
            <a:spLocks noGrp="1"/>
          </p:cNvSpPr>
          <p:nvPr>
            <p:ph type="body" idx="1"/>
          </p:nvPr>
        </p:nvSpPr>
        <p:spPr>
          <a:xfrm>
            <a:off x="1685351"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5" name="Google Shape;215;p96"/>
          <p:cNvSpPr txBox="1">
            <a:spLocks noGrp="1"/>
          </p:cNvSpPr>
          <p:nvPr>
            <p:ph type="body" idx="6"/>
          </p:nvPr>
        </p:nvSpPr>
        <p:spPr>
          <a:xfrm>
            <a:off x="1685351"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6" name="Google Shape;216;p96"/>
          <p:cNvSpPr txBox="1">
            <a:spLocks noGrp="1"/>
          </p:cNvSpPr>
          <p:nvPr>
            <p:ph type="body" idx="7"/>
          </p:nvPr>
        </p:nvSpPr>
        <p:spPr>
          <a:xfrm>
            <a:off x="1685352"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7" name="Google Shape;217;p96"/>
          <p:cNvSpPr txBox="1">
            <a:spLocks noGrp="1"/>
          </p:cNvSpPr>
          <p:nvPr>
            <p:ph type="body" idx="8"/>
          </p:nvPr>
        </p:nvSpPr>
        <p:spPr>
          <a:xfrm>
            <a:off x="439687"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8" name="Google Shape;218;p96"/>
          <p:cNvSpPr txBox="1">
            <a:spLocks noGrp="1"/>
          </p:cNvSpPr>
          <p:nvPr>
            <p:ph type="body" idx="9"/>
          </p:nvPr>
        </p:nvSpPr>
        <p:spPr>
          <a:xfrm>
            <a:off x="439687"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9" name="Google Shape;219;p96"/>
          <p:cNvSpPr txBox="1">
            <a:spLocks noGrp="1"/>
          </p:cNvSpPr>
          <p:nvPr>
            <p:ph type="body" idx="13"/>
          </p:nvPr>
        </p:nvSpPr>
        <p:spPr>
          <a:xfrm>
            <a:off x="439688"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0" name="Google Shape;220;p96"/>
          <p:cNvSpPr txBox="1">
            <a:spLocks noGrp="1"/>
          </p:cNvSpPr>
          <p:nvPr>
            <p:ph type="body" idx="14"/>
          </p:nvPr>
        </p:nvSpPr>
        <p:spPr>
          <a:xfrm>
            <a:off x="6093873"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1" name="Google Shape;221;p96"/>
          <p:cNvSpPr txBox="1">
            <a:spLocks noGrp="1"/>
          </p:cNvSpPr>
          <p:nvPr>
            <p:ph type="body" idx="15"/>
          </p:nvPr>
        </p:nvSpPr>
        <p:spPr>
          <a:xfrm>
            <a:off x="6093873"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2" name="Google Shape;222;p96"/>
          <p:cNvSpPr txBox="1">
            <a:spLocks noGrp="1"/>
          </p:cNvSpPr>
          <p:nvPr>
            <p:ph type="body" idx="16"/>
          </p:nvPr>
        </p:nvSpPr>
        <p:spPr>
          <a:xfrm>
            <a:off x="6093874"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3" name="Google Shape;223;p96"/>
          <p:cNvSpPr txBox="1">
            <a:spLocks noGrp="1"/>
          </p:cNvSpPr>
          <p:nvPr>
            <p:ph type="body" idx="17"/>
          </p:nvPr>
        </p:nvSpPr>
        <p:spPr>
          <a:xfrm>
            <a:off x="4839255"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4" name="Google Shape;224;p96"/>
          <p:cNvSpPr txBox="1">
            <a:spLocks noGrp="1"/>
          </p:cNvSpPr>
          <p:nvPr>
            <p:ph type="body" idx="18"/>
          </p:nvPr>
        </p:nvSpPr>
        <p:spPr>
          <a:xfrm>
            <a:off x="4839255"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5" name="Google Shape;225;p96"/>
          <p:cNvSpPr txBox="1">
            <a:spLocks noGrp="1"/>
          </p:cNvSpPr>
          <p:nvPr>
            <p:ph type="body" idx="19"/>
          </p:nvPr>
        </p:nvSpPr>
        <p:spPr>
          <a:xfrm>
            <a:off x="4839256"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226" name="Google Shape;226;p96"/>
          <p:cNvCxnSpPr/>
          <p:nvPr/>
        </p:nvCxnSpPr>
        <p:spPr>
          <a:xfrm rot="10800000">
            <a:off x="4520297" y="444910"/>
            <a:ext cx="0" cy="4117200"/>
          </a:xfrm>
          <a:prstGeom prst="straightConnector1">
            <a:avLst/>
          </a:prstGeom>
          <a:noFill/>
          <a:ln w="9525" cap="flat" cmpd="sng">
            <a:solidFill>
              <a:schemeClr val="accent1"/>
            </a:solidFill>
            <a:prstDash val="solid"/>
            <a:miter lim="80"/>
            <a:headEnd type="none" w="sm" len="sm"/>
            <a:tailEnd type="none" w="sm" len="sm"/>
          </a:ln>
        </p:spPr>
      </p:cxnSp>
      <p:sp>
        <p:nvSpPr>
          <p:cNvPr id="227" name="Google Shape;227;p96"/>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28" name="Google Shape;228;p9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29" name="Google Shape;229;p9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230" name="Google Shape;230;p96"/>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231" name="Google Shape;231;p96"/>
          <p:cNvSpPr>
            <a:spLocks noGrp="1"/>
          </p:cNvSpPr>
          <p:nvPr>
            <p:ph type="pic" idx="20"/>
          </p:nvPr>
        </p:nvSpPr>
        <p:spPr>
          <a:xfrm>
            <a:off x="7426520" y="4767263"/>
            <a:ext cx="995100" cy="273900"/>
          </a:xfrm>
          <a:prstGeom prst="rect">
            <a:avLst/>
          </a:prstGeom>
          <a:noFill/>
          <a:ln>
            <a:noFill/>
          </a:ln>
        </p:spPr>
      </p:sp>
      <p:sp>
        <p:nvSpPr>
          <p:cNvPr id="232" name="Google Shape;232;p96"/>
          <p:cNvSpPr txBox="1">
            <a:spLocks noGrp="1"/>
          </p:cNvSpPr>
          <p:nvPr>
            <p:ph type="body" idx="2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1_Three Content">
  <p:cSld name="1_Three Content">
    <p:bg>
      <p:bgPr>
        <a:solidFill>
          <a:schemeClr val="lt1"/>
        </a:solidFill>
        <a:effectLst/>
      </p:bgPr>
    </p:bg>
    <p:spTree>
      <p:nvGrpSpPr>
        <p:cNvPr id="1" name="Shape 233"/>
        <p:cNvGrpSpPr/>
        <p:nvPr/>
      </p:nvGrpSpPr>
      <p:grpSpPr>
        <a:xfrm>
          <a:off x="0" y="0"/>
          <a:ext cx="0" cy="0"/>
          <a:chOff x="0" y="0"/>
          <a:chExt cx="0" cy="0"/>
        </a:xfrm>
      </p:grpSpPr>
      <p:sp>
        <p:nvSpPr>
          <p:cNvPr id="234" name="Google Shape;234;p97"/>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5" name="Google Shape;235;p97"/>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6" name="Google Shape;236;p97"/>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7" name="Google Shape;237;p97"/>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8" name="Google Shape;238;p97"/>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9" name="Google Shape;239;p97"/>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0" name="Google Shape;240;p97"/>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41" name="Google Shape;241;p97"/>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2" name="Google Shape;242;p9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43" name="Google Shape;243;p97"/>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4" name="Google Shape;244;p97"/>
          <p:cNvSpPr>
            <a:spLocks noGrp="1"/>
          </p:cNvSpPr>
          <p:nvPr>
            <p:ph type="pic" idx="9"/>
          </p:nvPr>
        </p:nvSpPr>
        <p:spPr>
          <a:xfrm>
            <a:off x="7426519" y="4767263"/>
            <a:ext cx="995100" cy="273900"/>
          </a:xfrm>
          <a:prstGeom prst="rect">
            <a:avLst/>
          </a:prstGeom>
          <a:noFill/>
          <a:ln>
            <a:noFill/>
          </a:ln>
        </p:spPr>
      </p:sp>
      <p:cxnSp>
        <p:nvCxnSpPr>
          <p:cNvPr id="245" name="Google Shape;245;p97"/>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246" name="Google Shape;246;p9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hree Content">
  <p:cSld name="3_Three Content">
    <p:bg>
      <p:bgPr>
        <a:solidFill>
          <a:schemeClr val="lt1"/>
        </a:solidFill>
        <a:effectLst/>
      </p:bgPr>
    </p:bg>
    <p:spTree>
      <p:nvGrpSpPr>
        <p:cNvPr id="1" name="Shape 247"/>
        <p:cNvGrpSpPr/>
        <p:nvPr/>
      </p:nvGrpSpPr>
      <p:grpSpPr>
        <a:xfrm>
          <a:off x="0" y="0"/>
          <a:ext cx="0" cy="0"/>
          <a:chOff x="0" y="0"/>
          <a:chExt cx="0" cy="0"/>
        </a:xfrm>
      </p:grpSpPr>
      <p:sp>
        <p:nvSpPr>
          <p:cNvPr id="248" name="Google Shape;248;p98"/>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9" name="Google Shape;249;p98"/>
          <p:cNvSpPr txBox="1">
            <a:spLocks noGrp="1"/>
          </p:cNvSpPr>
          <p:nvPr>
            <p:ph type="body" idx="1"/>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0" name="Google Shape;250;p98"/>
          <p:cNvSpPr txBox="1">
            <a:spLocks noGrp="1"/>
          </p:cNvSpPr>
          <p:nvPr>
            <p:ph type="body" idx="2"/>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1" name="Google Shape;251;p98"/>
          <p:cNvSpPr txBox="1">
            <a:spLocks noGrp="1"/>
          </p:cNvSpPr>
          <p:nvPr>
            <p:ph type="body" idx="3"/>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2" name="Google Shape;252;p98"/>
          <p:cNvSpPr txBox="1">
            <a:spLocks noGrp="1"/>
          </p:cNvSpPr>
          <p:nvPr>
            <p:ph type="body" idx="4"/>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53" name="Google Shape;253;p98"/>
          <p:cNvSpPr txBox="1">
            <a:spLocks noGrp="1"/>
          </p:cNvSpPr>
          <p:nvPr>
            <p:ph type="body" idx="5"/>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54" name="Google Shape;254;p98"/>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55" name="Google Shape;255;p98"/>
          <p:cNvSpPr txBox="1">
            <a:spLocks noGrp="1"/>
          </p:cNvSpPr>
          <p:nvPr>
            <p:ph type="body" idx="7"/>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6" name="Google Shape;256;p9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57" name="Google Shape;257;p9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58" name="Google Shape;258;p9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259" name="Google Shape;259;p98"/>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260" name="Google Shape;260;p98"/>
          <p:cNvSpPr>
            <a:spLocks noGrp="1"/>
          </p:cNvSpPr>
          <p:nvPr>
            <p:ph type="pic" idx="8"/>
          </p:nvPr>
        </p:nvSpPr>
        <p:spPr>
          <a:xfrm>
            <a:off x="7426520" y="4767263"/>
            <a:ext cx="995100" cy="273900"/>
          </a:xfrm>
          <a:prstGeom prst="rect">
            <a:avLst/>
          </a:prstGeom>
          <a:noFill/>
          <a:ln>
            <a:noFill/>
          </a:ln>
        </p:spPr>
      </p:sp>
      <p:sp>
        <p:nvSpPr>
          <p:cNvPr id="261" name="Google Shape;261;p98"/>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4_Three Content - Dark">
  <p:cSld name="4_Three Content - Dark">
    <p:bg>
      <p:bgPr>
        <a:solidFill>
          <a:schemeClr val="dk1"/>
        </a:solidFill>
        <a:effectLst/>
      </p:bgPr>
    </p:bg>
    <p:spTree>
      <p:nvGrpSpPr>
        <p:cNvPr id="1" name="Shape 262"/>
        <p:cNvGrpSpPr/>
        <p:nvPr/>
      </p:nvGrpSpPr>
      <p:grpSpPr>
        <a:xfrm>
          <a:off x="0" y="0"/>
          <a:ext cx="0" cy="0"/>
          <a:chOff x="0" y="0"/>
          <a:chExt cx="0" cy="0"/>
        </a:xfrm>
      </p:grpSpPr>
      <p:sp>
        <p:nvSpPr>
          <p:cNvPr id="263" name="Google Shape;263;p99" descr="Headline&#10;"/>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500"/>
              <a:buFont typeface="Arial Black"/>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4" name="Google Shape;264;p99" descr="Primary Subhead"/>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600"/>
              <a:buFont typeface="Arial"/>
              <a:buNone/>
              <a:defRPr sz="1600" b="1"/>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65" name="Google Shape;265;p99" descr="Secondary Subhead 1"/>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266" name="Google Shape;266;p99" descr="Content Textbox 1"/>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67" name="Google Shape;267;p99" descr="Secondary Subhead 2"/>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268" name="Google Shape;268;p99" descr="Content Textbox 2"/>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69" name="Google Shape;269;p99" descr="Secondary Subhead 3"/>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270" name="Google Shape;270;p99" descr="Content Textbox 3"/>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71" name="Google Shape;271;p9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72" name="Google Shape;272;p99"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273" name="Google Shape;273;p99" descr="Footer Text 2"/>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74" name="Google Shape;274;p99" descr="Logo&#10;"/>
          <p:cNvSpPr>
            <a:spLocks noGrp="1"/>
          </p:cNvSpPr>
          <p:nvPr>
            <p:ph type="pic" idx="9"/>
          </p:nvPr>
        </p:nvSpPr>
        <p:spPr>
          <a:xfrm>
            <a:off x="7426520" y="4767263"/>
            <a:ext cx="995100" cy="273900"/>
          </a:xfrm>
          <a:prstGeom prst="rect">
            <a:avLst/>
          </a:prstGeom>
          <a:noFill/>
          <a:ln>
            <a:noFill/>
          </a:ln>
        </p:spPr>
      </p:sp>
      <p:sp>
        <p:nvSpPr>
          <p:cNvPr id="275" name="Google Shape;275;p99"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276" name="Google Shape;276;p99"/>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_Three Content">
  <p:cSld name="2_Three Content">
    <p:bg>
      <p:bgPr>
        <a:solidFill>
          <a:schemeClr val="lt1"/>
        </a:solidFill>
        <a:effectLst/>
      </p:bgPr>
    </p:bg>
    <p:spTree>
      <p:nvGrpSpPr>
        <p:cNvPr id="1" name="Shape 277"/>
        <p:cNvGrpSpPr/>
        <p:nvPr/>
      </p:nvGrpSpPr>
      <p:grpSpPr>
        <a:xfrm>
          <a:off x="0" y="0"/>
          <a:ext cx="0" cy="0"/>
          <a:chOff x="0" y="0"/>
          <a:chExt cx="0" cy="0"/>
        </a:xfrm>
      </p:grpSpPr>
      <p:sp>
        <p:nvSpPr>
          <p:cNvPr id="278" name="Google Shape;278;p100"/>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9" name="Google Shape;279;p100"/>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0" name="Google Shape;280;p100"/>
          <p:cNvSpPr txBox="1">
            <a:spLocks noGrp="1"/>
          </p:cNvSpPr>
          <p:nvPr>
            <p:ph type="body" idx="2"/>
          </p:nvPr>
        </p:nvSpPr>
        <p:spPr>
          <a:xfrm>
            <a:off x="50497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1" name="Google Shape;281;p100"/>
          <p:cNvSpPr txBox="1">
            <a:spLocks noGrp="1"/>
          </p:cNvSpPr>
          <p:nvPr>
            <p:ph type="body" idx="3"/>
          </p:nvPr>
        </p:nvSpPr>
        <p:spPr>
          <a:xfrm>
            <a:off x="338645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2" name="Google Shape;282;p100"/>
          <p:cNvSpPr txBox="1">
            <a:spLocks noGrp="1"/>
          </p:cNvSpPr>
          <p:nvPr>
            <p:ph type="body" idx="4"/>
          </p:nvPr>
        </p:nvSpPr>
        <p:spPr>
          <a:xfrm>
            <a:off x="6364063"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3" name="Google Shape;283;p10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84" name="Google Shape;284;p100"/>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5" name="Google Shape;285;p100"/>
          <p:cNvSpPr>
            <a:spLocks noGrp="1"/>
          </p:cNvSpPr>
          <p:nvPr>
            <p:ph type="pic" idx="6"/>
          </p:nvPr>
        </p:nvSpPr>
        <p:spPr>
          <a:xfrm>
            <a:off x="7426519" y="4767263"/>
            <a:ext cx="995100" cy="273900"/>
          </a:xfrm>
          <a:prstGeom prst="rect">
            <a:avLst/>
          </a:prstGeom>
          <a:noFill/>
          <a:ln>
            <a:noFill/>
          </a:ln>
        </p:spPr>
      </p:sp>
      <p:cxnSp>
        <p:nvCxnSpPr>
          <p:cNvPr id="286" name="Google Shape;286;p100"/>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287" name="Google Shape;287;p10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3_List - Dark">
  <p:cSld name="3_List - Dark">
    <p:bg>
      <p:bgPr>
        <a:solidFill>
          <a:schemeClr val="dk2"/>
        </a:solidFill>
        <a:effectLst/>
      </p:bgPr>
    </p:bg>
    <p:spTree>
      <p:nvGrpSpPr>
        <p:cNvPr id="1" name="Shape 288"/>
        <p:cNvGrpSpPr/>
        <p:nvPr/>
      </p:nvGrpSpPr>
      <p:grpSpPr>
        <a:xfrm>
          <a:off x="0" y="0"/>
          <a:ext cx="0" cy="0"/>
          <a:chOff x="0" y="0"/>
          <a:chExt cx="0" cy="0"/>
        </a:xfrm>
      </p:grpSpPr>
      <p:sp>
        <p:nvSpPr>
          <p:cNvPr id="289" name="Google Shape;289;p101"/>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000"/>
              <a:buFont typeface="Arial Black"/>
              <a:buNone/>
              <a:defRPr sz="2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0" name="Google Shape;290;p101"/>
          <p:cNvSpPr txBox="1">
            <a:spLocks noGrp="1"/>
          </p:cNvSpPr>
          <p:nvPr>
            <p:ph type="body" idx="1"/>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1" name="Google Shape;291;p101"/>
          <p:cNvSpPr txBox="1">
            <a:spLocks noGrp="1"/>
          </p:cNvSpPr>
          <p:nvPr>
            <p:ph type="body" idx="2"/>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2" name="Google Shape;292;p101"/>
          <p:cNvSpPr txBox="1">
            <a:spLocks noGrp="1"/>
          </p:cNvSpPr>
          <p:nvPr>
            <p:ph type="body" idx="3"/>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3" name="Google Shape;293;p101"/>
          <p:cNvSpPr txBox="1">
            <a:spLocks noGrp="1"/>
          </p:cNvSpPr>
          <p:nvPr>
            <p:ph type="body" idx="4"/>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4" name="Google Shape;294;p101"/>
          <p:cNvSpPr>
            <a:spLocks noGrp="1"/>
          </p:cNvSpPr>
          <p:nvPr>
            <p:ph type="body" idx="5"/>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5" name="Google Shape;295;p101"/>
          <p:cNvSpPr>
            <a:spLocks noGrp="1"/>
          </p:cNvSpPr>
          <p:nvPr>
            <p:ph type="body" idx="6"/>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6" name="Google Shape;296;p101"/>
          <p:cNvSpPr>
            <a:spLocks noGrp="1"/>
          </p:cNvSpPr>
          <p:nvPr>
            <p:ph type="body" idx="7"/>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7" name="Google Shape;297;p101"/>
          <p:cNvSpPr>
            <a:spLocks noGrp="1"/>
          </p:cNvSpPr>
          <p:nvPr>
            <p:ph type="body" idx="8"/>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298" name="Google Shape;298;p101"/>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99" name="Google Shape;299;p10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300" name="Google Shape;300;p101"/>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301" name="Google Shape;301;p101"/>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302" name="Google Shape;302;p101"/>
          <p:cNvSpPr>
            <a:spLocks noGrp="1"/>
          </p:cNvSpPr>
          <p:nvPr>
            <p:ph type="pic" idx="9"/>
          </p:nvPr>
        </p:nvSpPr>
        <p:spPr>
          <a:xfrm>
            <a:off x="7426520" y="4767263"/>
            <a:ext cx="995100" cy="273900"/>
          </a:xfrm>
          <a:prstGeom prst="rect">
            <a:avLst/>
          </a:prstGeom>
          <a:noFill/>
          <a:ln>
            <a:noFill/>
          </a:ln>
        </p:spPr>
      </p:sp>
      <p:sp>
        <p:nvSpPr>
          <p:cNvPr id="303" name="Google Shape;303;p101"/>
          <p:cNvSpPr txBox="1">
            <a:spLocks noGrp="1"/>
          </p:cNvSpPr>
          <p:nvPr>
            <p:ph type="body" idx="1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1_Content with Description - Left">
  <p:cSld name="1_Content with Description - Left">
    <p:bg>
      <p:bgPr>
        <a:solidFill>
          <a:schemeClr val="lt1"/>
        </a:solidFill>
        <a:effectLst/>
      </p:bgPr>
    </p:bg>
    <p:spTree>
      <p:nvGrpSpPr>
        <p:cNvPr id="1" name="Shape 304"/>
        <p:cNvGrpSpPr/>
        <p:nvPr/>
      </p:nvGrpSpPr>
      <p:grpSpPr>
        <a:xfrm>
          <a:off x="0" y="0"/>
          <a:ext cx="0" cy="0"/>
          <a:chOff x="0" y="0"/>
          <a:chExt cx="0" cy="0"/>
        </a:xfrm>
      </p:grpSpPr>
      <p:sp>
        <p:nvSpPr>
          <p:cNvPr id="305" name="Google Shape;305;p102"/>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06" name="Google Shape;306;p102"/>
          <p:cNvSpPr txBox="1">
            <a:spLocks noGrp="1"/>
          </p:cNvSpPr>
          <p:nvPr>
            <p:ph type="body" idx="2"/>
          </p:nvPr>
        </p:nvSpPr>
        <p:spPr>
          <a:xfrm>
            <a:off x="437991" y="1540933"/>
            <a:ext cx="2965200" cy="2988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07" name="Google Shape;307;p102"/>
          <p:cNvSpPr txBox="1">
            <a:spLocks noGrp="1"/>
          </p:cNvSpPr>
          <p:nvPr>
            <p:ph type="body" idx="3"/>
          </p:nvPr>
        </p:nvSpPr>
        <p:spPr>
          <a:xfrm>
            <a:off x="3887390" y="614723"/>
            <a:ext cx="4803300" cy="3914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308" name="Google Shape;308;p102"/>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09" name="Google Shape;309;p10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310" name="Google Shape;310;p102"/>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11" name="Google Shape;311;p102"/>
          <p:cNvSpPr>
            <a:spLocks noGrp="1"/>
          </p:cNvSpPr>
          <p:nvPr>
            <p:ph type="pic" idx="5"/>
          </p:nvPr>
        </p:nvSpPr>
        <p:spPr>
          <a:xfrm>
            <a:off x="7426520" y="4767263"/>
            <a:ext cx="995100" cy="273900"/>
          </a:xfrm>
          <a:prstGeom prst="rect">
            <a:avLst/>
          </a:prstGeom>
          <a:noFill/>
          <a:ln>
            <a:noFill/>
          </a:ln>
        </p:spPr>
      </p:sp>
      <p:cxnSp>
        <p:nvCxnSpPr>
          <p:cNvPr id="312" name="Google Shape;312;p102"/>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313" name="Google Shape;313;p10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_Content with Description - Right">
  <p:cSld name="3_Content with Description - Right">
    <p:bg>
      <p:bgPr>
        <a:solidFill>
          <a:schemeClr val="lt1"/>
        </a:solidFill>
        <a:effectLst/>
      </p:bgPr>
    </p:bg>
    <p:spTree>
      <p:nvGrpSpPr>
        <p:cNvPr id="1" name="Shape 314"/>
        <p:cNvGrpSpPr/>
        <p:nvPr/>
      </p:nvGrpSpPr>
      <p:grpSpPr>
        <a:xfrm>
          <a:off x="0" y="0"/>
          <a:ext cx="0" cy="0"/>
          <a:chOff x="0" y="0"/>
          <a:chExt cx="0" cy="0"/>
        </a:xfrm>
      </p:grpSpPr>
      <p:sp>
        <p:nvSpPr>
          <p:cNvPr id="315" name="Google Shape;315;p103"/>
          <p:cNvSpPr txBox="1">
            <a:spLocks noGrp="1"/>
          </p:cNvSpPr>
          <p:nvPr>
            <p:ph type="body" idx="1"/>
          </p:nvPr>
        </p:nvSpPr>
        <p:spPr>
          <a:xfrm>
            <a:off x="437989" y="614723"/>
            <a:ext cx="4362600" cy="3842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316" name="Google Shape;316;p103"/>
          <p:cNvSpPr txBox="1">
            <a:spLocks noGrp="1"/>
          </p:cNvSpPr>
          <p:nvPr>
            <p:ph type="body" idx="2"/>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17" name="Google Shape;317;p103"/>
          <p:cNvSpPr txBox="1">
            <a:spLocks noGrp="1"/>
          </p:cNvSpPr>
          <p:nvPr>
            <p:ph type="body" idx="3"/>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18" name="Google Shape;318;p103"/>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19" name="Google Shape;319;p10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320" name="Google Shape;320;p10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321" name="Google Shape;321;p103"/>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322" name="Google Shape;322;p103"/>
          <p:cNvSpPr>
            <a:spLocks noGrp="1"/>
          </p:cNvSpPr>
          <p:nvPr>
            <p:ph type="pic" idx="4"/>
          </p:nvPr>
        </p:nvSpPr>
        <p:spPr>
          <a:xfrm>
            <a:off x="7426520" y="4767263"/>
            <a:ext cx="995100" cy="273900"/>
          </a:xfrm>
          <a:prstGeom prst="rect">
            <a:avLst/>
          </a:prstGeom>
          <a:noFill/>
          <a:ln>
            <a:noFill/>
          </a:ln>
        </p:spPr>
      </p:sp>
      <p:sp>
        <p:nvSpPr>
          <p:cNvPr id="323" name="Google Shape;323;p103"/>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1_Multiple Photos - Light">
  <p:cSld name="1_Multiple Photos - Light">
    <p:spTree>
      <p:nvGrpSpPr>
        <p:cNvPr id="1" name="Shape 324"/>
        <p:cNvGrpSpPr/>
        <p:nvPr/>
      </p:nvGrpSpPr>
      <p:grpSpPr>
        <a:xfrm>
          <a:off x="0" y="0"/>
          <a:ext cx="0" cy="0"/>
          <a:chOff x="0" y="0"/>
          <a:chExt cx="0" cy="0"/>
        </a:xfrm>
      </p:grpSpPr>
      <p:sp>
        <p:nvSpPr>
          <p:cNvPr id="325" name="Google Shape;325;p104"/>
          <p:cNvSpPr>
            <a:spLocks noGrp="1"/>
          </p:cNvSpPr>
          <p:nvPr>
            <p:ph type="pic" idx="2"/>
          </p:nvPr>
        </p:nvSpPr>
        <p:spPr>
          <a:xfrm>
            <a:off x="182881" y="184149"/>
            <a:ext cx="3799800" cy="4758300"/>
          </a:xfrm>
          <a:prstGeom prst="rect">
            <a:avLst/>
          </a:prstGeom>
          <a:solidFill>
            <a:schemeClr val="lt2"/>
          </a:solidFill>
          <a:ln>
            <a:noFill/>
          </a:ln>
        </p:spPr>
      </p:sp>
      <p:sp>
        <p:nvSpPr>
          <p:cNvPr id="326" name="Google Shape;326;p104"/>
          <p:cNvSpPr/>
          <p:nvPr/>
        </p:nvSpPr>
        <p:spPr>
          <a:xfrm>
            <a:off x="4185919" y="184149"/>
            <a:ext cx="2286000" cy="2286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27" name="Google Shape;327;p104"/>
          <p:cNvSpPr txBox="1">
            <a:spLocks noGrp="1"/>
          </p:cNvSpPr>
          <p:nvPr>
            <p:ph type="body" idx="1"/>
          </p:nvPr>
        </p:nvSpPr>
        <p:spPr>
          <a:xfrm>
            <a:off x="4349325" y="373063"/>
            <a:ext cx="1932300" cy="4227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28" name="Google Shape;328;p104"/>
          <p:cNvSpPr txBox="1">
            <a:spLocks noGrp="1"/>
          </p:cNvSpPr>
          <p:nvPr>
            <p:ph type="body" idx="3"/>
          </p:nvPr>
        </p:nvSpPr>
        <p:spPr>
          <a:xfrm>
            <a:off x="4349854" y="900545"/>
            <a:ext cx="1932300" cy="1440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lt1"/>
              </a:buClr>
              <a:buSzPts val="1000"/>
              <a:buFont typeface="Arial"/>
              <a:buNone/>
              <a:defRPr sz="1000">
                <a:solidFill>
                  <a:schemeClr val="lt1"/>
                </a:solidFill>
              </a:defRPr>
            </a:lvl2pPr>
            <a:lvl3pPr marL="1371600" lvl="2" indent="-228600" algn="l">
              <a:lnSpc>
                <a:spcPct val="90000"/>
              </a:lnSpc>
              <a:spcBef>
                <a:spcPts val="375"/>
              </a:spcBef>
              <a:spcAft>
                <a:spcPts val="0"/>
              </a:spcAft>
              <a:buClr>
                <a:schemeClr val="lt1"/>
              </a:buClr>
              <a:buSzPts val="1000"/>
              <a:buFont typeface="Arial"/>
              <a:buNone/>
              <a:defRPr sz="1000">
                <a:solidFill>
                  <a:schemeClr val="lt1"/>
                </a:solidFill>
              </a:defRPr>
            </a:lvl3pPr>
            <a:lvl4pPr marL="1828800" lvl="3" indent="-228600" algn="l">
              <a:lnSpc>
                <a:spcPct val="90000"/>
              </a:lnSpc>
              <a:spcBef>
                <a:spcPts val="375"/>
              </a:spcBef>
              <a:spcAft>
                <a:spcPts val="0"/>
              </a:spcAft>
              <a:buClr>
                <a:schemeClr val="lt1"/>
              </a:buClr>
              <a:buSzPts val="1000"/>
              <a:buFont typeface="Arial"/>
              <a:buNone/>
              <a:defRPr sz="1000">
                <a:solidFill>
                  <a:schemeClr val="lt1"/>
                </a:solidFill>
              </a:defRPr>
            </a:lvl4pPr>
            <a:lvl5pPr marL="2286000" lvl="4" indent="-228600" algn="l">
              <a:lnSpc>
                <a:spcPct val="90000"/>
              </a:lnSpc>
              <a:spcBef>
                <a:spcPts val="375"/>
              </a:spcBef>
              <a:spcAft>
                <a:spcPts val="0"/>
              </a:spcAft>
              <a:buClr>
                <a:schemeClr val="lt1"/>
              </a:buClr>
              <a:buSzPts val="1000"/>
              <a:buFont typeface="Arial"/>
              <a:buNone/>
              <a:defRPr sz="1000">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29" name="Google Shape;329;p104"/>
          <p:cNvSpPr>
            <a:spLocks noGrp="1"/>
          </p:cNvSpPr>
          <p:nvPr>
            <p:ph type="pic" idx="4"/>
          </p:nvPr>
        </p:nvSpPr>
        <p:spPr>
          <a:xfrm>
            <a:off x="4185919" y="2656415"/>
            <a:ext cx="2286000" cy="2286000"/>
          </a:xfrm>
          <a:prstGeom prst="rect">
            <a:avLst/>
          </a:prstGeom>
          <a:solidFill>
            <a:schemeClr val="lt2"/>
          </a:solidFill>
          <a:ln>
            <a:noFill/>
          </a:ln>
        </p:spPr>
      </p:sp>
      <p:sp>
        <p:nvSpPr>
          <p:cNvPr id="330" name="Google Shape;330;p104"/>
          <p:cNvSpPr>
            <a:spLocks noGrp="1"/>
          </p:cNvSpPr>
          <p:nvPr>
            <p:ph type="pic" idx="5"/>
          </p:nvPr>
        </p:nvSpPr>
        <p:spPr>
          <a:xfrm>
            <a:off x="6675119" y="184149"/>
            <a:ext cx="2286000" cy="2286000"/>
          </a:xfrm>
          <a:prstGeom prst="rect">
            <a:avLst/>
          </a:prstGeom>
          <a:solidFill>
            <a:schemeClr val="lt2"/>
          </a:solidFill>
          <a:ln>
            <a:noFill/>
          </a:ln>
        </p:spPr>
      </p:sp>
      <p:sp>
        <p:nvSpPr>
          <p:cNvPr id="331" name="Google Shape;331;p104"/>
          <p:cNvSpPr>
            <a:spLocks noGrp="1"/>
          </p:cNvSpPr>
          <p:nvPr>
            <p:ph type="pic" idx="6"/>
          </p:nvPr>
        </p:nvSpPr>
        <p:spPr>
          <a:xfrm>
            <a:off x="6675119" y="2656415"/>
            <a:ext cx="2286000" cy="2286000"/>
          </a:xfrm>
          <a:prstGeom prst="rect">
            <a:avLst/>
          </a:prstGeom>
          <a:solidFill>
            <a:schemeClr val="lt2"/>
          </a:solidFill>
          <a:ln>
            <a:noFill/>
          </a:ln>
        </p:spPr>
      </p:sp>
      <p:sp>
        <p:nvSpPr>
          <p:cNvPr id="332" name="Google Shape;332;p104"/>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3_Picture with Caption">
  <p:cSld name="3_Picture with Caption">
    <p:spTree>
      <p:nvGrpSpPr>
        <p:cNvPr id="1" name="Shape 333"/>
        <p:cNvGrpSpPr/>
        <p:nvPr/>
      </p:nvGrpSpPr>
      <p:grpSpPr>
        <a:xfrm>
          <a:off x="0" y="0"/>
          <a:ext cx="0" cy="0"/>
          <a:chOff x="0" y="0"/>
          <a:chExt cx="0" cy="0"/>
        </a:xfrm>
      </p:grpSpPr>
      <p:sp>
        <p:nvSpPr>
          <p:cNvPr id="334" name="Google Shape;334;p105"/>
          <p:cNvSpPr>
            <a:spLocks noGrp="1"/>
          </p:cNvSpPr>
          <p:nvPr>
            <p:ph type="pic" idx="2"/>
          </p:nvPr>
        </p:nvSpPr>
        <p:spPr>
          <a:xfrm>
            <a:off x="182881" y="184149"/>
            <a:ext cx="8778300" cy="4758300"/>
          </a:xfrm>
          <a:prstGeom prst="rect">
            <a:avLst/>
          </a:prstGeom>
          <a:solidFill>
            <a:schemeClr val="lt2"/>
          </a:solidFill>
          <a:ln>
            <a:noFill/>
          </a:ln>
        </p:spPr>
      </p:sp>
      <p:sp>
        <p:nvSpPr>
          <p:cNvPr id="335" name="Google Shape;335;p105"/>
          <p:cNvSpPr>
            <a:spLocks noGrp="1"/>
          </p:cNvSpPr>
          <p:nvPr>
            <p:ph type="pic" idx="3"/>
          </p:nvPr>
        </p:nvSpPr>
        <p:spPr>
          <a:xfrm>
            <a:off x="762000" y="971550"/>
            <a:ext cx="2286000" cy="3200400"/>
          </a:xfrm>
          <a:prstGeom prst="rect">
            <a:avLst/>
          </a:prstGeom>
          <a:solidFill>
            <a:schemeClr val="lt1"/>
          </a:solidFill>
          <a:ln>
            <a:noFill/>
          </a:ln>
        </p:spPr>
      </p:sp>
      <p:sp>
        <p:nvSpPr>
          <p:cNvPr id="336" name="Google Shape;336;p105"/>
          <p:cNvSpPr txBox="1">
            <a:spLocks noGrp="1"/>
          </p:cNvSpPr>
          <p:nvPr>
            <p:ph type="body" idx="1"/>
          </p:nvPr>
        </p:nvSpPr>
        <p:spPr>
          <a:xfrm>
            <a:off x="945724" y="1218672"/>
            <a:ext cx="1932300" cy="6768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accent1"/>
              </a:buClr>
              <a:buSzPts val="1400"/>
              <a:buFont typeface="Arial"/>
              <a:buNone/>
              <a:defRPr sz="14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37" name="Google Shape;337;p105"/>
          <p:cNvSpPr txBox="1">
            <a:spLocks noGrp="1"/>
          </p:cNvSpPr>
          <p:nvPr>
            <p:ph type="body" idx="4"/>
          </p:nvPr>
        </p:nvSpPr>
        <p:spPr>
          <a:xfrm>
            <a:off x="946253" y="1895474"/>
            <a:ext cx="1932300" cy="2097000"/>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000"/>
              <a:buFont typeface="Arial"/>
              <a:buNone/>
              <a:defRPr sz="1000">
                <a:solidFill>
                  <a:schemeClr val="dk1"/>
                </a:solidFill>
              </a:defRPr>
            </a:lvl2pPr>
            <a:lvl3pPr marL="1371600" lvl="2" indent="-228600" algn="l">
              <a:lnSpc>
                <a:spcPct val="90000"/>
              </a:lnSpc>
              <a:spcBef>
                <a:spcPts val="375"/>
              </a:spcBef>
              <a:spcAft>
                <a:spcPts val="0"/>
              </a:spcAft>
              <a:buClr>
                <a:schemeClr val="dk1"/>
              </a:buClr>
              <a:buSzPts val="1000"/>
              <a:buFont typeface="Arial"/>
              <a:buNone/>
              <a:defRPr sz="1000">
                <a:solidFill>
                  <a:schemeClr val="dk1"/>
                </a:solidFill>
              </a:defRPr>
            </a:lvl3pPr>
            <a:lvl4pPr marL="1828800" lvl="3" indent="-228600" algn="l">
              <a:lnSpc>
                <a:spcPct val="90000"/>
              </a:lnSpc>
              <a:spcBef>
                <a:spcPts val="375"/>
              </a:spcBef>
              <a:spcAft>
                <a:spcPts val="0"/>
              </a:spcAft>
              <a:buClr>
                <a:schemeClr val="dk1"/>
              </a:buClr>
              <a:buSzPts val="1000"/>
              <a:buFont typeface="Arial"/>
              <a:buNone/>
              <a:defRPr sz="1000">
                <a:solidFill>
                  <a:schemeClr val="dk1"/>
                </a:solidFill>
              </a:defRPr>
            </a:lvl4pPr>
            <a:lvl5pPr marL="2286000" lvl="4" indent="-228600" algn="l">
              <a:lnSpc>
                <a:spcPct val="90000"/>
              </a:lnSpc>
              <a:spcBef>
                <a:spcPts val="375"/>
              </a:spcBef>
              <a:spcAft>
                <a:spcPts val="0"/>
              </a:spcAft>
              <a:buClr>
                <a:schemeClr val="dk1"/>
              </a:buClr>
              <a:buSzPts val="1000"/>
              <a:buFont typeface="Arial"/>
              <a:buNone/>
              <a:defRPr sz="1000">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38" name="Google Shape;338;p10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4_Picture with Caption">
  <p:cSld name="4_Picture with Caption">
    <p:spTree>
      <p:nvGrpSpPr>
        <p:cNvPr id="1" name="Shape 339"/>
        <p:cNvGrpSpPr/>
        <p:nvPr/>
      </p:nvGrpSpPr>
      <p:grpSpPr>
        <a:xfrm>
          <a:off x="0" y="0"/>
          <a:ext cx="0" cy="0"/>
          <a:chOff x="0" y="0"/>
          <a:chExt cx="0" cy="0"/>
        </a:xfrm>
      </p:grpSpPr>
      <p:sp>
        <p:nvSpPr>
          <p:cNvPr id="340" name="Google Shape;340;p106"/>
          <p:cNvSpPr/>
          <p:nvPr/>
        </p:nvSpPr>
        <p:spPr>
          <a:xfrm>
            <a:off x="0" y="0"/>
            <a:ext cx="91434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41" name="Google Shape;341;p106"/>
          <p:cNvSpPr>
            <a:spLocks noGrp="1"/>
          </p:cNvSpPr>
          <p:nvPr>
            <p:ph type="pic" idx="2"/>
          </p:nvPr>
        </p:nvSpPr>
        <p:spPr>
          <a:xfrm>
            <a:off x="5119909" y="0"/>
            <a:ext cx="4025700" cy="5153100"/>
          </a:xfrm>
          <a:prstGeom prst="rect">
            <a:avLst/>
          </a:prstGeom>
          <a:solidFill>
            <a:schemeClr val="lt2"/>
          </a:solidFill>
          <a:ln>
            <a:noFill/>
          </a:ln>
        </p:spPr>
      </p:sp>
      <p:sp>
        <p:nvSpPr>
          <p:cNvPr id="342" name="Google Shape;342;p106"/>
          <p:cNvSpPr txBox="1">
            <a:spLocks noGrp="1"/>
          </p:cNvSpPr>
          <p:nvPr>
            <p:ph type="body" idx="1"/>
          </p:nvPr>
        </p:nvSpPr>
        <p:spPr>
          <a:xfrm>
            <a:off x="605382" y="744718"/>
            <a:ext cx="4428600" cy="10143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2500"/>
              <a:buFont typeface="Arial Black"/>
              <a:buNone/>
              <a:defRPr sz="25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3" name="Google Shape;343;p106"/>
          <p:cNvSpPr txBox="1">
            <a:spLocks noGrp="1"/>
          </p:cNvSpPr>
          <p:nvPr>
            <p:ph type="body" idx="3"/>
          </p:nvPr>
        </p:nvSpPr>
        <p:spPr>
          <a:xfrm>
            <a:off x="605382" y="1865234"/>
            <a:ext cx="4428600" cy="2659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defRPr>
            </a:lvl1pPr>
            <a:lvl2pPr marL="914400" lvl="1" indent="-228600" algn="ctr">
              <a:lnSpc>
                <a:spcPct val="90000"/>
              </a:lnSpc>
              <a:spcBef>
                <a:spcPts val="375"/>
              </a:spcBef>
              <a:spcAft>
                <a:spcPts val="0"/>
              </a:spcAft>
              <a:buClr>
                <a:schemeClr val="dk1"/>
              </a:buClr>
              <a:buSzPts val="1200"/>
              <a:buFont typeface="Arial"/>
              <a:buNone/>
              <a:defRPr>
                <a:solidFill>
                  <a:schemeClr val="dk1"/>
                </a:solidFill>
              </a:defRPr>
            </a:lvl2pPr>
            <a:lvl3pPr marL="1371600" lvl="2" indent="-228600" algn="ctr">
              <a:lnSpc>
                <a:spcPct val="90000"/>
              </a:lnSpc>
              <a:spcBef>
                <a:spcPts val="375"/>
              </a:spcBef>
              <a:spcAft>
                <a:spcPts val="0"/>
              </a:spcAft>
              <a:buClr>
                <a:schemeClr val="dk1"/>
              </a:buClr>
              <a:buSzPts val="1200"/>
              <a:buFont typeface="Arial"/>
              <a:buNone/>
              <a:defRPr>
                <a:solidFill>
                  <a:schemeClr val="dk1"/>
                </a:solidFill>
              </a:defRPr>
            </a:lvl3pPr>
            <a:lvl4pPr marL="1828800" lvl="3" indent="-228600" algn="ctr">
              <a:lnSpc>
                <a:spcPct val="90000"/>
              </a:lnSpc>
              <a:spcBef>
                <a:spcPts val="375"/>
              </a:spcBef>
              <a:spcAft>
                <a:spcPts val="0"/>
              </a:spcAft>
              <a:buClr>
                <a:schemeClr val="dk1"/>
              </a:buClr>
              <a:buSzPts val="1200"/>
              <a:buFont typeface="Arial"/>
              <a:buNone/>
              <a:defRPr>
                <a:solidFill>
                  <a:schemeClr val="dk1"/>
                </a:solidFill>
              </a:defRPr>
            </a:lvl4pPr>
            <a:lvl5pPr marL="2286000" lvl="4" indent="-228600" algn="ctr">
              <a:lnSpc>
                <a:spcPct val="90000"/>
              </a:lnSpc>
              <a:spcBef>
                <a:spcPts val="375"/>
              </a:spcBef>
              <a:spcAft>
                <a:spcPts val="0"/>
              </a:spcAft>
              <a:buClr>
                <a:schemeClr val="dk1"/>
              </a:buClr>
              <a:buSzPts val="1200"/>
              <a:buFont typeface="Arial"/>
              <a:buNone/>
              <a:defRPr>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4" name="Google Shape;344;p10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lt1"/>
        </a:solidFill>
        <a:effectLst/>
      </p:bgPr>
    </p:bg>
    <p:spTree>
      <p:nvGrpSpPr>
        <p:cNvPr id="1" name="Shape 345"/>
        <p:cNvGrpSpPr/>
        <p:nvPr/>
      </p:nvGrpSpPr>
      <p:grpSpPr>
        <a:xfrm>
          <a:off x="0" y="0"/>
          <a:ext cx="0" cy="0"/>
          <a:chOff x="0" y="0"/>
          <a:chExt cx="0" cy="0"/>
        </a:xfrm>
      </p:grpSpPr>
      <p:sp>
        <p:nvSpPr>
          <p:cNvPr id="346" name="Google Shape;346;p107"/>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47" name="Google Shape;347;p10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348" name="Google Shape;348;p10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349" name="Google Shape;349;p107"/>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350" name="Google Shape;350;p107"/>
          <p:cNvSpPr>
            <a:spLocks noGrp="1"/>
          </p:cNvSpPr>
          <p:nvPr>
            <p:ph type="pic" idx="2"/>
          </p:nvPr>
        </p:nvSpPr>
        <p:spPr>
          <a:xfrm>
            <a:off x="7426520" y="4767263"/>
            <a:ext cx="995100" cy="273900"/>
          </a:xfrm>
          <a:prstGeom prst="rect">
            <a:avLst/>
          </a:prstGeom>
          <a:noFill/>
          <a:ln>
            <a:noFill/>
          </a:ln>
        </p:spPr>
      </p:sp>
      <p:sp>
        <p:nvSpPr>
          <p:cNvPr id="351" name="Google Shape;351;p107"/>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352"/>
        <p:cNvGrpSpPr/>
        <p:nvPr/>
      </p:nvGrpSpPr>
      <p:grpSpPr>
        <a:xfrm>
          <a:off x="0" y="0"/>
          <a:ext cx="0" cy="0"/>
          <a:chOff x="0" y="0"/>
          <a:chExt cx="0" cy="0"/>
        </a:xfrm>
      </p:grpSpPr>
      <p:sp>
        <p:nvSpPr>
          <p:cNvPr id="353" name="Google Shape;353;p10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354" name="Google Shape;354;p108"/>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55" name="Google Shape;355;p108"/>
          <p:cNvSpPr>
            <a:spLocks noGrp="1"/>
          </p:cNvSpPr>
          <p:nvPr>
            <p:ph type="pic" idx="2"/>
          </p:nvPr>
        </p:nvSpPr>
        <p:spPr>
          <a:xfrm>
            <a:off x="7426519" y="4767263"/>
            <a:ext cx="995100" cy="273900"/>
          </a:xfrm>
          <a:prstGeom prst="rect">
            <a:avLst/>
          </a:prstGeom>
          <a:noFill/>
          <a:ln>
            <a:noFill/>
          </a:ln>
        </p:spPr>
      </p:sp>
      <p:cxnSp>
        <p:nvCxnSpPr>
          <p:cNvPr id="356" name="Google Shape;356;p108"/>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357" name="Google Shape;357;p10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58"/>
        <p:cNvGrpSpPr/>
        <p:nvPr/>
      </p:nvGrpSpPr>
      <p:grpSpPr>
        <a:xfrm>
          <a:off x="0" y="0"/>
          <a:ext cx="0" cy="0"/>
          <a:chOff x="0" y="0"/>
          <a:chExt cx="0" cy="0"/>
        </a:xfrm>
      </p:grpSpPr>
      <p:sp>
        <p:nvSpPr>
          <p:cNvPr id="359" name="Google Shape;359;p109"/>
          <p:cNvSpPr txBox="1">
            <a:spLocks noGrp="1"/>
          </p:cNvSpPr>
          <p:nvPr>
            <p:ph type="ctrTitle"/>
          </p:nvPr>
        </p:nvSpPr>
        <p:spPr>
          <a:xfrm>
            <a:off x="311708" y="744575"/>
            <a:ext cx="8520600" cy="2052600"/>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360" name="Google Shape;360;p109"/>
          <p:cNvSpPr txBox="1">
            <a:spLocks noGrp="1"/>
          </p:cNvSpPr>
          <p:nvPr>
            <p:ph type="subTitle" idx="1"/>
          </p:nvPr>
        </p:nvSpPr>
        <p:spPr>
          <a:xfrm>
            <a:off x="311700" y="2834125"/>
            <a:ext cx="8520600" cy="79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750"/>
              </a:spcBef>
              <a:spcAft>
                <a:spcPts val="0"/>
              </a:spcAft>
              <a:buSzPts val="2800"/>
              <a:buNone/>
              <a:defRPr sz="2800"/>
            </a:lvl1pPr>
            <a:lvl2pPr lvl="1" algn="ctr">
              <a:lnSpc>
                <a:spcPct val="100000"/>
              </a:lnSpc>
              <a:spcBef>
                <a:spcPts val="375"/>
              </a:spcBef>
              <a:spcAft>
                <a:spcPts val="0"/>
              </a:spcAft>
              <a:buSzPts val="2800"/>
              <a:buNone/>
              <a:defRPr sz="2800"/>
            </a:lvl2pPr>
            <a:lvl3pPr lvl="2" algn="ctr">
              <a:lnSpc>
                <a:spcPct val="100000"/>
              </a:lnSpc>
              <a:spcBef>
                <a:spcPts val="375"/>
              </a:spcBef>
              <a:spcAft>
                <a:spcPts val="0"/>
              </a:spcAft>
              <a:buSzPts val="2800"/>
              <a:buNone/>
              <a:defRPr sz="2800"/>
            </a:lvl3pPr>
            <a:lvl4pPr lvl="3" algn="ctr">
              <a:lnSpc>
                <a:spcPct val="100000"/>
              </a:lnSpc>
              <a:spcBef>
                <a:spcPts val="375"/>
              </a:spcBef>
              <a:spcAft>
                <a:spcPts val="0"/>
              </a:spcAft>
              <a:buSzPts val="2800"/>
              <a:buNone/>
              <a:defRPr sz="2800"/>
            </a:lvl4pPr>
            <a:lvl5pPr lvl="4" algn="ctr">
              <a:lnSpc>
                <a:spcPct val="100000"/>
              </a:lnSpc>
              <a:spcBef>
                <a:spcPts val="375"/>
              </a:spcBef>
              <a:spcAft>
                <a:spcPts val="0"/>
              </a:spcAft>
              <a:buSzPts val="2800"/>
              <a:buNone/>
              <a:defRPr sz="2800"/>
            </a:lvl5pPr>
            <a:lvl6pPr lvl="5" algn="ctr">
              <a:lnSpc>
                <a:spcPct val="100000"/>
              </a:lnSpc>
              <a:spcBef>
                <a:spcPts val="375"/>
              </a:spcBef>
              <a:spcAft>
                <a:spcPts val="0"/>
              </a:spcAft>
              <a:buSzPts val="2800"/>
              <a:buNone/>
              <a:defRPr sz="2800"/>
            </a:lvl6pPr>
            <a:lvl7pPr lvl="6" algn="ctr">
              <a:lnSpc>
                <a:spcPct val="100000"/>
              </a:lnSpc>
              <a:spcBef>
                <a:spcPts val="375"/>
              </a:spcBef>
              <a:spcAft>
                <a:spcPts val="0"/>
              </a:spcAft>
              <a:buSzPts val="2800"/>
              <a:buNone/>
              <a:defRPr sz="2800"/>
            </a:lvl7pPr>
            <a:lvl8pPr lvl="7" algn="ctr">
              <a:lnSpc>
                <a:spcPct val="100000"/>
              </a:lnSpc>
              <a:spcBef>
                <a:spcPts val="375"/>
              </a:spcBef>
              <a:spcAft>
                <a:spcPts val="0"/>
              </a:spcAft>
              <a:buSzPts val="2800"/>
              <a:buNone/>
              <a:defRPr sz="2800"/>
            </a:lvl8pPr>
            <a:lvl9pPr lvl="8" algn="ctr">
              <a:lnSpc>
                <a:spcPct val="100000"/>
              </a:lnSpc>
              <a:spcBef>
                <a:spcPts val="375"/>
              </a:spcBef>
              <a:spcAft>
                <a:spcPts val="0"/>
              </a:spcAft>
              <a:buSzPts val="2800"/>
              <a:buNone/>
              <a:defRPr sz="2800"/>
            </a:lvl9pPr>
          </a:lstStyle>
          <a:p>
            <a:endParaRPr/>
          </a:p>
        </p:txBody>
      </p:sp>
      <p:sp>
        <p:nvSpPr>
          <p:cNvPr id="361" name="Google Shape;361;p10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lank 1 1">
  <p:cSld name="Blank_1">
    <p:bg>
      <p:bgPr>
        <a:solidFill>
          <a:schemeClr val="lt1"/>
        </a:solidFill>
        <a:effectLst/>
      </p:bgPr>
    </p:bg>
    <p:spTree>
      <p:nvGrpSpPr>
        <p:cNvPr id="1" name="Shape 362"/>
        <p:cNvGrpSpPr/>
        <p:nvPr/>
      </p:nvGrpSpPr>
      <p:grpSpPr>
        <a:xfrm>
          <a:off x="0" y="0"/>
          <a:ext cx="0" cy="0"/>
          <a:chOff x="0" y="0"/>
          <a:chExt cx="0" cy="0"/>
        </a:xfrm>
      </p:grpSpPr>
      <p:sp>
        <p:nvSpPr>
          <p:cNvPr id="363" name="Google Shape;363;p11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64"/>
        <p:cNvGrpSpPr/>
        <p:nvPr/>
      </p:nvGrpSpPr>
      <p:grpSpPr>
        <a:xfrm>
          <a:off x="0" y="0"/>
          <a:ext cx="0" cy="0"/>
          <a:chOff x="0" y="0"/>
          <a:chExt cx="0" cy="0"/>
        </a:xfrm>
      </p:grpSpPr>
      <p:sp>
        <p:nvSpPr>
          <p:cNvPr id="365" name="Google Shape;365;p111"/>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6" name="Google Shape;366;p1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367"/>
        <p:cNvGrpSpPr/>
        <p:nvPr/>
      </p:nvGrpSpPr>
      <p:grpSpPr>
        <a:xfrm>
          <a:off x="0" y="0"/>
          <a:ext cx="0" cy="0"/>
          <a:chOff x="0" y="0"/>
          <a:chExt cx="0" cy="0"/>
        </a:xfrm>
      </p:grpSpPr>
      <p:sp>
        <p:nvSpPr>
          <p:cNvPr id="368" name="Google Shape;368;p63"/>
          <p:cNvSpPr txBox="1">
            <a:spLocks noGrp="1"/>
          </p:cNvSpPr>
          <p:nvPr>
            <p:ph type="title"/>
          </p:nvPr>
        </p:nvSpPr>
        <p:spPr>
          <a:xfrm>
            <a:off x="437989" y="614723"/>
            <a:ext cx="6828720" cy="465932"/>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9" name="Google Shape;369;p63"/>
          <p:cNvSpPr txBox="1">
            <a:spLocks noGrp="1"/>
          </p:cNvSpPr>
          <p:nvPr>
            <p:ph type="body" idx="1"/>
          </p:nvPr>
        </p:nvSpPr>
        <p:spPr>
          <a:xfrm>
            <a:off x="444627" y="1080655"/>
            <a:ext cx="6822082" cy="32161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sz="1600" b="1">
                <a:solidFill>
                  <a:schemeClr val="dk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370" name="Google Shape;370;p63"/>
          <p:cNvSpPr txBox="1">
            <a:spLocks noGrp="1"/>
          </p:cNvSpPr>
          <p:nvPr>
            <p:ph type="body" idx="2"/>
          </p:nvPr>
        </p:nvSpPr>
        <p:spPr>
          <a:xfrm>
            <a:off x="437990" y="1536807"/>
            <a:ext cx="5962810" cy="2868139"/>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371" name="Google Shape;371;p63"/>
          <p:cNvSpPr/>
          <p:nvPr/>
        </p:nvSpPr>
        <p:spPr>
          <a:xfrm>
            <a:off x="0" y="4703885"/>
            <a:ext cx="9143333" cy="439615"/>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72" name="Google Shape;372;p63"/>
          <p:cNvSpPr txBox="1">
            <a:spLocks noGrp="1"/>
          </p:cNvSpPr>
          <p:nvPr>
            <p:ph type="ftr" idx="11"/>
          </p:nvPr>
        </p:nvSpPr>
        <p:spPr>
          <a:xfrm>
            <a:off x="437989" y="4767263"/>
            <a:ext cx="5505611" cy="27384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73" name="Google Shape;373;p63"/>
          <p:cNvSpPr txBox="1">
            <a:spLocks noGrp="1"/>
          </p:cNvSpPr>
          <p:nvPr>
            <p:ph type="body" idx="3"/>
          </p:nvPr>
        </p:nvSpPr>
        <p:spPr>
          <a:xfrm>
            <a:off x="6186116" y="4767264"/>
            <a:ext cx="1200646" cy="273844"/>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SzPts val="1200"/>
              <a:buNone/>
              <a:defRPr sz="800">
                <a:solidFill>
                  <a:schemeClr val="lt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374" name="Google Shape;374;p63"/>
          <p:cNvSpPr>
            <a:spLocks noGrp="1"/>
          </p:cNvSpPr>
          <p:nvPr>
            <p:ph type="pic" idx="4"/>
          </p:nvPr>
        </p:nvSpPr>
        <p:spPr>
          <a:xfrm>
            <a:off x="7426520" y="4767263"/>
            <a:ext cx="995238" cy="273844"/>
          </a:xfrm>
          <a:prstGeom prst="rect">
            <a:avLst/>
          </a:prstGeom>
          <a:noFill/>
          <a:ln>
            <a:noFill/>
          </a:ln>
        </p:spPr>
      </p:sp>
      <p:cxnSp>
        <p:nvCxnSpPr>
          <p:cNvPr id="375" name="Google Shape;375;p63"/>
          <p:cNvCxnSpPr/>
          <p:nvPr/>
        </p:nvCxnSpPr>
        <p:spPr>
          <a:xfrm>
            <a:off x="8525933" y="4767263"/>
            <a:ext cx="0" cy="273844"/>
          </a:xfrm>
          <a:prstGeom prst="straightConnector1">
            <a:avLst/>
          </a:prstGeom>
          <a:noFill/>
          <a:ln w="9525" cap="flat" cmpd="sng">
            <a:solidFill>
              <a:schemeClr val="lt1"/>
            </a:solidFill>
            <a:prstDash val="solid"/>
            <a:round/>
            <a:headEnd type="none" w="sm" len="sm"/>
            <a:tailEnd type="none" w="sm" len="sm"/>
          </a:ln>
        </p:spPr>
      </p:cxnSp>
      <p:sp>
        <p:nvSpPr>
          <p:cNvPr id="376" name="Google Shape;376;p63"/>
          <p:cNvSpPr txBox="1">
            <a:spLocks noGrp="1"/>
          </p:cNvSpPr>
          <p:nvPr>
            <p:ph type="sldNum" idx="12"/>
          </p:nvPr>
        </p:nvSpPr>
        <p:spPr>
          <a:xfrm>
            <a:off x="8565691" y="4767263"/>
            <a:ext cx="577642" cy="273844"/>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377"/>
        <p:cNvGrpSpPr/>
        <p:nvPr/>
      </p:nvGrpSpPr>
      <p:grpSpPr>
        <a:xfrm>
          <a:off x="0" y="0"/>
          <a:ext cx="0" cy="0"/>
          <a:chOff x="0" y="0"/>
          <a:chExt cx="0" cy="0"/>
        </a:xfrm>
      </p:grpSpPr>
      <p:sp>
        <p:nvSpPr>
          <p:cNvPr id="378" name="Google Shape;378;h21d49b63077cc377_1_353"/>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Interior_Main 1 2">
  <p:cSld name="1_Footer Only 2_9_1">
    <p:bg>
      <p:bgPr>
        <a:solidFill>
          <a:srgbClr val="EEF0F2"/>
        </a:solidFill>
        <a:effectLst/>
      </p:bgPr>
    </p:bg>
    <p:spTree>
      <p:nvGrpSpPr>
        <p:cNvPr id="1" name="Shape 379"/>
        <p:cNvGrpSpPr/>
        <p:nvPr/>
      </p:nvGrpSpPr>
      <p:grpSpPr>
        <a:xfrm>
          <a:off x="0" y="0"/>
          <a:ext cx="0" cy="0"/>
          <a:chOff x="0" y="0"/>
          <a:chExt cx="0" cy="0"/>
        </a:xfrm>
      </p:grpSpPr>
      <p:grpSp>
        <p:nvGrpSpPr>
          <p:cNvPr id="380" name="Google Shape;380;h21d49b63077cc377_1_679"/>
          <p:cNvGrpSpPr/>
          <p:nvPr/>
        </p:nvGrpSpPr>
        <p:grpSpPr>
          <a:xfrm>
            <a:off x="-12858" y="4709607"/>
            <a:ext cx="1008900" cy="356175"/>
            <a:chOff x="-17143" y="6279477"/>
            <a:chExt cx="1345200" cy="474900"/>
          </a:xfrm>
        </p:grpSpPr>
        <p:sp>
          <p:nvSpPr>
            <p:cNvPr id="381" name="Google Shape;381;h21d49b63077cc377_1_679"/>
            <p:cNvSpPr/>
            <p:nvPr/>
          </p:nvSpPr>
          <p:spPr>
            <a:xfrm rot="5400000">
              <a:off x="418007" y="5844327"/>
              <a:ext cx="474900" cy="1345200"/>
            </a:xfrm>
            <a:prstGeom prst="round2SameRect">
              <a:avLst>
                <a:gd name="adj1" fmla="val 16667"/>
                <a:gd name="adj2" fmla="val 0"/>
              </a:avLst>
            </a:prstGeom>
            <a:solidFill>
              <a:schemeClr val="dk1"/>
            </a:solidFill>
            <a:ln>
              <a:noFill/>
            </a:ln>
            <a:effectLst>
              <a:outerShdw blurRad="38100" dist="28575" dir="2700000" algn="tl"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None/>
              </a:pPr>
              <a:endParaRPr sz="1100" b="0" i="0" u="none" strike="noStrike" cap="none">
                <a:solidFill>
                  <a:schemeClr val="lt1"/>
                </a:solidFill>
                <a:latin typeface="Arial"/>
                <a:ea typeface="Arial"/>
                <a:cs typeface="Arial"/>
                <a:sym typeface="Arial"/>
              </a:endParaRPr>
            </a:p>
          </p:txBody>
        </p:sp>
        <p:pic>
          <p:nvPicPr>
            <p:cNvPr id="382" name="Google Shape;382;h21d49b63077cc377_1_679"/>
            <p:cNvPicPr preferRelativeResize="0"/>
            <p:nvPr/>
          </p:nvPicPr>
          <p:blipFill rotWithShape="1">
            <a:blip r:embed="rId2">
              <a:alphaModFix/>
            </a:blip>
            <a:srcRect/>
            <a:stretch/>
          </p:blipFill>
          <p:spPr>
            <a:xfrm>
              <a:off x="122836" y="6370744"/>
              <a:ext cx="1079813" cy="307747"/>
            </a:xfrm>
            <a:prstGeom prst="rect">
              <a:avLst/>
            </a:prstGeom>
            <a:noFill/>
            <a:ln>
              <a:noFill/>
            </a:ln>
          </p:spPr>
        </p:pic>
      </p:grpSp>
      <p:sp>
        <p:nvSpPr>
          <p:cNvPr id="383" name="Google Shape;383;h21d49b63077cc377_1_679"/>
          <p:cNvSpPr txBox="1">
            <a:spLocks noGrp="1"/>
          </p:cNvSpPr>
          <p:nvPr>
            <p:ph type="title"/>
          </p:nvPr>
        </p:nvSpPr>
        <p:spPr>
          <a:xfrm>
            <a:off x="628650" y="212807"/>
            <a:ext cx="7886700" cy="3207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0"/>
              </a:spcBef>
              <a:spcAft>
                <a:spcPts val="0"/>
              </a:spcAft>
              <a:buSzPts val="2500"/>
              <a:buNone/>
              <a:defRPr b="0" i="0">
                <a:solidFill>
                  <a:schemeClr val="dk1"/>
                </a:solidFill>
                <a:latin typeface="Roboto Light"/>
                <a:ea typeface="Roboto Light"/>
                <a:cs typeface="Roboto Light"/>
                <a:sym typeface="Roboto Light"/>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84" name="Google Shape;384;h21d49b63077cc377_1_679"/>
          <p:cNvSpPr txBox="1">
            <a:spLocks noGrp="1"/>
          </p:cNvSpPr>
          <p:nvPr>
            <p:ph type="subTitle" idx="1"/>
          </p:nvPr>
        </p:nvSpPr>
        <p:spPr>
          <a:xfrm>
            <a:off x="628650" y="633041"/>
            <a:ext cx="7886700" cy="157200"/>
          </a:xfrm>
          <a:prstGeom prst="rect">
            <a:avLst/>
          </a:prstGeom>
          <a:noFill/>
          <a:ln>
            <a:noFill/>
          </a:ln>
        </p:spPr>
        <p:txBody>
          <a:bodyPr spcFirstLastPara="1" wrap="square" lIns="34275" tIns="0" rIns="34275" bIns="0" anchor="ctr" anchorCtr="0">
            <a:noAutofit/>
          </a:bodyPr>
          <a:lstStyle>
            <a:lvl1pPr lvl="0" algn="ctr">
              <a:lnSpc>
                <a:spcPct val="130000"/>
              </a:lnSpc>
              <a:spcBef>
                <a:spcPts val="800"/>
              </a:spcBef>
              <a:spcAft>
                <a:spcPts val="0"/>
              </a:spcAft>
              <a:buSzPts val="1200"/>
              <a:buFont typeface="Roboto Condensed SemiBold"/>
              <a:buNone/>
              <a:defRPr i="0">
                <a:solidFill>
                  <a:schemeClr val="accent2"/>
                </a:solidFill>
                <a:latin typeface="Roboto Condensed SemiBold"/>
                <a:ea typeface="Roboto Condensed SemiBold"/>
                <a:cs typeface="Roboto Condensed SemiBold"/>
                <a:sym typeface="Roboto Condensed SemiBold"/>
              </a:defRPr>
            </a:lvl1pPr>
            <a:lvl2pPr lvl="1" algn="ctr">
              <a:lnSpc>
                <a:spcPct val="130000"/>
              </a:lnSpc>
              <a:spcBef>
                <a:spcPts val="400"/>
              </a:spcBef>
              <a:spcAft>
                <a:spcPts val="0"/>
              </a:spcAft>
              <a:buSzPts val="1500"/>
              <a:buFont typeface="Roboto Condensed SemiBold"/>
              <a:buNone/>
              <a:defRPr sz="1500">
                <a:latin typeface="Roboto Condensed SemiBold"/>
                <a:ea typeface="Roboto Condensed SemiBold"/>
                <a:cs typeface="Roboto Condensed SemiBold"/>
                <a:sym typeface="Roboto Condensed SemiBold"/>
              </a:defRPr>
            </a:lvl2pPr>
            <a:lvl3pPr lvl="2" algn="ctr">
              <a:lnSpc>
                <a:spcPct val="130000"/>
              </a:lnSpc>
              <a:spcBef>
                <a:spcPts val="400"/>
              </a:spcBef>
              <a:spcAft>
                <a:spcPts val="0"/>
              </a:spcAft>
              <a:buSzPts val="1400"/>
              <a:buFont typeface="Roboto Condensed SemiBold"/>
              <a:buNone/>
              <a:defRPr sz="1400">
                <a:latin typeface="Roboto Condensed SemiBold"/>
                <a:ea typeface="Roboto Condensed SemiBold"/>
                <a:cs typeface="Roboto Condensed SemiBold"/>
                <a:sym typeface="Roboto Condensed SemiBold"/>
              </a:defRPr>
            </a:lvl3pPr>
            <a:lvl4pPr lvl="3" algn="ctr">
              <a:lnSpc>
                <a:spcPct val="130000"/>
              </a:lnSpc>
              <a:spcBef>
                <a:spcPts val="400"/>
              </a:spcBef>
              <a:spcAft>
                <a:spcPts val="0"/>
              </a:spcAft>
              <a:buSzPts val="1200"/>
              <a:buFont typeface="Roboto Condensed SemiBold"/>
              <a:buNone/>
              <a:defRPr sz="1200">
                <a:latin typeface="Roboto Condensed SemiBold"/>
                <a:ea typeface="Roboto Condensed SemiBold"/>
                <a:cs typeface="Roboto Condensed SemiBold"/>
                <a:sym typeface="Roboto Condensed SemiBold"/>
              </a:defRPr>
            </a:lvl4pPr>
            <a:lvl5pPr lvl="4" algn="ctr">
              <a:lnSpc>
                <a:spcPct val="90000"/>
              </a:lnSpc>
              <a:spcBef>
                <a:spcPts val="400"/>
              </a:spcBef>
              <a:spcAft>
                <a:spcPts val="0"/>
              </a:spcAft>
              <a:buSzPts val="1200"/>
              <a:buFont typeface="Roboto Condensed SemiBold"/>
              <a:buNone/>
              <a:defRPr sz="1200">
                <a:latin typeface="Roboto Condensed SemiBold"/>
                <a:ea typeface="Roboto Condensed SemiBold"/>
                <a:cs typeface="Roboto Condensed SemiBold"/>
                <a:sym typeface="Roboto Condensed SemiBold"/>
              </a:defRPr>
            </a:lvl5pPr>
            <a:lvl6pPr lvl="5"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6pPr>
            <a:lvl7pPr lvl="6"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7pPr>
            <a:lvl8pPr lvl="7"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8pPr>
            <a:lvl9pPr lvl="8"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9pPr>
          </a:lstStyle>
          <a:p>
            <a:endParaRPr/>
          </a:p>
        </p:txBody>
      </p:sp>
      <p:sp>
        <p:nvSpPr>
          <p:cNvPr id="385" name="Google Shape;385;h21d49b63077cc377_1_679"/>
          <p:cNvSpPr txBox="1">
            <a:spLocks noGrp="1"/>
          </p:cNvSpPr>
          <p:nvPr>
            <p:ph type="body" idx="2"/>
          </p:nvPr>
        </p:nvSpPr>
        <p:spPr>
          <a:xfrm>
            <a:off x="628650" y="1083272"/>
            <a:ext cx="7886700" cy="3489000"/>
          </a:xfrm>
          <a:prstGeom prst="rect">
            <a:avLst/>
          </a:prstGeom>
          <a:noFill/>
          <a:ln>
            <a:noFill/>
          </a:ln>
        </p:spPr>
        <p:txBody>
          <a:bodyPr spcFirstLastPara="1" wrap="square" lIns="68575" tIns="34275" rIns="68575" bIns="34275" anchor="t" anchorCtr="0">
            <a:normAutofit/>
          </a:bodyPr>
          <a:lstStyle>
            <a:lvl1pPr marL="457200" lvl="0" indent="-317500" algn="l">
              <a:lnSpc>
                <a:spcPct val="130000"/>
              </a:lnSpc>
              <a:spcBef>
                <a:spcPts val="800"/>
              </a:spcBef>
              <a:spcAft>
                <a:spcPts val="0"/>
              </a:spcAft>
              <a:buSzPts val="1400"/>
              <a:buChar char="▴"/>
              <a:defRPr/>
            </a:lvl1pPr>
            <a:lvl2pPr marL="914400" lvl="1" indent="-304800" algn="l">
              <a:lnSpc>
                <a:spcPct val="130000"/>
              </a:lnSpc>
              <a:spcBef>
                <a:spcPts val="400"/>
              </a:spcBef>
              <a:spcAft>
                <a:spcPts val="0"/>
              </a:spcAft>
              <a:buSzPts val="1200"/>
              <a:buChar char="▵"/>
              <a:defRPr/>
            </a:lvl2pPr>
            <a:lvl3pPr marL="1371600" lvl="2" indent="-317500" algn="l">
              <a:lnSpc>
                <a:spcPct val="130000"/>
              </a:lnSpc>
              <a:spcBef>
                <a:spcPts val="400"/>
              </a:spcBef>
              <a:spcAft>
                <a:spcPts val="0"/>
              </a:spcAft>
              <a:buSzPts val="1400"/>
              <a:buChar char="▫"/>
              <a:defRPr/>
            </a:lvl3pPr>
            <a:lvl4pPr marL="1828800" lvl="3" indent="-317500" algn="l">
              <a:lnSpc>
                <a:spcPct val="130000"/>
              </a:lnSpc>
              <a:spcBef>
                <a:spcPts val="400"/>
              </a:spcBef>
              <a:spcAft>
                <a:spcPts val="0"/>
              </a:spcAft>
              <a:buSzPts val="1400"/>
              <a:buChar char="▪"/>
              <a:defRPr/>
            </a:lvl4pPr>
            <a:lvl5pPr marL="2286000" lvl="4" indent="-298450" algn="l">
              <a:lnSpc>
                <a:spcPct val="90000"/>
              </a:lnSpc>
              <a:spcBef>
                <a:spcPts val="400"/>
              </a:spcBef>
              <a:spcAft>
                <a:spcPts val="0"/>
              </a:spcAft>
              <a:buSzPts val="1100"/>
              <a:buChar char="●"/>
              <a:defRPr/>
            </a:lvl5pPr>
            <a:lvl6pPr marL="2743200" lvl="5" indent="-317500" algn="l">
              <a:lnSpc>
                <a:spcPct val="90000"/>
              </a:lnSpc>
              <a:spcBef>
                <a:spcPts val="400"/>
              </a:spcBef>
              <a:spcAft>
                <a:spcPts val="0"/>
              </a:spcAft>
              <a:buSzPts val="1400"/>
              <a:buChar char="•"/>
              <a:defRPr/>
            </a:lvl6pPr>
            <a:lvl7pPr marL="3200400" lvl="6" indent="-317500" algn="l">
              <a:lnSpc>
                <a:spcPct val="90000"/>
              </a:lnSpc>
              <a:spcBef>
                <a:spcPts val="400"/>
              </a:spcBef>
              <a:spcAft>
                <a:spcPts val="0"/>
              </a:spcAft>
              <a:buSzPts val="1400"/>
              <a:buChar char="•"/>
              <a:defRPr/>
            </a:lvl7pPr>
            <a:lvl8pPr marL="3657600" lvl="7" indent="-317500" algn="l">
              <a:lnSpc>
                <a:spcPct val="90000"/>
              </a:lnSpc>
              <a:spcBef>
                <a:spcPts val="400"/>
              </a:spcBef>
              <a:spcAft>
                <a:spcPts val="0"/>
              </a:spcAft>
              <a:buSzPts val="1400"/>
              <a:buChar char="•"/>
              <a:defRPr/>
            </a:lvl8pPr>
            <a:lvl9pPr marL="4114800" lvl="8" indent="-317500" algn="l">
              <a:lnSpc>
                <a:spcPct val="90000"/>
              </a:lnSpc>
              <a:spcBef>
                <a:spcPts val="400"/>
              </a:spcBef>
              <a:spcAft>
                <a:spcPts val="0"/>
              </a:spcAft>
              <a:buSzPts val="1400"/>
              <a:buChar char="•"/>
              <a:defRPr/>
            </a:lvl9pPr>
          </a:lstStyle>
          <a:p>
            <a:endParaRPr/>
          </a:p>
        </p:txBody>
      </p:sp>
      <p:sp>
        <p:nvSpPr>
          <p:cNvPr id="386" name="Google Shape;386;h21d49b63077cc377_1_679"/>
          <p:cNvSpPr txBox="1">
            <a:spLocks noGrp="1"/>
          </p:cNvSpPr>
          <p:nvPr>
            <p:ph type="body" idx="3"/>
          </p:nvPr>
        </p:nvSpPr>
        <p:spPr>
          <a:xfrm>
            <a:off x="1067325" y="4710550"/>
            <a:ext cx="6072900" cy="338700"/>
          </a:xfrm>
          <a:prstGeom prst="rect">
            <a:avLst/>
          </a:prstGeom>
        </p:spPr>
        <p:txBody>
          <a:bodyPr spcFirstLastPara="1" wrap="square" lIns="0" tIns="91425" rIns="91425" bIns="91425" anchor="ctr" anchorCtr="0">
            <a:normAutofit/>
          </a:bodyPr>
          <a:lstStyle>
            <a:lvl1pPr marL="457200" lvl="0" indent="-228600">
              <a:lnSpc>
                <a:spcPct val="100000"/>
              </a:lnSpc>
              <a:spcBef>
                <a:spcPts val="750"/>
              </a:spcBef>
              <a:spcAft>
                <a:spcPts val="0"/>
              </a:spcAft>
              <a:buClr>
                <a:srgbClr val="999999"/>
              </a:buClr>
              <a:buSzPts val="600"/>
              <a:buFont typeface="Roboto Condensed"/>
              <a:buNone/>
              <a:defRPr sz="600">
                <a:solidFill>
                  <a:srgbClr val="999999"/>
                </a:solidFill>
                <a:latin typeface="Roboto Condensed"/>
                <a:ea typeface="Roboto Condensed"/>
                <a:cs typeface="Roboto Condensed"/>
                <a:sym typeface="Roboto Condensed"/>
              </a:defRPr>
            </a:lvl1pPr>
            <a:lvl2pPr marL="914400" lvl="1" indent="-228600">
              <a:lnSpc>
                <a:spcPct val="100000"/>
              </a:lnSpc>
              <a:spcBef>
                <a:spcPts val="375"/>
              </a:spcBef>
              <a:spcAft>
                <a:spcPts val="0"/>
              </a:spcAft>
              <a:buClr>
                <a:srgbClr val="999999"/>
              </a:buClr>
              <a:buSzPts val="1200"/>
              <a:buNone/>
              <a:defRPr>
                <a:solidFill>
                  <a:srgbClr val="999999"/>
                </a:solidFill>
              </a:defRPr>
            </a:lvl2pPr>
            <a:lvl3pPr marL="1371600" lvl="2" indent="-228600">
              <a:lnSpc>
                <a:spcPct val="100000"/>
              </a:lnSpc>
              <a:spcBef>
                <a:spcPts val="375"/>
              </a:spcBef>
              <a:spcAft>
                <a:spcPts val="0"/>
              </a:spcAft>
              <a:buClr>
                <a:srgbClr val="999999"/>
              </a:buClr>
              <a:buSzPts val="1200"/>
              <a:buNone/>
              <a:defRPr>
                <a:solidFill>
                  <a:srgbClr val="999999"/>
                </a:solidFill>
              </a:defRPr>
            </a:lvl3pPr>
            <a:lvl4pPr marL="1828800" lvl="3" indent="-228600">
              <a:lnSpc>
                <a:spcPct val="100000"/>
              </a:lnSpc>
              <a:spcBef>
                <a:spcPts val="375"/>
              </a:spcBef>
              <a:spcAft>
                <a:spcPts val="0"/>
              </a:spcAft>
              <a:buClr>
                <a:srgbClr val="999999"/>
              </a:buClr>
              <a:buSzPts val="1200"/>
              <a:buNone/>
              <a:defRPr>
                <a:solidFill>
                  <a:srgbClr val="999999"/>
                </a:solidFill>
              </a:defRPr>
            </a:lvl4pPr>
            <a:lvl5pPr marL="2286000" lvl="4" indent="-228600">
              <a:lnSpc>
                <a:spcPct val="100000"/>
              </a:lnSpc>
              <a:spcBef>
                <a:spcPts val="375"/>
              </a:spcBef>
              <a:spcAft>
                <a:spcPts val="0"/>
              </a:spcAft>
              <a:buClr>
                <a:srgbClr val="999999"/>
              </a:buClr>
              <a:buSzPts val="1200"/>
              <a:buNone/>
              <a:defRPr>
                <a:solidFill>
                  <a:srgbClr val="999999"/>
                </a:solidFill>
              </a:defRPr>
            </a:lvl5pPr>
            <a:lvl6pPr marL="2743200" lvl="5" indent="-314325">
              <a:lnSpc>
                <a:spcPct val="100000"/>
              </a:lnSpc>
              <a:spcBef>
                <a:spcPts val="375"/>
              </a:spcBef>
              <a:spcAft>
                <a:spcPts val="0"/>
              </a:spcAft>
              <a:buClr>
                <a:srgbClr val="999999"/>
              </a:buClr>
              <a:buSzPts val="1350"/>
              <a:buChar char="•"/>
              <a:defRPr>
                <a:solidFill>
                  <a:srgbClr val="999999"/>
                </a:solidFill>
              </a:defRPr>
            </a:lvl6pPr>
            <a:lvl7pPr marL="3200400" lvl="6" indent="-314325">
              <a:lnSpc>
                <a:spcPct val="100000"/>
              </a:lnSpc>
              <a:spcBef>
                <a:spcPts val="375"/>
              </a:spcBef>
              <a:spcAft>
                <a:spcPts val="0"/>
              </a:spcAft>
              <a:buClr>
                <a:srgbClr val="999999"/>
              </a:buClr>
              <a:buSzPts val="1350"/>
              <a:buChar char="•"/>
              <a:defRPr>
                <a:solidFill>
                  <a:srgbClr val="999999"/>
                </a:solidFill>
              </a:defRPr>
            </a:lvl7pPr>
            <a:lvl8pPr marL="3657600" lvl="7" indent="-314325">
              <a:lnSpc>
                <a:spcPct val="100000"/>
              </a:lnSpc>
              <a:spcBef>
                <a:spcPts val="375"/>
              </a:spcBef>
              <a:spcAft>
                <a:spcPts val="0"/>
              </a:spcAft>
              <a:buClr>
                <a:srgbClr val="999999"/>
              </a:buClr>
              <a:buSzPts val="1350"/>
              <a:buChar char="•"/>
              <a:defRPr>
                <a:solidFill>
                  <a:srgbClr val="999999"/>
                </a:solidFill>
              </a:defRPr>
            </a:lvl8pPr>
            <a:lvl9pPr marL="4114800" lvl="8" indent="-314325">
              <a:lnSpc>
                <a:spcPct val="100000"/>
              </a:lnSpc>
              <a:spcBef>
                <a:spcPts val="375"/>
              </a:spcBef>
              <a:spcAft>
                <a:spcPts val="0"/>
              </a:spcAft>
              <a:buClr>
                <a:srgbClr val="999999"/>
              </a:buClr>
              <a:buSzPts val="1350"/>
              <a:buChar char="•"/>
              <a:defRPr>
                <a:solidFill>
                  <a:srgbClr val="999999"/>
                </a:solidFill>
              </a:defRPr>
            </a:lvl9pPr>
          </a:lstStyle>
          <a:p>
            <a:endParaRPr/>
          </a:p>
        </p:txBody>
      </p:sp>
      <p:sp>
        <p:nvSpPr>
          <p:cNvPr id="387" name="Google Shape;387;h21d49b63077cc377_1_67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 1 Column Content – OPT01">
  <p:cSld name="Title + 1 Column Content – OPT01">
    <p:bg>
      <p:bgPr>
        <a:solidFill>
          <a:schemeClr val="lt1"/>
        </a:solidFill>
        <a:effectLst/>
      </p:bgPr>
    </p:bg>
    <p:spTree>
      <p:nvGrpSpPr>
        <p:cNvPr id="1" name="Shape 388"/>
        <p:cNvGrpSpPr/>
        <p:nvPr/>
      </p:nvGrpSpPr>
      <p:grpSpPr>
        <a:xfrm>
          <a:off x="0" y="0"/>
          <a:ext cx="0" cy="0"/>
          <a:chOff x="0" y="0"/>
          <a:chExt cx="0" cy="0"/>
        </a:xfrm>
      </p:grpSpPr>
      <p:grpSp>
        <p:nvGrpSpPr>
          <p:cNvPr id="389" name="Google Shape;389;h21d49b63077cc377_1_1271"/>
          <p:cNvGrpSpPr/>
          <p:nvPr/>
        </p:nvGrpSpPr>
        <p:grpSpPr>
          <a:xfrm>
            <a:off x="342900" y="175576"/>
            <a:ext cx="8458200" cy="300258"/>
            <a:chOff x="457200" y="457200"/>
            <a:chExt cx="11277600" cy="400344"/>
          </a:xfrm>
        </p:grpSpPr>
        <p:sp>
          <p:nvSpPr>
            <p:cNvPr id="390" name="Google Shape;390;h21d49b63077cc377_1_1271"/>
            <p:cNvSpPr/>
            <p:nvPr/>
          </p:nvSpPr>
          <p:spPr>
            <a:xfrm>
              <a:off x="457200" y="457200"/>
              <a:ext cx="11277600" cy="54900"/>
            </a:xfrm>
            <a:prstGeom prst="rect">
              <a:avLst/>
            </a:prstGeom>
            <a:solidFill>
              <a:schemeClr val="dk1"/>
            </a:solidFill>
            <a:ln>
              <a:noFill/>
            </a:ln>
          </p:spPr>
          <p:txBody>
            <a:bodyPr spcFirstLastPara="1" wrap="square" lIns="68575" tIns="34275" rIns="68575" bIns="34275" anchor="ctr" anchorCtr="0">
              <a:noAutofit/>
            </a:bodyPr>
            <a:lstStyle/>
            <a:p>
              <a:pPr marL="0" marR="0" lvl="0" indent="0" algn="ctr" rtl="0">
                <a:spcBef>
                  <a:spcPts val="0"/>
                </a:spcBef>
                <a:spcAft>
                  <a:spcPts val="0"/>
                </a:spcAft>
                <a:buClr>
                  <a:schemeClr val="lt1"/>
                </a:buClr>
                <a:buSzPts val="1400"/>
                <a:buFont typeface="Roboto"/>
                <a:buNone/>
              </a:pPr>
              <a:r>
                <a:rPr lang="en-US" sz="1400">
                  <a:solidFill>
                    <a:schemeClr val="lt1"/>
                  </a:solidFill>
                  <a:latin typeface="Roboto"/>
                  <a:ea typeface="Roboto"/>
                  <a:cs typeface="Roboto"/>
                  <a:sym typeface="Roboto"/>
                </a:rPr>
                <a:t>    </a:t>
              </a:r>
              <a:endParaRPr sz="1400">
                <a:solidFill>
                  <a:schemeClr val="dk1"/>
                </a:solidFill>
                <a:latin typeface="Arial"/>
                <a:ea typeface="Arial"/>
                <a:cs typeface="Arial"/>
                <a:sym typeface="Arial"/>
              </a:endParaRPr>
            </a:p>
          </p:txBody>
        </p:sp>
        <p:sp>
          <p:nvSpPr>
            <p:cNvPr id="391" name="Google Shape;391;h21d49b63077cc377_1_1271"/>
            <p:cNvSpPr/>
            <p:nvPr/>
          </p:nvSpPr>
          <p:spPr>
            <a:xfrm>
              <a:off x="641604" y="839244"/>
              <a:ext cx="10908900" cy="18300"/>
            </a:xfrm>
            <a:prstGeom prst="rect">
              <a:avLst/>
            </a:prstGeom>
            <a:solidFill>
              <a:schemeClr val="dk1"/>
            </a:solidFill>
            <a:ln>
              <a:noFill/>
            </a:ln>
          </p:spPr>
          <p:txBody>
            <a:bodyPr spcFirstLastPara="1" wrap="square" lIns="68575" tIns="34275" rIns="68575" bIns="34275" anchor="ctr" anchorCtr="0">
              <a:noAutofit/>
            </a:bodyPr>
            <a:lstStyle/>
            <a:p>
              <a:pPr marL="0" marR="0" lvl="0" indent="0" algn="ctr" rtl="0">
                <a:spcBef>
                  <a:spcPts val="0"/>
                </a:spcBef>
                <a:spcAft>
                  <a:spcPts val="0"/>
                </a:spcAft>
                <a:buClr>
                  <a:schemeClr val="lt1"/>
                </a:buClr>
                <a:buSzPts val="1400"/>
                <a:buFont typeface="Roboto"/>
                <a:buNone/>
              </a:pPr>
              <a:r>
                <a:rPr lang="en-US" sz="1400">
                  <a:solidFill>
                    <a:schemeClr val="lt1"/>
                  </a:solidFill>
                  <a:latin typeface="Roboto"/>
                  <a:ea typeface="Roboto"/>
                  <a:cs typeface="Roboto"/>
                  <a:sym typeface="Roboto"/>
                </a:rPr>
                <a:t>    </a:t>
              </a:r>
              <a:endParaRPr sz="1400">
                <a:solidFill>
                  <a:schemeClr val="dk1"/>
                </a:solidFill>
                <a:latin typeface="Arial"/>
                <a:ea typeface="Arial"/>
                <a:cs typeface="Arial"/>
                <a:sym typeface="Arial"/>
              </a:endParaRPr>
            </a:p>
          </p:txBody>
        </p:sp>
        <p:pic>
          <p:nvPicPr>
            <p:cNvPr id="392" name="Google Shape;392;h21d49b63077cc377_1_1271"/>
            <p:cNvPicPr preferRelativeResize="0"/>
            <p:nvPr/>
          </p:nvPicPr>
          <p:blipFill rotWithShape="1">
            <a:blip r:embed="rId2">
              <a:alphaModFix/>
            </a:blip>
            <a:srcRect/>
            <a:stretch/>
          </p:blipFill>
          <p:spPr>
            <a:xfrm>
              <a:off x="457200" y="766092"/>
              <a:ext cx="91440" cy="91440"/>
            </a:xfrm>
            <a:prstGeom prst="rect">
              <a:avLst/>
            </a:prstGeom>
            <a:noFill/>
            <a:ln>
              <a:noFill/>
            </a:ln>
          </p:spPr>
        </p:pic>
        <p:pic>
          <p:nvPicPr>
            <p:cNvPr id="393" name="Google Shape;393;h21d49b63077cc377_1_1271"/>
            <p:cNvPicPr preferRelativeResize="0"/>
            <p:nvPr/>
          </p:nvPicPr>
          <p:blipFill rotWithShape="1">
            <a:blip r:embed="rId3">
              <a:alphaModFix/>
            </a:blip>
            <a:srcRect/>
            <a:stretch/>
          </p:blipFill>
          <p:spPr>
            <a:xfrm>
              <a:off x="11643360" y="766092"/>
              <a:ext cx="91440" cy="91440"/>
            </a:xfrm>
            <a:prstGeom prst="rect">
              <a:avLst/>
            </a:prstGeom>
            <a:noFill/>
            <a:ln>
              <a:noFill/>
            </a:ln>
          </p:spPr>
        </p:pic>
      </p:grpSp>
      <p:sp>
        <p:nvSpPr>
          <p:cNvPr id="394" name="Google Shape;394;h21d49b63077cc377_1_1271"/>
          <p:cNvSpPr txBox="1">
            <a:spLocks noGrp="1"/>
          </p:cNvSpPr>
          <p:nvPr>
            <p:ph type="body" idx="1"/>
          </p:nvPr>
        </p:nvSpPr>
        <p:spPr>
          <a:xfrm>
            <a:off x="342900" y="854150"/>
            <a:ext cx="8458200" cy="3771900"/>
          </a:xfrm>
          <a:prstGeom prst="rect">
            <a:avLst/>
          </a:prstGeom>
          <a:noFill/>
          <a:ln>
            <a:noFill/>
          </a:ln>
        </p:spPr>
        <p:txBody>
          <a:bodyPr spcFirstLastPara="1" wrap="square" lIns="0" tIns="41150" rIns="0" bIns="68575" anchor="t" anchorCtr="0">
            <a:normAutofit/>
          </a:bodyPr>
          <a:lstStyle>
            <a:lvl1pPr marL="457200" lvl="0" indent="-228600" algn="l">
              <a:lnSpc>
                <a:spcPct val="130000"/>
              </a:lnSpc>
              <a:spcBef>
                <a:spcPts val="800"/>
              </a:spcBef>
              <a:spcAft>
                <a:spcPts val="0"/>
              </a:spcAft>
              <a:buSzPts val="1200"/>
              <a:buNone/>
              <a:defRPr sz="1200" b="0" i="0">
                <a:solidFill>
                  <a:schemeClr val="dk2"/>
                </a:solidFill>
                <a:latin typeface="Roboto Light"/>
                <a:ea typeface="Roboto Light"/>
                <a:cs typeface="Roboto Light"/>
                <a:sym typeface="Roboto Light"/>
              </a:defRPr>
            </a:lvl1pPr>
            <a:lvl2pPr marL="914400" lvl="1" indent="-228600" algn="l">
              <a:lnSpc>
                <a:spcPct val="130000"/>
              </a:lnSpc>
              <a:spcBef>
                <a:spcPts val="400"/>
              </a:spcBef>
              <a:spcAft>
                <a:spcPts val="0"/>
              </a:spcAft>
              <a:buSzPts val="1400"/>
              <a:buNone/>
              <a:defRPr/>
            </a:lvl2pPr>
            <a:lvl3pPr marL="1371600" lvl="2" indent="-228600" algn="l">
              <a:lnSpc>
                <a:spcPct val="130000"/>
              </a:lnSpc>
              <a:spcBef>
                <a:spcPts val="400"/>
              </a:spcBef>
              <a:spcAft>
                <a:spcPts val="0"/>
              </a:spcAft>
              <a:buSzPts val="1400"/>
              <a:buNone/>
              <a:defRPr/>
            </a:lvl3pPr>
            <a:lvl4pPr marL="1828800" lvl="3" indent="-228600" algn="l">
              <a:lnSpc>
                <a:spcPct val="130000"/>
              </a:lnSpc>
              <a:spcBef>
                <a:spcPts val="400"/>
              </a:spcBef>
              <a:spcAft>
                <a:spcPts val="0"/>
              </a:spcAft>
              <a:buSzPts val="1400"/>
              <a:buNone/>
              <a:defRPr/>
            </a:lvl4pPr>
            <a:lvl5pPr marL="2286000" lvl="4" indent="-317500" algn="l">
              <a:lnSpc>
                <a:spcPct val="90000"/>
              </a:lnSpc>
              <a:spcBef>
                <a:spcPts val="400"/>
              </a:spcBef>
              <a:spcAft>
                <a:spcPts val="0"/>
              </a:spcAft>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395" name="Google Shape;395;h21d49b63077cc377_1_1271"/>
          <p:cNvSpPr txBox="1">
            <a:spLocks noGrp="1"/>
          </p:cNvSpPr>
          <p:nvPr>
            <p:ph type="title"/>
          </p:nvPr>
        </p:nvSpPr>
        <p:spPr>
          <a:xfrm>
            <a:off x="3629675" y="267909"/>
            <a:ext cx="1884600" cy="270000"/>
          </a:xfrm>
          <a:prstGeom prst="rect">
            <a:avLst/>
          </a:prstGeom>
          <a:solidFill>
            <a:schemeClr val="lt1"/>
          </a:solidFill>
          <a:ln>
            <a:noFill/>
          </a:ln>
        </p:spPr>
        <p:txBody>
          <a:bodyPr spcFirstLastPara="1" wrap="square" lIns="34275" tIns="0" rIns="34275" bIns="0" anchor="ctr" anchorCtr="0">
            <a:spAutoFit/>
          </a:bodyPr>
          <a:lstStyle>
            <a:lvl1pPr lvl="0" algn="ctr">
              <a:lnSpc>
                <a:spcPct val="90000"/>
              </a:lnSpc>
              <a:spcBef>
                <a:spcPts val="0"/>
              </a:spcBef>
              <a:spcAft>
                <a:spcPts val="0"/>
              </a:spcAft>
              <a:buClr>
                <a:schemeClr val="dk1"/>
              </a:buClr>
              <a:buSzPts val="2000"/>
              <a:buFont typeface="Roboto Medium"/>
              <a:buNone/>
              <a:defRPr sz="2000" b="0" i="0">
                <a:solidFill>
                  <a:schemeClr val="dk1"/>
                </a:solidFill>
                <a:latin typeface="Roboto Medium"/>
                <a:ea typeface="Roboto Medium"/>
                <a:cs typeface="Roboto Medium"/>
                <a:sym typeface="Roboto Medium"/>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396" name="Google Shape;396;h21d49b63077cc377_1_1271" descr="Logo&#10;&#10;Description automatically generated"/>
          <p:cNvPicPr preferRelativeResize="0"/>
          <p:nvPr/>
        </p:nvPicPr>
        <p:blipFill rotWithShape="1">
          <a:blip r:embed="rId4">
            <a:alphaModFix/>
          </a:blip>
          <a:srcRect/>
          <a:stretch/>
        </p:blipFill>
        <p:spPr>
          <a:xfrm>
            <a:off x="342900" y="4834890"/>
            <a:ext cx="881743" cy="274320"/>
          </a:xfrm>
          <a:prstGeom prst="rect">
            <a:avLst/>
          </a:prstGeom>
          <a:noFill/>
          <a:ln>
            <a:noFill/>
          </a:ln>
        </p:spPr>
      </p:pic>
      <p:sp>
        <p:nvSpPr>
          <p:cNvPr id="397" name="Google Shape;397;h21d49b63077cc377_1_1271"/>
          <p:cNvSpPr txBox="1">
            <a:spLocks noGrp="1"/>
          </p:cNvSpPr>
          <p:nvPr>
            <p:ph type="ftr" idx="11"/>
          </p:nvPr>
        </p:nvSpPr>
        <p:spPr>
          <a:xfrm>
            <a:off x="3028950" y="4800601"/>
            <a:ext cx="3086100" cy="342900"/>
          </a:xfrm>
          <a:prstGeom prst="rect">
            <a:avLst/>
          </a:prstGeom>
          <a:noFill/>
          <a:ln>
            <a:noFill/>
          </a:ln>
        </p:spPr>
        <p:txBody>
          <a:bodyPr spcFirstLastPara="1" wrap="square" lIns="68575" tIns="34275" rIns="68575" bIns="34275" anchor="ctr" anchorCtr="0">
            <a:noAutofit/>
          </a:bodyPr>
          <a:lstStyle>
            <a:lvl1pPr marR="0" lvl="0" algn="ctr">
              <a:spcBef>
                <a:spcPts val="0"/>
              </a:spcBef>
              <a:spcAft>
                <a:spcPts val="0"/>
              </a:spcAft>
              <a:buClr>
                <a:schemeClr val="accent5"/>
              </a:buClr>
              <a:buSzPts val="1100"/>
              <a:buFont typeface="Roboto Light"/>
              <a:buNone/>
              <a:defRPr sz="600" b="0" i="0">
                <a:solidFill>
                  <a:schemeClr val="accent5"/>
                </a:solidFill>
                <a:latin typeface="Roboto Light"/>
                <a:ea typeface="Roboto Light"/>
                <a:cs typeface="Roboto Light"/>
                <a:sym typeface="Roboto Light"/>
              </a:defRPr>
            </a:lvl1pPr>
            <a:lvl2pPr marR="0" lvl="1"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2pPr>
            <a:lvl3pPr marR="0" lvl="2"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3pPr>
            <a:lvl4pPr marR="0" lvl="3"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4pPr>
            <a:lvl5pPr marR="0" lvl="4"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5pPr>
            <a:lvl6pPr marR="0" lvl="5"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6pPr>
            <a:lvl7pPr marR="0" lvl="6"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7pPr>
            <a:lvl8pPr marR="0" lvl="7"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8pPr>
            <a:lvl9pPr marR="0" lvl="8" algn="l">
              <a:spcBef>
                <a:spcPts val="0"/>
              </a:spcBef>
              <a:spcAft>
                <a:spcPts val="0"/>
              </a:spcAft>
              <a:buClr>
                <a:schemeClr val="dk1"/>
              </a:buClr>
              <a:buSzPts val="1100"/>
              <a:buFont typeface="Arial"/>
              <a:buNone/>
              <a:defRPr sz="1400" b="0" i="0" u="none" strike="noStrike" cap="none">
                <a:solidFill>
                  <a:schemeClr val="dk1"/>
                </a:solidFill>
                <a:latin typeface="Arial"/>
                <a:ea typeface="Arial"/>
                <a:cs typeface="Arial"/>
                <a:sym typeface="Arial"/>
              </a:defRPr>
            </a:lvl9pPr>
          </a:lstStyle>
          <a:p>
            <a:endParaRPr/>
          </a:p>
        </p:txBody>
      </p:sp>
      <p:grpSp>
        <p:nvGrpSpPr>
          <p:cNvPr id="398" name="Google Shape;398;h21d49b63077cc377_1_1271"/>
          <p:cNvGrpSpPr/>
          <p:nvPr/>
        </p:nvGrpSpPr>
        <p:grpSpPr>
          <a:xfrm>
            <a:off x="8508199" y="4898487"/>
            <a:ext cx="346214" cy="147319"/>
            <a:chOff x="11344265" y="6531316"/>
            <a:chExt cx="461619" cy="196425"/>
          </a:xfrm>
        </p:grpSpPr>
        <p:sp>
          <p:nvSpPr>
            <p:cNvPr id="399" name="Google Shape;399;h21d49b63077cc377_1_1271"/>
            <p:cNvSpPr/>
            <p:nvPr/>
          </p:nvSpPr>
          <p:spPr>
            <a:xfrm>
              <a:off x="11344265" y="6534241"/>
              <a:ext cx="223500" cy="193500"/>
            </a:xfrm>
            <a:prstGeom prst="triangle">
              <a:avLst>
                <a:gd name="adj" fmla="val 50000"/>
              </a:avLst>
            </a:prstGeom>
            <a:solidFill>
              <a:schemeClr val="dk1"/>
            </a:solidFill>
            <a:ln>
              <a:noFill/>
            </a:ln>
          </p:spPr>
          <p:txBody>
            <a:bodyPr spcFirstLastPara="1" wrap="square" lIns="68575" tIns="68575" rIns="68575" bIns="68575" anchor="ctr" anchorCtr="0">
              <a:noAutofit/>
            </a:bodyPr>
            <a:lstStyle/>
            <a:p>
              <a:pPr marL="0" marR="0" lvl="0" indent="0" algn="ctr" rtl="0">
                <a:spcBef>
                  <a:spcPts val="0"/>
                </a:spcBef>
                <a:spcAft>
                  <a:spcPts val="0"/>
                </a:spcAft>
                <a:buClr>
                  <a:schemeClr val="dk1"/>
                </a:buClr>
                <a:buSzPts val="1400"/>
                <a:buFont typeface="Arial"/>
                <a:buNone/>
              </a:pPr>
              <a:endParaRPr sz="1400">
                <a:solidFill>
                  <a:schemeClr val="dk1"/>
                </a:solidFill>
                <a:latin typeface="Roboto"/>
                <a:ea typeface="Roboto"/>
                <a:cs typeface="Roboto"/>
                <a:sym typeface="Roboto"/>
              </a:endParaRPr>
            </a:p>
          </p:txBody>
        </p:sp>
        <p:sp>
          <p:nvSpPr>
            <p:cNvPr id="400" name="Google Shape;400;h21d49b63077cc377_1_1271"/>
            <p:cNvSpPr/>
            <p:nvPr/>
          </p:nvSpPr>
          <p:spPr>
            <a:xfrm>
              <a:off x="11612384" y="6531316"/>
              <a:ext cx="193500" cy="193500"/>
            </a:xfrm>
            <a:prstGeom prst="rect">
              <a:avLst/>
            </a:prstGeom>
            <a:solidFill>
              <a:schemeClr val="dk1"/>
            </a:solidFill>
            <a:ln>
              <a:noFill/>
            </a:ln>
          </p:spPr>
          <p:txBody>
            <a:bodyPr spcFirstLastPara="1" wrap="square" lIns="68575" tIns="68575" rIns="68575" bIns="68575" anchor="ctr" anchorCtr="0">
              <a:noAutofit/>
            </a:bodyPr>
            <a:lstStyle/>
            <a:p>
              <a:pPr marL="0" marR="0" lvl="0" indent="0" algn="ctr" rtl="0">
                <a:spcBef>
                  <a:spcPts val="0"/>
                </a:spcBef>
                <a:spcAft>
                  <a:spcPts val="0"/>
                </a:spcAft>
                <a:buClr>
                  <a:schemeClr val="dk1"/>
                </a:buClr>
                <a:buSzPts val="1400"/>
                <a:buFont typeface="Arial"/>
                <a:buNone/>
              </a:pPr>
              <a:endParaRPr sz="1400">
                <a:solidFill>
                  <a:schemeClr val="dk1"/>
                </a:solidFill>
                <a:latin typeface="Roboto"/>
                <a:ea typeface="Roboto"/>
                <a:cs typeface="Roboto"/>
                <a:sym typeface="Roboto"/>
              </a:endParaRPr>
            </a:p>
          </p:txBody>
        </p:sp>
      </p:grpSp>
      <p:sp>
        <p:nvSpPr>
          <p:cNvPr id="401" name="Google Shape;401;h21d49b63077cc377_1_1271"/>
          <p:cNvSpPr txBox="1"/>
          <p:nvPr/>
        </p:nvSpPr>
        <p:spPr>
          <a:xfrm>
            <a:off x="8704238" y="4800600"/>
            <a:ext cx="150300" cy="342900"/>
          </a:xfrm>
          <a:prstGeom prst="rect">
            <a:avLst/>
          </a:prstGeom>
          <a:noFill/>
          <a:ln>
            <a:noFill/>
          </a:ln>
        </p:spPr>
        <p:txBody>
          <a:bodyPr spcFirstLastPara="1" wrap="square" lIns="0" tIns="34275" rIns="0" bIns="34275" anchor="ctr" anchorCtr="0">
            <a:noAutofit/>
          </a:bodyPr>
          <a:lstStyle/>
          <a:p>
            <a:pPr marL="0" marR="0" lvl="0" indent="0" algn="ctr" rtl="0">
              <a:lnSpc>
                <a:spcPct val="100000"/>
              </a:lnSpc>
              <a:spcBef>
                <a:spcPts val="0"/>
              </a:spcBef>
              <a:spcAft>
                <a:spcPts val="0"/>
              </a:spcAft>
              <a:buClr>
                <a:srgbClr val="000000"/>
              </a:buClr>
              <a:buSzPts val="600"/>
              <a:buFont typeface="Arial"/>
              <a:buNone/>
            </a:pPr>
            <a:fld id="{00000000-1234-1234-1234-123412341234}" type="slidenum">
              <a:rPr lang="en-US" sz="600" b="0" i="0" u="none" strike="noStrike" cap="none">
                <a:solidFill>
                  <a:schemeClr val="lt2"/>
                </a:solidFill>
                <a:latin typeface="Roboto"/>
                <a:ea typeface="Roboto"/>
                <a:cs typeface="Roboto"/>
                <a:sym typeface="Roboto"/>
              </a:rPr>
              <a:t>‹#›</a:t>
            </a:fld>
            <a:endParaRPr sz="600" b="0" i="0" u="none" strike="noStrike" cap="none">
              <a:solidFill>
                <a:schemeClr val="lt2"/>
              </a:solidFill>
              <a:latin typeface="Roboto"/>
              <a:ea typeface="Roboto"/>
              <a:cs typeface="Roboto"/>
              <a:sym typeface="Roboto"/>
            </a:endParaRPr>
          </a:p>
        </p:txBody>
      </p:sp>
      <p:sp>
        <p:nvSpPr>
          <p:cNvPr id="402" name="Google Shape;402;h21d49b63077cc377_1_1271"/>
          <p:cNvSpPr txBox="1">
            <a:spLocks noGrp="1"/>
          </p:cNvSpPr>
          <p:nvPr>
            <p:ph type="subTitle" idx="2"/>
          </p:nvPr>
        </p:nvSpPr>
        <p:spPr>
          <a:xfrm>
            <a:off x="4011991" y="534425"/>
            <a:ext cx="1120200" cy="177600"/>
          </a:xfrm>
          <a:prstGeom prst="rect">
            <a:avLst/>
          </a:prstGeom>
          <a:noFill/>
          <a:ln>
            <a:noFill/>
          </a:ln>
        </p:spPr>
        <p:txBody>
          <a:bodyPr spcFirstLastPara="1" wrap="square" lIns="34275" tIns="0" rIns="34275" bIns="0" anchor="t" anchorCtr="0">
            <a:spAutoFit/>
          </a:bodyPr>
          <a:lstStyle>
            <a:lvl1pPr lvl="0" algn="ctr">
              <a:lnSpc>
                <a:spcPct val="130000"/>
              </a:lnSpc>
              <a:spcBef>
                <a:spcPts val="800"/>
              </a:spcBef>
              <a:spcAft>
                <a:spcPts val="0"/>
              </a:spcAft>
              <a:buSzPts val="1000"/>
              <a:buNone/>
              <a:defRPr sz="1000" b="0" i="1">
                <a:solidFill>
                  <a:schemeClr val="accent2"/>
                </a:solidFill>
                <a:latin typeface="Roboto Light"/>
                <a:ea typeface="Roboto Light"/>
                <a:cs typeface="Roboto Light"/>
                <a:sym typeface="Roboto Light"/>
              </a:defRPr>
            </a:lvl1pPr>
            <a:lvl2pPr lvl="1" algn="ctr">
              <a:lnSpc>
                <a:spcPct val="130000"/>
              </a:lnSpc>
              <a:spcBef>
                <a:spcPts val="400"/>
              </a:spcBef>
              <a:spcAft>
                <a:spcPts val="0"/>
              </a:spcAft>
              <a:buSzPts val="1500"/>
              <a:buNone/>
              <a:defRPr sz="1500"/>
            </a:lvl2pPr>
            <a:lvl3pPr lvl="2" algn="ctr">
              <a:lnSpc>
                <a:spcPct val="130000"/>
              </a:lnSpc>
              <a:spcBef>
                <a:spcPts val="400"/>
              </a:spcBef>
              <a:spcAft>
                <a:spcPts val="0"/>
              </a:spcAft>
              <a:buSzPts val="1400"/>
              <a:buNone/>
              <a:defRPr sz="1400"/>
            </a:lvl3pPr>
            <a:lvl4pPr lvl="3" algn="ctr">
              <a:lnSpc>
                <a:spcPct val="13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403" name="Google Shape;403;h21d49b63077cc377_1_127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dk2"/>
                </a:solidFill>
                <a:latin typeface="Roboto Light"/>
                <a:ea typeface="Roboto Light"/>
                <a:cs typeface="Roboto Light"/>
                <a:sym typeface="Roboto Light"/>
              </a:defRPr>
            </a:lvl1pPr>
            <a:lvl2pPr lvl="1">
              <a:buNone/>
              <a:defRPr>
                <a:solidFill>
                  <a:schemeClr val="dk2"/>
                </a:solidFill>
                <a:latin typeface="Roboto Light"/>
                <a:ea typeface="Roboto Light"/>
                <a:cs typeface="Roboto Light"/>
                <a:sym typeface="Roboto Light"/>
              </a:defRPr>
            </a:lvl2pPr>
            <a:lvl3pPr lvl="2">
              <a:buNone/>
              <a:defRPr>
                <a:solidFill>
                  <a:schemeClr val="dk2"/>
                </a:solidFill>
                <a:latin typeface="Roboto Light"/>
                <a:ea typeface="Roboto Light"/>
                <a:cs typeface="Roboto Light"/>
                <a:sym typeface="Roboto Light"/>
              </a:defRPr>
            </a:lvl3pPr>
            <a:lvl4pPr lvl="3">
              <a:buNone/>
              <a:defRPr>
                <a:solidFill>
                  <a:schemeClr val="dk2"/>
                </a:solidFill>
                <a:latin typeface="Roboto Light"/>
                <a:ea typeface="Roboto Light"/>
                <a:cs typeface="Roboto Light"/>
                <a:sym typeface="Roboto Light"/>
              </a:defRPr>
            </a:lvl4pPr>
            <a:lvl5pPr lvl="4">
              <a:buNone/>
              <a:defRPr>
                <a:solidFill>
                  <a:schemeClr val="dk2"/>
                </a:solidFill>
                <a:latin typeface="Roboto Light"/>
                <a:ea typeface="Roboto Light"/>
                <a:cs typeface="Roboto Light"/>
                <a:sym typeface="Roboto Light"/>
              </a:defRPr>
            </a:lvl5pPr>
            <a:lvl6pPr lvl="5">
              <a:buNone/>
              <a:defRPr>
                <a:solidFill>
                  <a:schemeClr val="dk2"/>
                </a:solidFill>
                <a:latin typeface="Roboto Light"/>
                <a:ea typeface="Roboto Light"/>
                <a:cs typeface="Roboto Light"/>
                <a:sym typeface="Roboto Light"/>
              </a:defRPr>
            </a:lvl6pPr>
            <a:lvl7pPr lvl="6">
              <a:buNone/>
              <a:defRPr>
                <a:solidFill>
                  <a:schemeClr val="dk2"/>
                </a:solidFill>
                <a:latin typeface="Roboto Light"/>
                <a:ea typeface="Roboto Light"/>
                <a:cs typeface="Roboto Light"/>
                <a:sym typeface="Roboto Light"/>
              </a:defRPr>
            </a:lvl7pPr>
            <a:lvl8pPr lvl="7">
              <a:buNone/>
              <a:defRPr>
                <a:solidFill>
                  <a:schemeClr val="dk2"/>
                </a:solidFill>
                <a:latin typeface="Roboto Light"/>
                <a:ea typeface="Roboto Light"/>
                <a:cs typeface="Roboto Light"/>
                <a:sym typeface="Roboto Light"/>
              </a:defRPr>
            </a:lvl8pPr>
            <a:lvl9pPr lvl="8">
              <a:buNone/>
              <a:defRPr>
                <a:solidFill>
                  <a:schemeClr val="dk2"/>
                </a:solidFill>
                <a:latin typeface="Roboto Light"/>
                <a:ea typeface="Roboto Light"/>
                <a:cs typeface="Roboto Light"/>
                <a:sym typeface="Roboto Light"/>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PC CU Interior">
  <p:cSld name="Interior_Main_1">
    <p:bg>
      <p:bgPr>
        <a:solidFill>
          <a:srgbClr val="EEF0F2"/>
        </a:solidFill>
        <a:effectLst/>
      </p:bgPr>
    </p:bg>
    <p:spTree>
      <p:nvGrpSpPr>
        <p:cNvPr id="1" name="Shape 404"/>
        <p:cNvGrpSpPr/>
        <p:nvPr/>
      </p:nvGrpSpPr>
      <p:grpSpPr>
        <a:xfrm>
          <a:off x="0" y="0"/>
          <a:ext cx="0" cy="0"/>
          <a:chOff x="0" y="0"/>
          <a:chExt cx="0" cy="0"/>
        </a:xfrm>
      </p:grpSpPr>
      <p:sp>
        <p:nvSpPr>
          <p:cNvPr id="405" name="Google Shape;405;h73cd5c26f57f9c05_15_557"/>
          <p:cNvSpPr txBox="1">
            <a:spLocks noGrp="1"/>
          </p:cNvSpPr>
          <p:nvPr>
            <p:ph type="title"/>
          </p:nvPr>
        </p:nvSpPr>
        <p:spPr>
          <a:xfrm>
            <a:off x="628650" y="212807"/>
            <a:ext cx="7886700" cy="3207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0"/>
              </a:spcBef>
              <a:spcAft>
                <a:spcPts val="0"/>
              </a:spcAft>
              <a:buSzPts val="2400"/>
              <a:buNone/>
              <a:defRPr b="0" i="0">
                <a:solidFill>
                  <a:schemeClr val="dk1"/>
                </a:solidFill>
                <a:latin typeface="Roboto Light"/>
                <a:ea typeface="Roboto Light"/>
                <a:cs typeface="Roboto Light"/>
                <a:sym typeface="Roboto Light"/>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06" name="Google Shape;406;h73cd5c26f57f9c05_15_557"/>
          <p:cNvSpPr txBox="1">
            <a:spLocks noGrp="1"/>
          </p:cNvSpPr>
          <p:nvPr>
            <p:ph type="subTitle" idx="1"/>
          </p:nvPr>
        </p:nvSpPr>
        <p:spPr>
          <a:xfrm>
            <a:off x="628650" y="633041"/>
            <a:ext cx="7886700" cy="157200"/>
          </a:xfrm>
          <a:prstGeom prst="rect">
            <a:avLst/>
          </a:prstGeom>
          <a:noFill/>
          <a:ln>
            <a:noFill/>
          </a:ln>
        </p:spPr>
        <p:txBody>
          <a:bodyPr spcFirstLastPara="1" wrap="square" lIns="34275" tIns="0" rIns="34275" bIns="0" anchor="ctr" anchorCtr="0">
            <a:noAutofit/>
          </a:bodyPr>
          <a:lstStyle>
            <a:lvl1pPr lvl="0" algn="ctr">
              <a:lnSpc>
                <a:spcPct val="130000"/>
              </a:lnSpc>
              <a:spcBef>
                <a:spcPts val="800"/>
              </a:spcBef>
              <a:spcAft>
                <a:spcPts val="0"/>
              </a:spcAft>
              <a:buSzPts val="1200"/>
              <a:buFont typeface="Roboto Condensed SemiBold"/>
              <a:buNone/>
              <a:defRPr i="0">
                <a:solidFill>
                  <a:schemeClr val="accent2"/>
                </a:solidFill>
                <a:latin typeface="Roboto Condensed SemiBold"/>
                <a:ea typeface="Roboto Condensed SemiBold"/>
                <a:cs typeface="Roboto Condensed SemiBold"/>
                <a:sym typeface="Roboto Condensed SemiBold"/>
              </a:defRPr>
            </a:lvl1pPr>
            <a:lvl2pPr lvl="1" algn="ctr">
              <a:lnSpc>
                <a:spcPct val="130000"/>
              </a:lnSpc>
              <a:spcBef>
                <a:spcPts val="400"/>
              </a:spcBef>
              <a:spcAft>
                <a:spcPts val="0"/>
              </a:spcAft>
              <a:buSzPts val="1500"/>
              <a:buFont typeface="Roboto Condensed SemiBold"/>
              <a:buNone/>
              <a:defRPr sz="1500">
                <a:latin typeface="Roboto Condensed SemiBold"/>
                <a:ea typeface="Roboto Condensed SemiBold"/>
                <a:cs typeface="Roboto Condensed SemiBold"/>
                <a:sym typeface="Roboto Condensed SemiBold"/>
              </a:defRPr>
            </a:lvl2pPr>
            <a:lvl3pPr lvl="2" algn="ctr">
              <a:lnSpc>
                <a:spcPct val="130000"/>
              </a:lnSpc>
              <a:spcBef>
                <a:spcPts val="400"/>
              </a:spcBef>
              <a:spcAft>
                <a:spcPts val="0"/>
              </a:spcAft>
              <a:buSzPts val="1400"/>
              <a:buFont typeface="Roboto Condensed SemiBold"/>
              <a:buNone/>
              <a:defRPr sz="1400">
                <a:latin typeface="Roboto Condensed SemiBold"/>
                <a:ea typeface="Roboto Condensed SemiBold"/>
                <a:cs typeface="Roboto Condensed SemiBold"/>
                <a:sym typeface="Roboto Condensed SemiBold"/>
              </a:defRPr>
            </a:lvl3pPr>
            <a:lvl4pPr lvl="3" algn="ctr">
              <a:lnSpc>
                <a:spcPct val="130000"/>
              </a:lnSpc>
              <a:spcBef>
                <a:spcPts val="400"/>
              </a:spcBef>
              <a:spcAft>
                <a:spcPts val="0"/>
              </a:spcAft>
              <a:buSzPts val="1200"/>
              <a:buFont typeface="Roboto Condensed SemiBold"/>
              <a:buNone/>
              <a:defRPr sz="1200">
                <a:latin typeface="Roboto Condensed SemiBold"/>
                <a:ea typeface="Roboto Condensed SemiBold"/>
                <a:cs typeface="Roboto Condensed SemiBold"/>
                <a:sym typeface="Roboto Condensed SemiBold"/>
              </a:defRPr>
            </a:lvl4pPr>
            <a:lvl5pPr lvl="4" algn="ctr">
              <a:lnSpc>
                <a:spcPct val="90000"/>
              </a:lnSpc>
              <a:spcBef>
                <a:spcPts val="400"/>
              </a:spcBef>
              <a:spcAft>
                <a:spcPts val="0"/>
              </a:spcAft>
              <a:buSzPts val="1200"/>
              <a:buFont typeface="Roboto Condensed SemiBold"/>
              <a:buNone/>
              <a:defRPr sz="1200">
                <a:latin typeface="Roboto Condensed SemiBold"/>
                <a:ea typeface="Roboto Condensed SemiBold"/>
                <a:cs typeface="Roboto Condensed SemiBold"/>
                <a:sym typeface="Roboto Condensed SemiBold"/>
              </a:defRPr>
            </a:lvl5pPr>
            <a:lvl6pPr lvl="5"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6pPr>
            <a:lvl7pPr lvl="6"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7pPr>
            <a:lvl8pPr lvl="7"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8pPr>
            <a:lvl9pPr lvl="8" algn="ctr">
              <a:lnSpc>
                <a:spcPct val="90000"/>
              </a:lnSpc>
              <a:spcBef>
                <a:spcPts val="400"/>
              </a:spcBef>
              <a:spcAft>
                <a:spcPts val="0"/>
              </a:spcAft>
              <a:buClr>
                <a:schemeClr val="dk1"/>
              </a:buClr>
              <a:buSzPts val="1200"/>
              <a:buFont typeface="Roboto Condensed SemiBold"/>
              <a:buNone/>
              <a:defRPr sz="1200">
                <a:latin typeface="Roboto Condensed SemiBold"/>
                <a:ea typeface="Roboto Condensed SemiBold"/>
                <a:cs typeface="Roboto Condensed SemiBold"/>
                <a:sym typeface="Roboto Condensed SemiBold"/>
              </a:defRPr>
            </a:lvl9pPr>
          </a:lstStyle>
          <a:p>
            <a:endParaRPr/>
          </a:p>
        </p:txBody>
      </p:sp>
      <p:sp>
        <p:nvSpPr>
          <p:cNvPr id="407" name="Google Shape;407;h73cd5c26f57f9c05_15_557"/>
          <p:cNvSpPr txBox="1">
            <a:spLocks noGrp="1"/>
          </p:cNvSpPr>
          <p:nvPr>
            <p:ph type="body" idx="2"/>
          </p:nvPr>
        </p:nvSpPr>
        <p:spPr>
          <a:xfrm>
            <a:off x="628650" y="1083272"/>
            <a:ext cx="7886700" cy="3489000"/>
          </a:xfrm>
          <a:prstGeom prst="rect">
            <a:avLst/>
          </a:prstGeom>
          <a:noFill/>
          <a:ln>
            <a:noFill/>
          </a:ln>
        </p:spPr>
        <p:txBody>
          <a:bodyPr spcFirstLastPara="1" wrap="square" lIns="68575" tIns="34275" rIns="68575" bIns="34275" anchor="t" anchorCtr="0">
            <a:normAutofit/>
          </a:bodyPr>
          <a:lstStyle>
            <a:lvl1pPr marL="457200" lvl="0" indent="-317500" algn="l">
              <a:lnSpc>
                <a:spcPct val="130000"/>
              </a:lnSpc>
              <a:spcBef>
                <a:spcPts val="800"/>
              </a:spcBef>
              <a:spcAft>
                <a:spcPts val="0"/>
              </a:spcAft>
              <a:buSzPts val="1400"/>
              <a:buChar char="▴"/>
              <a:defRPr/>
            </a:lvl1pPr>
            <a:lvl2pPr marL="914400" lvl="1" indent="-279400" algn="l">
              <a:lnSpc>
                <a:spcPct val="130000"/>
              </a:lnSpc>
              <a:spcBef>
                <a:spcPts val="400"/>
              </a:spcBef>
              <a:spcAft>
                <a:spcPts val="0"/>
              </a:spcAft>
              <a:buSzPts val="800"/>
              <a:buChar char="▵"/>
              <a:defRPr/>
            </a:lvl2pPr>
            <a:lvl3pPr marL="1371600" lvl="2" indent="-317500" algn="l">
              <a:lnSpc>
                <a:spcPct val="130000"/>
              </a:lnSpc>
              <a:spcBef>
                <a:spcPts val="400"/>
              </a:spcBef>
              <a:spcAft>
                <a:spcPts val="0"/>
              </a:spcAft>
              <a:buSzPts val="1400"/>
              <a:buChar char="▫"/>
              <a:defRPr/>
            </a:lvl3pPr>
            <a:lvl4pPr marL="1828800" lvl="3" indent="-317500" algn="l">
              <a:lnSpc>
                <a:spcPct val="130000"/>
              </a:lnSpc>
              <a:spcBef>
                <a:spcPts val="400"/>
              </a:spcBef>
              <a:spcAft>
                <a:spcPts val="0"/>
              </a:spcAft>
              <a:buSzPts val="1400"/>
              <a:buChar char="▪"/>
              <a:defRPr/>
            </a:lvl4pPr>
            <a:lvl5pPr marL="2286000" lvl="4" indent="-298450" algn="l">
              <a:lnSpc>
                <a:spcPct val="90000"/>
              </a:lnSpc>
              <a:spcBef>
                <a:spcPts val="400"/>
              </a:spcBef>
              <a:spcAft>
                <a:spcPts val="0"/>
              </a:spcAft>
              <a:buSzPts val="1100"/>
              <a:buChar char="●"/>
              <a:defRPr/>
            </a:lvl5pPr>
            <a:lvl6pPr marL="2743200" lvl="5" indent="-317500" algn="l">
              <a:lnSpc>
                <a:spcPct val="90000"/>
              </a:lnSpc>
              <a:spcBef>
                <a:spcPts val="400"/>
              </a:spcBef>
              <a:spcAft>
                <a:spcPts val="0"/>
              </a:spcAft>
              <a:buSzPts val="1400"/>
              <a:buChar char="•"/>
              <a:defRPr/>
            </a:lvl6pPr>
            <a:lvl7pPr marL="3200400" lvl="6" indent="-317500" algn="l">
              <a:lnSpc>
                <a:spcPct val="90000"/>
              </a:lnSpc>
              <a:spcBef>
                <a:spcPts val="400"/>
              </a:spcBef>
              <a:spcAft>
                <a:spcPts val="0"/>
              </a:spcAft>
              <a:buSzPts val="1400"/>
              <a:buChar char="•"/>
              <a:defRPr/>
            </a:lvl7pPr>
            <a:lvl8pPr marL="3657600" lvl="7" indent="-317500" algn="l">
              <a:lnSpc>
                <a:spcPct val="90000"/>
              </a:lnSpc>
              <a:spcBef>
                <a:spcPts val="400"/>
              </a:spcBef>
              <a:spcAft>
                <a:spcPts val="0"/>
              </a:spcAft>
              <a:buSzPts val="1400"/>
              <a:buChar char="•"/>
              <a:defRPr/>
            </a:lvl8pPr>
            <a:lvl9pPr marL="4114800" lvl="8" indent="-317500" algn="l">
              <a:lnSpc>
                <a:spcPct val="90000"/>
              </a:lnSpc>
              <a:spcBef>
                <a:spcPts val="400"/>
              </a:spcBef>
              <a:spcAft>
                <a:spcPts val="0"/>
              </a:spcAft>
              <a:buSzPts val="1400"/>
              <a:buChar char="•"/>
              <a:defRPr/>
            </a:lvl9pPr>
          </a:lstStyle>
          <a:p>
            <a:endParaRPr/>
          </a:p>
        </p:txBody>
      </p:sp>
      <p:sp>
        <p:nvSpPr>
          <p:cNvPr id="408" name="Google Shape;408;h73cd5c26f57f9c05_15_557"/>
          <p:cNvSpPr txBox="1">
            <a:spLocks noGrp="1"/>
          </p:cNvSpPr>
          <p:nvPr>
            <p:ph type="body" idx="3"/>
          </p:nvPr>
        </p:nvSpPr>
        <p:spPr>
          <a:xfrm>
            <a:off x="1067325" y="4710550"/>
            <a:ext cx="6072900" cy="338700"/>
          </a:xfrm>
          <a:prstGeom prst="rect">
            <a:avLst/>
          </a:prstGeom>
          <a:noFill/>
          <a:ln>
            <a:noFill/>
          </a:ln>
        </p:spPr>
        <p:txBody>
          <a:bodyPr spcFirstLastPara="1" wrap="square" lIns="0" tIns="91425" rIns="91425" bIns="91425" anchor="ctr" anchorCtr="0">
            <a:normAutofit/>
          </a:bodyPr>
          <a:lstStyle>
            <a:lvl1pPr marL="457200" lvl="0" indent="-266700" algn="l">
              <a:lnSpc>
                <a:spcPct val="100000"/>
              </a:lnSpc>
              <a:spcBef>
                <a:spcPts val="800"/>
              </a:spcBef>
              <a:spcAft>
                <a:spcPts val="0"/>
              </a:spcAft>
              <a:buClr>
                <a:srgbClr val="999999"/>
              </a:buClr>
              <a:buSzPts val="600"/>
              <a:buFont typeface="Roboto Condensed"/>
              <a:buChar char="▴"/>
              <a:defRPr sz="600">
                <a:solidFill>
                  <a:srgbClr val="999999"/>
                </a:solidFill>
                <a:latin typeface="Roboto Condensed"/>
                <a:ea typeface="Roboto Condensed"/>
                <a:cs typeface="Roboto Condensed"/>
                <a:sym typeface="Roboto Condensed"/>
              </a:defRPr>
            </a:lvl1pPr>
            <a:lvl2pPr marL="914400" lvl="1" indent="-279400" algn="l">
              <a:lnSpc>
                <a:spcPct val="100000"/>
              </a:lnSpc>
              <a:spcBef>
                <a:spcPts val="400"/>
              </a:spcBef>
              <a:spcAft>
                <a:spcPts val="0"/>
              </a:spcAft>
              <a:buClr>
                <a:srgbClr val="999999"/>
              </a:buClr>
              <a:buSzPts val="800"/>
              <a:buChar char="▵"/>
              <a:defRPr>
                <a:solidFill>
                  <a:srgbClr val="999999"/>
                </a:solidFill>
              </a:defRPr>
            </a:lvl2pPr>
            <a:lvl3pPr marL="1371600" lvl="2" indent="-304800" algn="l">
              <a:lnSpc>
                <a:spcPct val="100000"/>
              </a:lnSpc>
              <a:spcBef>
                <a:spcPts val="400"/>
              </a:spcBef>
              <a:spcAft>
                <a:spcPts val="0"/>
              </a:spcAft>
              <a:buClr>
                <a:srgbClr val="999999"/>
              </a:buClr>
              <a:buSzPts val="1200"/>
              <a:buChar char="▫"/>
              <a:defRPr>
                <a:solidFill>
                  <a:srgbClr val="999999"/>
                </a:solidFill>
              </a:defRPr>
            </a:lvl3pPr>
            <a:lvl4pPr marL="1828800" lvl="3" indent="-304800" algn="l">
              <a:lnSpc>
                <a:spcPct val="100000"/>
              </a:lnSpc>
              <a:spcBef>
                <a:spcPts val="400"/>
              </a:spcBef>
              <a:spcAft>
                <a:spcPts val="0"/>
              </a:spcAft>
              <a:buClr>
                <a:srgbClr val="999999"/>
              </a:buClr>
              <a:buSzPts val="1200"/>
              <a:buChar char="▪"/>
              <a:defRPr>
                <a:solidFill>
                  <a:srgbClr val="999999"/>
                </a:solidFill>
              </a:defRPr>
            </a:lvl4pPr>
            <a:lvl5pPr marL="2286000" lvl="4" indent="-304800" algn="l">
              <a:lnSpc>
                <a:spcPct val="100000"/>
              </a:lnSpc>
              <a:spcBef>
                <a:spcPts val="400"/>
              </a:spcBef>
              <a:spcAft>
                <a:spcPts val="0"/>
              </a:spcAft>
              <a:buClr>
                <a:srgbClr val="999999"/>
              </a:buClr>
              <a:buSzPts val="1200"/>
              <a:buChar char="●"/>
              <a:defRPr>
                <a:solidFill>
                  <a:srgbClr val="999999"/>
                </a:solidFill>
              </a:defRPr>
            </a:lvl5pPr>
            <a:lvl6pPr marL="2743200" lvl="5" indent="-304800" algn="l">
              <a:lnSpc>
                <a:spcPct val="100000"/>
              </a:lnSpc>
              <a:spcBef>
                <a:spcPts val="400"/>
              </a:spcBef>
              <a:spcAft>
                <a:spcPts val="0"/>
              </a:spcAft>
              <a:buClr>
                <a:srgbClr val="999999"/>
              </a:buClr>
              <a:buSzPts val="1200"/>
              <a:buChar char="•"/>
              <a:defRPr>
                <a:solidFill>
                  <a:srgbClr val="999999"/>
                </a:solidFill>
              </a:defRPr>
            </a:lvl6pPr>
            <a:lvl7pPr marL="3200400" lvl="6" indent="-304800" algn="l">
              <a:lnSpc>
                <a:spcPct val="100000"/>
              </a:lnSpc>
              <a:spcBef>
                <a:spcPts val="400"/>
              </a:spcBef>
              <a:spcAft>
                <a:spcPts val="0"/>
              </a:spcAft>
              <a:buClr>
                <a:srgbClr val="999999"/>
              </a:buClr>
              <a:buSzPts val="1200"/>
              <a:buChar char="•"/>
              <a:defRPr>
                <a:solidFill>
                  <a:srgbClr val="999999"/>
                </a:solidFill>
              </a:defRPr>
            </a:lvl7pPr>
            <a:lvl8pPr marL="3657600" lvl="7" indent="-304800" algn="l">
              <a:lnSpc>
                <a:spcPct val="100000"/>
              </a:lnSpc>
              <a:spcBef>
                <a:spcPts val="400"/>
              </a:spcBef>
              <a:spcAft>
                <a:spcPts val="0"/>
              </a:spcAft>
              <a:buClr>
                <a:srgbClr val="999999"/>
              </a:buClr>
              <a:buSzPts val="1200"/>
              <a:buChar char="•"/>
              <a:defRPr>
                <a:solidFill>
                  <a:srgbClr val="999999"/>
                </a:solidFill>
              </a:defRPr>
            </a:lvl8pPr>
            <a:lvl9pPr marL="4114800" lvl="8" indent="-304800" algn="l">
              <a:lnSpc>
                <a:spcPct val="100000"/>
              </a:lnSpc>
              <a:spcBef>
                <a:spcPts val="400"/>
              </a:spcBef>
              <a:spcAft>
                <a:spcPts val="0"/>
              </a:spcAft>
              <a:buClr>
                <a:srgbClr val="999999"/>
              </a:buClr>
              <a:buSzPts val="1200"/>
              <a:buChar char="•"/>
              <a:defRPr>
                <a:solidFill>
                  <a:srgbClr val="999999"/>
                </a:solidFill>
              </a:defRPr>
            </a:lvl9pPr>
          </a:lstStyle>
          <a:p>
            <a:endParaRPr/>
          </a:p>
        </p:txBody>
      </p:sp>
      <p:pic>
        <p:nvPicPr>
          <p:cNvPr id="409" name="Google Shape;409;h73cd5c26f57f9c05_15_557" descr="A close up of a sign&#10;&#10;Description automatically generated"/>
          <p:cNvPicPr preferRelativeResize="0"/>
          <p:nvPr/>
        </p:nvPicPr>
        <p:blipFill rotWithShape="1">
          <a:blip r:embed="rId2">
            <a:alphaModFix/>
          </a:blip>
          <a:srcRect/>
          <a:stretch/>
        </p:blipFill>
        <p:spPr>
          <a:xfrm>
            <a:off x="285750" y="4593569"/>
            <a:ext cx="560305" cy="490536"/>
          </a:xfrm>
          <a:prstGeom prst="rect">
            <a:avLst/>
          </a:prstGeom>
          <a:noFill/>
          <a:ln>
            <a:noFill/>
          </a:ln>
        </p:spPr>
      </p:pic>
      <p:pic>
        <p:nvPicPr>
          <p:cNvPr id="410" name="Google Shape;410;h73cd5c26f57f9c05_15_557" descr="Image result for university of colorado school of medicine"/>
          <p:cNvPicPr preferRelativeResize="0"/>
          <p:nvPr/>
        </p:nvPicPr>
        <p:blipFill rotWithShape="1">
          <a:blip r:embed="rId3">
            <a:alphaModFix/>
          </a:blip>
          <a:srcRect l="38026" r="38028" b="50625"/>
          <a:stretch/>
        </p:blipFill>
        <p:spPr>
          <a:xfrm>
            <a:off x="965968" y="4784665"/>
            <a:ext cx="267652" cy="239039"/>
          </a:xfrm>
          <a:prstGeom prst="rect">
            <a:avLst/>
          </a:prstGeom>
          <a:noFill/>
          <a:ln>
            <a:noFill/>
          </a:ln>
        </p:spPr>
      </p:pic>
      <p:sp>
        <p:nvSpPr>
          <p:cNvPr id="411" name="Google Shape;411;h73cd5c26f57f9c05_15_557"/>
          <p:cNvSpPr txBox="1"/>
          <p:nvPr/>
        </p:nvSpPr>
        <p:spPr>
          <a:xfrm>
            <a:off x="731455" y="4611541"/>
            <a:ext cx="686100" cy="1770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700"/>
              <a:buFont typeface="Arial"/>
              <a:buNone/>
            </a:pPr>
            <a:r>
              <a:rPr lang="en-US" sz="700" i="1" u="none" strike="noStrike" cap="none">
                <a:solidFill>
                  <a:schemeClr val="dk1"/>
                </a:solidFill>
                <a:latin typeface="Roboto Condensed Medium"/>
                <a:ea typeface="Roboto Condensed Medium"/>
                <a:cs typeface="Roboto Condensed Medium"/>
                <a:sym typeface="Roboto Condensed Medium"/>
              </a:rPr>
              <a:t>An Affiliate of:</a:t>
            </a:r>
            <a:endParaRPr sz="1100" i="0" u="none" strike="noStrike" cap="none">
              <a:solidFill>
                <a:srgbClr val="000000"/>
              </a:solidFill>
              <a:latin typeface="Roboto Condensed Medium"/>
              <a:ea typeface="Roboto Condensed Medium"/>
              <a:cs typeface="Roboto Condensed Medium"/>
              <a:sym typeface="Roboto Condensed Medium"/>
            </a:endParaRPr>
          </a:p>
        </p:txBody>
      </p:sp>
      <p:sp>
        <p:nvSpPr>
          <p:cNvPr id="412" name="Google Shape;412;h73cd5c26f57f9c05_15_557"/>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413"/>
        <p:cNvGrpSpPr/>
        <p:nvPr/>
      </p:nvGrpSpPr>
      <p:grpSpPr>
        <a:xfrm>
          <a:off x="0" y="0"/>
          <a:ext cx="0" cy="0"/>
          <a:chOff x="0" y="0"/>
          <a:chExt cx="0" cy="0"/>
        </a:xfrm>
      </p:grpSpPr>
      <p:sp>
        <p:nvSpPr>
          <p:cNvPr id="414" name="Google Shape;414;h73cd5c26f57f9c05_19_1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Citations - Opt 01">
  <p:cSld name="Citations - Opt 01">
    <p:spTree>
      <p:nvGrpSpPr>
        <p:cNvPr id="1" name="Shape 415"/>
        <p:cNvGrpSpPr/>
        <p:nvPr/>
      </p:nvGrpSpPr>
      <p:grpSpPr>
        <a:xfrm>
          <a:off x="0" y="0"/>
          <a:ext cx="0" cy="0"/>
          <a:chOff x="0" y="0"/>
          <a:chExt cx="0" cy="0"/>
        </a:xfrm>
      </p:grpSpPr>
      <p:sp>
        <p:nvSpPr>
          <p:cNvPr id="416" name="Google Shape;416;h6483a57b4583db9a_2_125"/>
          <p:cNvSpPr/>
          <p:nvPr/>
        </p:nvSpPr>
        <p:spPr>
          <a:xfrm>
            <a:off x="481203" y="502241"/>
            <a:ext cx="8181600" cy="13800"/>
          </a:xfrm>
          <a:prstGeom prst="rect">
            <a:avLst/>
          </a:prstGeom>
          <a:solidFill>
            <a:schemeClr val="dk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en-US" sz="1100" b="0" i="0" u="none" strike="noStrike" cap="none">
                <a:solidFill>
                  <a:schemeClr val="dk1"/>
                </a:solidFill>
                <a:latin typeface="Roboto Light"/>
                <a:ea typeface="Roboto Light"/>
                <a:cs typeface="Roboto Light"/>
                <a:sym typeface="Roboto Light"/>
              </a:rPr>
              <a:t>    </a:t>
            </a:r>
            <a:endParaRPr sz="1100" b="0" i="0" u="none" strike="noStrike" cap="none">
              <a:solidFill>
                <a:srgbClr val="000000"/>
              </a:solidFill>
              <a:latin typeface="Arial"/>
              <a:ea typeface="Arial"/>
              <a:cs typeface="Arial"/>
              <a:sym typeface="Arial"/>
            </a:endParaRPr>
          </a:p>
        </p:txBody>
      </p:sp>
      <p:sp>
        <p:nvSpPr>
          <p:cNvPr id="417" name="Google Shape;417;h6483a57b4583db9a_2_125"/>
          <p:cNvSpPr/>
          <p:nvPr/>
        </p:nvSpPr>
        <p:spPr>
          <a:xfrm>
            <a:off x="342900" y="447377"/>
            <a:ext cx="68700" cy="68700"/>
          </a:xfrm>
          <a:prstGeom prst="triangle">
            <a:avLst>
              <a:gd name="adj" fmla="val 50000"/>
            </a:avLst>
          </a:prstGeom>
          <a:solidFill>
            <a:schemeClr val="dk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Roboto Light"/>
              <a:ea typeface="Roboto Light"/>
              <a:cs typeface="Roboto Light"/>
              <a:sym typeface="Roboto Light"/>
            </a:endParaRPr>
          </a:p>
        </p:txBody>
      </p:sp>
      <p:grpSp>
        <p:nvGrpSpPr>
          <p:cNvPr id="418" name="Google Shape;418;h6483a57b4583db9a_2_125"/>
          <p:cNvGrpSpPr/>
          <p:nvPr/>
        </p:nvGrpSpPr>
        <p:grpSpPr>
          <a:xfrm>
            <a:off x="8732520" y="447377"/>
            <a:ext cx="68625" cy="68625"/>
            <a:chOff x="741934" y="875157"/>
            <a:chExt cx="91500" cy="91500"/>
          </a:xfrm>
        </p:grpSpPr>
        <p:sp>
          <p:nvSpPr>
            <p:cNvPr id="419" name="Google Shape;419;h6483a57b4583db9a_2_125"/>
            <p:cNvSpPr/>
            <p:nvPr/>
          </p:nvSpPr>
          <p:spPr>
            <a:xfrm>
              <a:off x="741934" y="875157"/>
              <a:ext cx="91500" cy="91500"/>
            </a:xfrm>
            <a:prstGeom prst="rect">
              <a:avLst/>
            </a:prstGeom>
            <a:solidFill>
              <a:schemeClr val="dk1"/>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chemeClr val="lt1"/>
                </a:solidFill>
                <a:latin typeface="Roboto Light"/>
                <a:ea typeface="Roboto Light"/>
                <a:cs typeface="Roboto Light"/>
                <a:sym typeface="Roboto Light"/>
              </a:endParaRPr>
            </a:p>
          </p:txBody>
        </p:sp>
        <p:sp>
          <p:nvSpPr>
            <p:cNvPr id="420" name="Google Shape;420;h6483a57b4583db9a_2_125"/>
            <p:cNvSpPr/>
            <p:nvPr/>
          </p:nvSpPr>
          <p:spPr>
            <a:xfrm>
              <a:off x="760222" y="893445"/>
              <a:ext cx="54900" cy="54900"/>
            </a:xfrm>
            <a:prstGeom prst="rect">
              <a:avLst/>
            </a:prstGeom>
            <a:solidFill>
              <a:schemeClr val="lt1"/>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chemeClr val="lt1"/>
                </a:solidFill>
                <a:latin typeface="Roboto Light"/>
                <a:ea typeface="Roboto Light"/>
                <a:cs typeface="Roboto Light"/>
                <a:sym typeface="Roboto Light"/>
              </a:endParaRPr>
            </a:p>
          </p:txBody>
        </p:sp>
      </p:grpSp>
      <p:sp>
        <p:nvSpPr>
          <p:cNvPr id="421" name="Google Shape;421;h6483a57b4583db9a_2_125"/>
          <p:cNvSpPr txBox="1">
            <a:spLocks noGrp="1"/>
          </p:cNvSpPr>
          <p:nvPr>
            <p:ph type="title"/>
          </p:nvPr>
        </p:nvSpPr>
        <p:spPr>
          <a:xfrm>
            <a:off x="685800" y="363675"/>
            <a:ext cx="1933800" cy="291000"/>
          </a:xfrm>
          <a:prstGeom prst="rect">
            <a:avLst/>
          </a:prstGeom>
          <a:solidFill>
            <a:schemeClr val="lt1"/>
          </a:solidFill>
          <a:ln>
            <a:noFill/>
          </a:ln>
        </p:spPr>
        <p:txBody>
          <a:bodyPr spcFirstLastPara="1" wrap="square" lIns="34275" tIns="0" rIns="34275" bIns="0" anchor="ctr" anchorCtr="0">
            <a:spAutoFit/>
          </a:bodyPr>
          <a:lstStyle>
            <a:lvl1pPr lvl="0" algn="l">
              <a:lnSpc>
                <a:spcPct val="90000"/>
              </a:lnSpc>
              <a:spcBef>
                <a:spcPts val="0"/>
              </a:spcBef>
              <a:spcAft>
                <a:spcPts val="0"/>
              </a:spcAft>
              <a:buSzPts val="3300"/>
              <a:buNone/>
              <a:defRPr sz="2100" b="0" i="0">
                <a:solidFill>
                  <a:schemeClr val="dk1"/>
                </a:solidFill>
                <a:latin typeface="Roboto Light"/>
                <a:ea typeface="Roboto Light"/>
                <a:cs typeface="Roboto Light"/>
                <a:sym typeface="Roboto Light"/>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22" name="Google Shape;422;h6483a57b4583db9a_2_125"/>
          <p:cNvSpPr txBox="1">
            <a:spLocks noGrp="1"/>
          </p:cNvSpPr>
          <p:nvPr>
            <p:ph type="ftr" idx="11"/>
          </p:nvPr>
        </p:nvSpPr>
        <p:spPr>
          <a:xfrm>
            <a:off x="3028950" y="4800601"/>
            <a:ext cx="3086100" cy="342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sz="600" b="0" i="0">
                <a:solidFill>
                  <a:schemeClr val="accent5"/>
                </a:solidFill>
                <a:latin typeface="Roboto Light"/>
                <a:ea typeface="Roboto Light"/>
                <a:cs typeface="Roboto Light"/>
                <a:sym typeface="Roboto Light"/>
              </a:defRPr>
            </a:lvl1pPr>
            <a:lvl2pPr lvl="1" algn="l">
              <a:lnSpc>
                <a:spcPct val="100000"/>
              </a:lnSpc>
              <a:spcBef>
                <a:spcPts val="0"/>
              </a:spcBef>
              <a:spcAft>
                <a:spcPts val="0"/>
              </a:spcAft>
              <a:buSzPts val="1100"/>
              <a:buNone/>
              <a:defRPr sz="1100"/>
            </a:lvl2pPr>
            <a:lvl3pPr lvl="2" algn="l">
              <a:lnSpc>
                <a:spcPct val="100000"/>
              </a:lnSpc>
              <a:spcBef>
                <a:spcPts val="0"/>
              </a:spcBef>
              <a:spcAft>
                <a:spcPts val="0"/>
              </a:spcAft>
              <a:buSzPts val="1100"/>
              <a:buNone/>
              <a:defRPr sz="1100"/>
            </a:lvl3pPr>
            <a:lvl4pPr lvl="3" algn="l">
              <a:lnSpc>
                <a:spcPct val="100000"/>
              </a:lnSpc>
              <a:spcBef>
                <a:spcPts val="0"/>
              </a:spcBef>
              <a:spcAft>
                <a:spcPts val="0"/>
              </a:spcAft>
              <a:buSzPts val="1100"/>
              <a:buNone/>
              <a:defRPr sz="1100"/>
            </a:lvl4pPr>
            <a:lvl5pPr lvl="4" algn="l">
              <a:lnSpc>
                <a:spcPct val="100000"/>
              </a:lnSpc>
              <a:spcBef>
                <a:spcPts val="0"/>
              </a:spcBef>
              <a:spcAft>
                <a:spcPts val="0"/>
              </a:spcAft>
              <a:buSzPts val="1100"/>
              <a:buNone/>
              <a:defRPr sz="1100"/>
            </a:lvl5pPr>
            <a:lvl6pPr lvl="5" algn="l">
              <a:lnSpc>
                <a:spcPct val="100000"/>
              </a:lnSpc>
              <a:spcBef>
                <a:spcPts val="0"/>
              </a:spcBef>
              <a:spcAft>
                <a:spcPts val="0"/>
              </a:spcAft>
              <a:buSzPts val="1100"/>
              <a:buNone/>
              <a:defRPr sz="1100"/>
            </a:lvl6pPr>
            <a:lvl7pPr lvl="6" algn="l">
              <a:lnSpc>
                <a:spcPct val="100000"/>
              </a:lnSpc>
              <a:spcBef>
                <a:spcPts val="0"/>
              </a:spcBef>
              <a:spcAft>
                <a:spcPts val="0"/>
              </a:spcAft>
              <a:buSzPts val="1100"/>
              <a:buNone/>
              <a:defRPr sz="1100"/>
            </a:lvl7pPr>
            <a:lvl8pPr lvl="7" algn="l">
              <a:lnSpc>
                <a:spcPct val="100000"/>
              </a:lnSpc>
              <a:spcBef>
                <a:spcPts val="0"/>
              </a:spcBef>
              <a:spcAft>
                <a:spcPts val="0"/>
              </a:spcAft>
              <a:buSzPts val="1100"/>
              <a:buNone/>
              <a:defRPr sz="1100"/>
            </a:lvl8pPr>
            <a:lvl9pPr lvl="8" algn="l">
              <a:lnSpc>
                <a:spcPct val="100000"/>
              </a:lnSpc>
              <a:spcBef>
                <a:spcPts val="0"/>
              </a:spcBef>
              <a:spcAft>
                <a:spcPts val="0"/>
              </a:spcAft>
              <a:buSzPts val="1100"/>
              <a:buNone/>
              <a:defRPr sz="1100"/>
            </a:lvl9pPr>
          </a:lstStyle>
          <a:p>
            <a:endParaRPr/>
          </a:p>
        </p:txBody>
      </p:sp>
      <p:sp>
        <p:nvSpPr>
          <p:cNvPr id="423" name="Google Shape;423;h6483a57b4583db9a_2_125"/>
          <p:cNvSpPr txBox="1">
            <a:spLocks noGrp="1"/>
          </p:cNvSpPr>
          <p:nvPr>
            <p:ph type="sldNum" idx="12"/>
          </p:nvPr>
        </p:nvSpPr>
        <p:spPr>
          <a:xfrm>
            <a:off x="6743700" y="4800601"/>
            <a:ext cx="2057400" cy="342900"/>
          </a:xfrm>
          <a:prstGeom prst="rect">
            <a:avLst/>
          </a:prstGeom>
          <a:noFill/>
          <a:ln>
            <a:noFill/>
          </a:ln>
        </p:spPr>
        <p:txBody>
          <a:bodyPr spcFirstLastPara="1" wrap="square" lIns="0" tIns="34275" rIns="0" bIns="34275"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chemeClr val="dk1"/>
                </a:solidFill>
                <a:latin typeface="Roboto Light"/>
                <a:ea typeface="Roboto Light"/>
                <a:cs typeface="Roboto Light"/>
                <a:sym typeface="Roboto Light"/>
              </a:defRPr>
            </a:lvl9pPr>
          </a:lstStyle>
          <a:p>
            <a:pPr marL="0" lvl="0" indent="0" algn="r" rtl="0">
              <a:spcBef>
                <a:spcPts val="0"/>
              </a:spcBef>
              <a:spcAft>
                <a:spcPts val="0"/>
              </a:spcAft>
              <a:buNone/>
            </a:pPr>
            <a:fld id="{00000000-1234-1234-1234-123412341234}" type="slidenum">
              <a:rPr lang="en-US"/>
              <a:t>‹#›</a:t>
            </a:fld>
            <a:endParaRPr/>
          </a:p>
        </p:txBody>
      </p:sp>
      <p:pic>
        <p:nvPicPr>
          <p:cNvPr id="424" name="Google Shape;424;h6483a57b4583db9a_2_125" descr="Logo&#10;&#10;Description automatically generated"/>
          <p:cNvPicPr preferRelativeResize="0"/>
          <p:nvPr/>
        </p:nvPicPr>
        <p:blipFill rotWithShape="1">
          <a:blip r:embed="rId2">
            <a:alphaModFix/>
          </a:blip>
          <a:srcRect/>
          <a:stretch/>
        </p:blipFill>
        <p:spPr>
          <a:xfrm>
            <a:off x="342900" y="4834890"/>
            <a:ext cx="881743" cy="274320"/>
          </a:xfrm>
          <a:prstGeom prst="rect">
            <a:avLst/>
          </a:prstGeom>
          <a:noFill/>
          <a:ln>
            <a:noFill/>
          </a:ln>
        </p:spPr>
      </p:pic>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25"/>
        <p:cNvGrpSpPr/>
        <p:nvPr/>
      </p:nvGrpSpPr>
      <p:grpSpPr>
        <a:xfrm>
          <a:off x="0" y="0"/>
          <a:ext cx="0" cy="0"/>
          <a:chOff x="0" y="0"/>
          <a:chExt cx="0" cy="0"/>
        </a:xfrm>
      </p:grpSpPr>
      <p:sp>
        <p:nvSpPr>
          <p:cNvPr id="426" name="Google Shape;426;h6483a57b4583db9a_5_59"/>
          <p:cNvSpPr txBox="1">
            <a:spLocks noGrp="1"/>
          </p:cNvSpPr>
          <p:nvPr>
            <p:ph type="title"/>
          </p:nvPr>
        </p:nvSpPr>
        <p:spPr>
          <a:xfrm>
            <a:off x="311700" y="445025"/>
            <a:ext cx="8520600" cy="572700"/>
          </a:xfrm>
          <a:prstGeom prst="rect">
            <a:avLst/>
          </a:prstGeom>
        </p:spPr>
        <p:txBody>
          <a:bodyPr spcFirstLastPara="1" wrap="square" lIns="91425" tIns="45700" rIns="91425" bIns="45700" anchor="t" anchorCtr="0">
            <a:normAutofit/>
          </a:bodyPr>
          <a:lstStyle>
            <a:lvl1pPr lvl="0">
              <a:spcBef>
                <a:spcPts val="0"/>
              </a:spcBef>
              <a:spcAft>
                <a:spcPts val="0"/>
              </a:spcAft>
              <a:buSzPts val="25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7" name="Google Shape;427;h6483a57b4583db9a_5_59"/>
          <p:cNvSpPr txBox="1">
            <a:spLocks noGrp="1"/>
          </p:cNvSpPr>
          <p:nvPr>
            <p:ph type="body" idx="1"/>
          </p:nvPr>
        </p:nvSpPr>
        <p:spPr>
          <a:xfrm>
            <a:off x="311700" y="1152475"/>
            <a:ext cx="8520600" cy="3416400"/>
          </a:xfrm>
          <a:prstGeom prst="rect">
            <a:avLst/>
          </a:prstGeom>
        </p:spPr>
        <p:txBody>
          <a:bodyPr spcFirstLastPara="1" wrap="square" lIns="91425" tIns="45700" rIns="91425" bIns="45700" anchor="t" anchorCtr="0">
            <a:normAutofit/>
          </a:bodyPr>
          <a:lstStyle>
            <a:lvl1pPr marL="457200" lvl="0" indent="-228600">
              <a:spcBef>
                <a:spcPts val="750"/>
              </a:spcBef>
              <a:spcAft>
                <a:spcPts val="0"/>
              </a:spcAft>
              <a:buSzPts val="1200"/>
              <a:buNone/>
              <a:defRPr/>
            </a:lvl1pPr>
            <a:lvl2pPr marL="914400" lvl="1" indent="-228600">
              <a:spcBef>
                <a:spcPts val="375"/>
              </a:spcBef>
              <a:spcAft>
                <a:spcPts val="0"/>
              </a:spcAft>
              <a:buSzPts val="1200"/>
              <a:buNone/>
              <a:defRPr/>
            </a:lvl2pPr>
            <a:lvl3pPr marL="1371600" lvl="2" indent="-228600">
              <a:spcBef>
                <a:spcPts val="375"/>
              </a:spcBef>
              <a:spcAft>
                <a:spcPts val="0"/>
              </a:spcAft>
              <a:buSzPts val="1200"/>
              <a:buNone/>
              <a:defRPr/>
            </a:lvl3pPr>
            <a:lvl4pPr marL="1828800" lvl="3" indent="-228600">
              <a:spcBef>
                <a:spcPts val="375"/>
              </a:spcBef>
              <a:spcAft>
                <a:spcPts val="0"/>
              </a:spcAft>
              <a:buSzPts val="1200"/>
              <a:buNone/>
              <a:defRPr/>
            </a:lvl4pPr>
            <a:lvl5pPr marL="2286000" lvl="4" indent="-228600">
              <a:spcBef>
                <a:spcPts val="375"/>
              </a:spcBef>
              <a:spcAft>
                <a:spcPts val="0"/>
              </a:spcAft>
              <a:buSzPts val="1200"/>
              <a:buNone/>
              <a:defRPr/>
            </a:lvl5pPr>
            <a:lvl6pPr marL="2743200" lvl="5" indent="-314325">
              <a:spcBef>
                <a:spcPts val="375"/>
              </a:spcBef>
              <a:spcAft>
                <a:spcPts val="0"/>
              </a:spcAft>
              <a:buSzPts val="1350"/>
              <a:buChar char="•"/>
              <a:defRPr/>
            </a:lvl6pPr>
            <a:lvl7pPr marL="3200400" lvl="6" indent="-314325">
              <a:spcBef>
                <a:spcPts val="375"/>
              </a:spcBef>
              <a:spcAft>
                <a:spcPts val="0"/>
              </a:spcAft>
              <a:buSzPts val="1350"/>
              <a:buChar char="•"/>
              <a:defRPr/>
            </a:lvl7pPr>
            <a:lvl8pPr marL="3657600" lvl="7" indent="-314325">
              <a:spcBef>
                <a:spcPts val="375"/>
              </a:spcBef>
              <a:spcAft>
                <a:spcPts val="0"/>
              </a:spcAft>
              <a:buSzPts val="1350"/>
              <a:buChar char="•"/>
              <a:defRPr/>
            </a:lvl8pPr>
            <a:lvl9pPr marL="4114800" lvl="8" indent="-314325">
              <a:spcBef>
                <a:spcPts val="375"/>
              </a:spcBef>
              <a:spcAft>
                <a:spcPts val="0"/>
              </a:spcAft>
              <a:buSzPts val="1350"/>
              <a:buChar char="•"/>
              <a:defRPr/>
            </a:lvl9pPr>
          </a:lstStyle>
          <a:p>
            <a:endParaRPr/>
          </a:p>
        </p:txBody>
      </p:sp>
      <p:sp>
        <p:nvSpPr>
          <p:cNvPr id="428" name="Google Shape;428;h6483a57b4583db9a_5_5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433"/>
        <p:cNvGrpSpPr/>
        <p:nvPr/>
      </p:nvGrpSpPr>
      <p:grpSpPr>
        <a:xfrm>
          <a:off x="0" y="0"/>
          <a:ext cx="0" cy="0"/>
          <a:chOff x="0" y="0"/>
          <a:chExt cx="0" cy="0"/>
        </a:xfrm>
      </p:grpSpPr>
      <p:sp>
        <p:nvSpPr>
          <p:cNvPr id="434" name="Google Shape;434;p64"/>
          <p:cNvSpPr txBox="1">
            <a:spLocks noGrp="1"/>
          </p:cNvSpPr>
          <p:nvPr>
            <p:ph type="title"/>
          </p:nvPr>
        </p:nvSpPr>
        <p:spPr>
          <a:xfrm>
            <a:off x="437989" y="614723"/>
            <a:ext cx="6828720" cy="465932"/>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5" name="Google Shape;435;p64"/>
          <p:cNvSpPr txBox="1">
            <a:spLocks noGrp="1"/>
          </p:cNvSpPr>
          <p:nvPr>
            <p:ph type="body" idx="1"/>
          </p:nvPr>
        </p:nvSpPr>
        <p:spPr>
          <a:xfrm>
            <a:off x="444627" y="1080655"/>
            <a:ext cx="6822082" cy="32161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sz="1600" b="1">
                <a:solidFill>
                  <a:schemeClr val="dk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436" name="Google Shape;436;p64"/>
          <p:cNvSpPr txBox="1">
            <a:spLocks noGrp="1"/>
          </p:cNvSpPr>
          <p:nvPr>
            <p:ph type="body" idx="2"/>
          </p:nvPr>
        </p:nvSpPr>
        <p:spPr>
          <a:xfrm>
            <a:off x="437990" y="1536807"/>
            <a:ext cx="5962810" cy="2868139"/>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437" name="Google Shape;437;p64"/>
          <p:cNvSpPr/>
          <p:nvPr/>
        </p:nvSpPr>
        <p:spPr>
          <a:xfrm>
            <a:off x="0" y="4703885"/>
            <a:ext cx="9143333" cy="439615"/>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38" name="Google Shape;438;p64"/>
          <p:cNvSpPr txBox="1">
            <a:spLocks noGrp="1"/>
          </p:cNvSpPr>
          <p:nvPr>
            <p:ph type="ftr" idx="11"/>
          </p:nvPr>
        </p:nvSpPr>
        <p:spPr>
          <a:xfrm>
            <a:off x="437989" y="4767263"/>
            <a:ext cx="5505611" cy="27384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439" name="Google Shape;439;p64"/>
          <p:cNvSpPr txBox="1">
            <a:spLocks noGrp="1"/>
          </p:cNvSpPr>
          <p:nvPr>
            <p:ph type="body" idx="3"/>
          </p:nvPr>
        </p:nvSpPr>
        <p:spPr>
          <a:xfrm>
            <a:off x="6186116" y="4767264"/>
            <a:ext cx="1200646" cy="273844"/>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SzPts val="1200"/>
              <a:buNone/>
              <a:defRPr sz="800">
                <a:solidFill>
                  <a:schemeClr val="lt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440" name="Google Shape;440;p64"/>
          <p:cNvSpPr>
            <a:spLocks noGrp="1"/>
          </p:cNvSpPr>
          <p:nvPr>
            <p:ph type="pic" idx="4"/>
          </p:nvPr>
        </p:nvSpPr>
        <p:spPr>
          <a:xfrm>
            <a:off x="7426520" y="4767263"/>
            <a:ext cx="995238" cy="273844"/>
          </a:xfrm>
          <a:prstGeom prst="rect">
            <a:avLst/>
          </a:prstGeom>
          <a:noFill/>
          <a:ln>
            <a:noFill/>
          </a:ln>
        </p:spPr>
      </p:sp>
      <p:cxnSp>
        <p:nvCxnSpPr>
          <p:cNvPr id="441" name="Google Shape;441;p64"/>
          <p:cNvCxnSpPr/>
          <p:nvPr/>
        </p:nvCxnSpPr>
        <p:spPr>
          <a:xfrm>
            <a:off x="8525933" y="4767263"/>
            <a:ext cx="0" cy="273844"/>
          </a:xfrm>
          <a:prstGeom prst="straightConnector1">
            <a:avLst/>
          </a:prstGeom>
          <a:noFill/>
          <a:ln w="9525" cap="flat" cmpd="sng">
            <a:solidFill>
              <a:schemeClr val="lt1"/>
            </a:solidFill>
            <a:prstDash val="solid"/>
            <a:round/>
            <a:headEnd type="none" w="sm" len="sm"/>
            <a:tailEnd type="none" w="sm" len="sm"/>
          </a:ln>
        </p:spPr>
      </p:cxnSp>
      <p:sp>
        <p:nvSpPr>
          <p:cNvPr id="442" name="Google Shape;442;p64"/>
          <p:cNvSpPr txBox="1">
            <a:spLocks noGrp="1"/>
          </p:cNvSpPr>
          <p:nvPr>
            <p:ph type="sldNum" idx="12"/>
          </p:nvPr>
        </p:nvSpPr>
        <p:spPr>
          <a:xfrm>
            <a:off x="8565691" y="4767263"/>
            <a:ext cx="577642" cy="273844"/>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Cover Slide">
  <p:cSld name="Cover Slide">
    <p:spTree>
      <p:nvGrpSpPr>
        <p:cNvPr id="1" name="Shape 447"/>
        <p:cNvGrpSpPr/>
        <p:nvPr/>
      </p:nvGrpSpPr>
      <p:grpSpPr>
        <a:xfrm>
          <a:off x="0" y="0"/>
          <a:ext cx="0" cy="0"/>
          <a:chOff x="0" y="0"/>
          <a:chExt cx="0" cy="0"/>
        </a:xfrm>
      </p:grpSpPr>
      <p:pic>
        <p:nvPicPr>
          <p:cNvPr id="448" name="Google Shape;448;h779820d5a0c67728_0_4031"/>
          <p:cNvPicPr preferRelativeResize="0"/>
          <p:nvPr/>
        </p:nvPicPr>
        <p:blipFill rotWithShape="1">
          <a:blip r:embed="rId2">
            <a:alphaModFix/>
          </a:blip>
          <a:srcRect/>
          <a:stretch/>
        </p:blipFill>
        <p:spPr>
          <a:xfrm>
            <a:off x="0" y="0"/>
            <a:ext cx="9144000" cy="5127811"/>
          </a:xfrm>
          <a:prstGeom prst="rect">
            <a:avLst/>
          </a:prstGeom>
          <a:noFill/>
          <a:ln>
            <a:noFill/>
          </a:ln>
        </p:spPr>
      </p:pic>
      <p:pic>
        <p:nvPicPr>
          <p:cNvPr id="449" name="Google Shape;449;h779820d5a0c67728_0_4031" descr="A picture containing text&#10;&#10;Description automatically generated"/>
          <p:cNvPicPr preferRelativeResize="0"/>
          <p:nvPr/>
        </p:nvPicPr>
        <p:blipFill rotWithShape="1">
          <a:blip r:embed="rId3">
            <a:alphaModFix/>
          </a:blip>
          <a:srcRect/>
          <a:stretch/>
        </p:blipFill>
        <p:spPr>
          <a:xfrm>
            <a:off x="7231851" y="319942"/>
            <a:ext cx="1599934" cy="507410"/>
          </a:xfrm>
          <a:prstGeom prst="rect">
            <a:avLst/>
          </a:prstGeom>
          <a:noFill/>
          <a:ln>
            <a:noFill/>
          </a:ln>
        </p:spPr>
      </p:pic>
      <p:pic>
        <p:nvPicPr>
          <p:cNvPr id="450" name="Google Shape;450;h779820d5a0c67728_0_4031" descr="Logo&#10;&#10;Description automatically generated"/>
          <p:cNvPicPr preferRelativeResize="0"/>
          <p:nvPr/>
        </p:nvPicPr>
        <p:blipFill rotWithShape="1">
          <a:blip r:embed="rId4">
            <a:alphaModFix/>
          </a:blip>
          <a:srcRect/>
          <a:stretch/>
        </p:blipFill>
        <p:spPr>
          <a:xfrm>
            <a:off x="493922" y="4186936"/>
            <a:ext cx="1164473" cy="631145"/>
          </a:xfrm>
          <a:prstGeom prst="rect">
            <a:avLst/>
          </a:prstGeom>
          <a:noFill/>
          <a:ln>
            <a:noFill/>
          </a:ln>
        </p:spPr>
      </p:pic>
      <p:sp>
        <p:nvSpPr>
          <p:cNvPr id="451" name="Google Shape;451;h779820d5a0c67728_0_4031"/>
          <p:cNvSpPr txBox="1">
            <a:spLocks noGrp="1"/>
          </p:cNvSpPr>
          <p:nvPr>
            <p:ph type="ctrTitle"/>
          </p:nvPr>
        </p:nvSpPr>
        <p:spPr>
          <a:xfrm>
            <a:off x="493922" y="1392872"/>
            <a:ext cx="4943700" cy="1989900"/>
          </a:xfrm>
          <a:prstGeom prst="rect">
            <a:avLst/>
          </a:prstGeom>
          <a:noFill/>
          <a:ln>
            <a:noFill/>
          </a:ln>
        </p:spPr>
        <p:txBody>
          <a:bodyPr spcFirstLastPara="1" wrap="square" lIns="91425" tIns="45700" rIns="91425" bIns="45700" anchor="t" anchorCtr="0">
            <a:normAutofit/>
          </a:bodyPr>
          <a:lstStyle>
            <a:lvl1pPr lvl="0" algn="l">
              <a:lnSpc>
                <a:spcPct val="110000"/>
              </a:lnSpc>
              <a:spcBef>
                <a:spcPts val="0"/>
              </a:spcBef>
              <a:spcAft>
                <a:spcPts val="0"/>
              </a:spcAft>
              <a:buClr>
                <a:schemeClr val="dk1"/>
              </a:buClr>
              <a:buSzPts val="3200"/>
              <a:buFont typeface="Arial Black"/>
              <a:buNone/>
              <a:defRPr sz="3200" b="1" i="0" cap="none">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2" name="Google Shape;452;h779820d5a0c67728_0_4031"/>
          <p:cNvSpPr txBox="1">
            <a:spLocks noGrp="1"/>
          </p:cNvSpPr>
          <p:nvPr>
            <p:ph type="subTitle" idx="1"/>
          </p:nvPr>
        </p:nvSpPr>
        <p:spPr>
          <a:xfrm>
            <a:off x="493922" y="3404069"/>
            <a:ext cx="4943700" cy="409800"/>
          </a:xfrm>
          <a:prstGeom prst="rect">
            <a:avLst/>
          </a:prstGeom>
          <a:noFill/>
          <a:ln>
            <a:noFill/>
          </a:ln>
        </p:spPr>
        <p:txBody>
          <a:bodyPr spcFirstLastPara="1" wrap="square" lIns="91425" tIns="45700" rIns="91425" bIns="45700" anchor="t" anchorCtr="0">
            <a:normAutofit/>
          </a:bodyPr>
          <a:lstStyle>
            <a:lvl1pPr lvl="0" algn="l">
              <a:lnSpc>
                <a:spcPct val="110000"/>
              </a:lnSpc>
              <a:spcBef>
                <a:spcPts val="750"/>
              </a:spcBef>
              <a:spcAft>
                <a:spcPts val="0"/>
              </a:spcAft>
              <a:buClr>
                <a:schemeClr val="dk1"/>
              </a:buClr>
              <a:buSzPts val="1500"/>
              <a:buFont typeface="Arial"/>
              <a:buNone/>
              <a:defRPr sz="1500">
                <a:solidFill>
                  <a:schemeClr val="dk1"/>
                </a:solidFill>
              </a:defRPr>
            </a:lvl1pPr>
            <a:lvl2pPr lvl="1" algn="ctr">
              <a:lnSpc>
                <a:spcPct val="90000"/>
              </a:lnSpc>
              <a:spcBef>
                <a:spcPts val="375"/>
              </a:spcBef>
              <a:spcAft>
                <a:spcPts val="0"/>
              </a:spcAft>
              <a:buClr>
                <a:schemeClr val="dk1"/>
              </a:buClr>
              <a:buSzPts val="1500"/>
              <a:buFont typeface="Arial"/>
              <a:buNone/>
              <a:defRPr sz="1500"/>
            </a:lvl2pPr>
            <a:lvl3pPr lvl="2" algn="ctr">
              <a:lnSpc>
                <a:spcPct val="90000"/>
              </a:lnSpc>
              <a:spcBef>
                <a:spcPts val="375"/>
              </a:spcBef>
              <a:spcAft>
                <a:spcPts val="0"/>
              </a:spcAft>
              <a:buClr>
                <a:schemeClr val="dk1"/>
              </a:buClr>
              <a:buSzPts val="1350"/>
              <a:buFont typeface="Arial"/>
              <a:buNone/>
              <a:defRPr sz="1350"/>
            </a:lvl3pPr>
            <a:lvl4pPr lvl="3" algn="ctr">
              <a:lnSpc>
                <a:spcPct val="90000"/>
              </a:lnSpc>
              <a:spcBef>
                <a:spcPts val="375"/>
              </a:spcBef>
              <a:spcAft>
                <a:spcPts val="0"/>
              </a:spcAft>
              <a:buClr>
                <a:schemeClr val="dk1"/>
              </a:buClr>
              <a:buSzPts val="1200"/>
              <a:buFont typeface="Arial"/>
              <a:buNone/>
              <a:defRPr sz="1200"/>
            </a:lvl4pPr>
            <a:lvl5pPr lvl="4" algn="ctr">
              <a:lnSpc>
                <a:spcPct val="90000"/>
              </a:lnSpc>
              <a:spcBef>
                <a:spcPts val="375"/>
              </a:spcBef>
              <a:spcAft>
                <a:spcPts val="0"/>
              </a:spcAft>
              <a:buClr>
                <a:schemeClr val="dk1"/>
              </a:buClr>
              <a:buSzPts val="1200"/>
              <a:buFont typeface="Arial"/>
              <a:buNone/>
              <a:defRPr sz="1200"/>
            </a:lvl5pPr>
            <a:lvl6pPr lvl="5" algn="ctr">
              <a:lnSpc>
                <a:spcPct val="90000"/>
              </a:lnSpc>
              <a:spcBef>
                <a:spcPts val="375"/>
              </a:spcBef>
              <a:spcAft>
                <a:spcPts val="0"/>
              </a:spcAft>
              <a:buClr>
                <a:schemeClr val="dk1"/>
              </a:buClr>
              <a:buSzPts val="1200"/>
              <a:buNone/>
              <a:defRPr sz="1200"/>
            </a:lvl6pPr>
            <a:lvl7pPr lvl="6" algn="ctr">
              <a:lnSpc>
                <a:spcPct val="11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453" name="Google Shape;453;h779820d5a0c67728_0_4031"/>
          <p:cNvSpPr>
            <a:spLocks noGrp="1"/>
          </p:cNvSpPr>
          <p:nvPr>
            <p:ph type="pic" idx="2"/>
          </p:nvPr>
        </p:nvSpPr>
        <p:spPr>
          <a:xfrm>
            <a:off x="493923" y="487900"/>
            <a:ext cx="1873800" cy="678600"/>
          </a:xfrm>
          <a:prstGeom prst="rect">
            <a:avLst/>
          </a:prstGeom>
          <a:noFill/>
          <a:ln>
            <a:noFill/>
          </a:ln>
        </p:spPr>
      </p:sp>
      <p:sp>
        <p:nvSpPr>
          <p:cNvPr id="454" name="Google Shape;454;h779820d5a0c67728_0_4031"/>
          <p:cNvSpPr txBox="1"/>
          <p:nvPr/>
        </p:nvSpPr>
        <p:spPr>
          <a:xfrm>
            <a:off x="6620132" y="4818081"/>
            <a:ext cx="2091600" cy="259800"/>
          </a:xfrm>
          <a:prstGeom prst="rect">
            <a:avLst/>
          </a:prstGeom>
          <a:noFill/>
          <a:ln>
            <a:noFill/>
          </a:ln>
        </p:spPr>
        <p:txBody>
          <a:bodyPr spcFirstLastPara="1" wrap="square" lIns="91425" tIns="45700" rIns="91425" bIns="45700" anchor="ctr" anchorCtr="0">
            <a:noAutofit/>
          </a:bodyPr>
          <a:lstStyle/>
          <a:p>
            <a:pPr marL="0" marR="0" lvl="0" indent="0" algn="r" rtl="0">
              <a:lnSpc>
                <a:spcPct val="0"/>
              </a:lnSpc>
              <a:spcBef>
                <a:spcPts val="0"/>
              </a:spcBef>
              <a:spcAft>
                <a:spcPts val="0"/>
              </a:spcAft>
              <a:buClr>
                <a:schemeClr val="accent1"/>
              </a:buClr>
              <a:buSzPts val="1400"/>
              <a:buFont typeface="Arial"/>
              <a:buNone/>
            </a:pPr>
            <a:r>
              <a:rPr lang="en-US" sz="1400" b="0" i="0" u="none" strike="noStrike" cap="none">
                <a:solidFill>
                  <a:schemeClr val="accen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455" name="Google Shape;455;h779820d5a0c67728_0_403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solidFill>
          <a:schemeClr val="lt1"/>
        </a:solidFill>
        <a:effectLst/>
      </p:bgPr>
    </p:bg>
    <p:spTree>
      <p:nvGrpSpPr>
        <p:cNvPr id="1" name="Shape 456"/>
        <p:cNvGrpSpPr/>
        <p:nvPr/>
      </p:nvGrpSpPr>
      <p:grpSpPr>
        <a:xfrm>
          <a:off x="0" y="0"/>
          <a:ext cx="0" cy="0"/>
          <a:chOff x="0" y="0"/>
          <a:chExt cx="0" cy="0"/>
        </a:xfrm>
      </p:grpSpPr>
      <p:sp>
        <p:nvSpPr>
          <p:cNvPr id="457" name="Google Shape;457;h779820d5a0c67728_0_4039"/>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8" name="Google Shape;458;h779820d5a0c67728_0_4039"/>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59" name="Google Shape;459;h779820d5a0c67728_0_4039"/>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0" name="Google Shape;460;h779820d5a0c67728_0_403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61" name="Google Shape;461;h779820d5a0c67728_0_403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62" name="Google Shape;462;h779820d5a0c67728_0_4039"/>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3" name="Google Shape;463;h779820d5a0c67728_0_4039"/>
          <p:cNvSpPr>
            <a:spLocks noGrp="1"/>
          </p:cNvSpPr>
          <p:nvPr>
            <p:ph type="pic" idx="4"/>
          </p:nvPr>
        </p:nvSpPr>
        <p:spPr>
          <a:xfrm>
            <a:off x="7426520" y="4767263"/>
            <a:ext cx="995100" cy="273900"/>
          </a:xfrm>
          <a:prstGeom prst="rect">
            <a:avLst/>
          </a:prstGeom>
          <a:noFill/>
          <a:ln>
            <a:noFill/>
          </a:ln>
        </p:spPr>
      </p:sp>
      <p:cxnSp>
        <p:nvCxnSpPr>
          <p:cNvPr id="464" name="Google Shape;464;h779820d5a0c67728_0_4039"/>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465" name="Google Shape;465;h779820d5a0c67728_0_403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p:cSld name="Title Only">
    <p:bg>
      <p:bgPr>
        <a:solidFill>
          <a:schemeClr val="lt1"/>
        </a:solidFill>
        <a:effectLst/>
      </p:bgPr>
    </p:bg>
    <p:spTree>
      <p:nvGrpSpPr>
        <p:cNvPr id="1" name="Shape 466"/>
        <p:cNvGrpSpPr/>
        <p:nvPr/>
      </p:nvGrpSpPr>
      <p:grpSpPr>
        <a:xfrm>
          <a:off x="0" y="0"/>
          <a:ext cx="0" cy="0"/>
          <a:chOff x="0" y="0"/>
          <a:chExt cx="0" cy="0"/>
        </a:xfrm>
      </p:grpSpPr>
      <p:sp>
        <p:nvSpPr>
          <p:cNvPr id="467" name="Google Shape;467;h779820d5a0c67728_0_4049"/>
          <p:cNvSpPr txBox="1">
            <a:spLocks noGrp="1"/>
          </p:cNvSpPr>
          <p:nvPr>
            <p:ph type="title"/>
          </p:nvPr>
        </p:nvSpPr>
        <p:spPr>
          <a:xfrm>
            <a:off x="437990" y="614723"/>
            <a:ext cx="6877200" cy="977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8" name="Google Shape;468;h779820d5a0c67728_0_4049"/>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9" name="Google Shape;469;h779820d5a0c67728_0_4049"/>
          <p:cNvSpPr txBox="1">
            <a:spLocks noGrp="1"/>
          </p:cNvSpPr>
          <p:nvPr>
            <p:ph type="body" idx="2"/>
          </p:nvPr>
        </p:nvSpPr>
        <p:spPr>
          <a:xfrm>
            <a:off x="437990" y="4069460"/>
            <a:ext cx="5505600" cy="273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70" name="Google Shape;470;h779820d5a0c67728_0_404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71" name="Google Shape;471;h779820d5a0c67728_0_404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72" name="Google Shape;472;h779820d5a0c67728_0_4049"/>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73" name="Google Shape;473;h779820d5a0c67728_0_4049"/>
          <p:cNvSpPr>
            <a:spLocks noGrp="1"/>
          </p:cNvSpPr>
          <p:nvPr>
            <p:ph type="pic" idx="4"/>
          </p:nvPr>
        </p:nvSpPr>
        <p:spPr>
          <a:xfrm>
            <a:off x="7426520" y="4767263"/>
            <a:ext cx="995100" cy="273900"/>
          </a:xfrm>
          <a:prstGeom prst="rect">
            <a:avLst/>
          </a:prstGeom>
          <a:noFill/>
          <a:ln>
            <a:noFill/>
          </a:ln>
        </p:spPr>
      </p:sp>
      <p:cxnSp>
        <p:nvCxnSpPr>
          <p:cNvPr id="474" name="Google Shape;474;h779820d5a0c67728_0_4049"/>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475" name="Google Shape;475;h779820d5a0c67728_0_404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1_Cover Slide">
  <p:cSld name="1_Cover Slide">
    <p:bg>
      <p:bgPr>
        <a:solidFill>
          <a:schemeClr val="lt1"/>
        </a:solidFill>
        <a:effectLst/>
      </p:bgPr>
    </p:bg>
    <p:spTree>
      <p:nvGrpSpPr>
        <p:cNvPr id="1" name="Shape 476"/>
        <p:cNvGrpSpPr/>
        <p:nvPr/>
      </p:nvGrpSpPr>
      <p:grpSpPr>
        <a:xfrm>
          <a:off x="0" y="0"/>
          <a:ext cx="0" cy="0"/>
          <a:chOff x="0" y="0"/>
          <a:chExt cx="0" cy="0"/>
        </a:xfrm>
      </p:grpSpPr>
      <p:pic>
        <p:nvPicPr>
          <p:cNvPr id="477" name="Google Shape;477;h779820d5a0c67728_0_4059"/>
          <p:cNvPicPr preferRelativeResize="0"/>
          <p:nvPr/>
        </p:nvPicPr>
        <p:blipFill rotWithShape="1">
          <a:blip r:embed="rId2">
            <a:alphaModFix/>
          </a:blip>
          <a:srcRect/>
          <a:stretch/>
        </p:blipFill>
        <p:spPr>
          <a:xfrm flipH="1">
            <a:off x="1" y="0"/>
            <a:ext cx="9143999" cy="5143500"/>
          </a:xfrm>
          <a:prstGeom prst="rect">
            <a:avLst/>
          </a:prstGeom>
          <a:noFill/>
          <a:ln>
            <a:noFill/>
          </a:ln>
        </p:spPr>
      </p:pic>
      <p:sp>
        <p:nvSpPr>
          <p:cNvPr id="478" name="Google Shape;478;h779820d5a0c67728_0_4059"/>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79" name="Google Shape;479;h779820d5a0c67728_0_4059"/>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480" name="Google Shape;480;h779820d5a0c67728_0_4059"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1" name="Google Shape;481;h779820d5a0c67728_0_4059"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2" name="Google Shape;482;h779820d5a0c67728_0_405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1_Sidebar">
  <p:cSld name="1_Sidebar">
    <p:bg>
      <p:bgPr>
        <a:solidFill>
          <a:schemeClr val="lt1"/>
        </a:solidFill>
        <a:effectLst/>
      </p:bgPr>
    </p:bg>
    <p:spTree>
      <p:nvGrpSpPr>
        <p:cNvPr id="1" name="Shape 483"/>
        <p:cNvGrpSpPr/>
        <p:nvPr/>
      </p:nvGrpSpPr>
      <p:grpSpPr>
        <a:xfrm>
          <a:off x="0" y="0"/>
          <a:ext cx="0" cy="0"/>
          <a:chOff x="0" y="0"/>
          <a:chExt cx="0" cy="0"/>
        </a:xfrm>
      </p:grpSpPr>
      <p:pic>
        <p:nvPicPr>
          <p:cNvPr id="484" name="Google Shape;484;h779820d5a0c67728_0_4065"/>
          <p:cNvPicPr preferRelativeResize="0"/>
          <p:nvPr/>
        </p:nvPicPr>
        <p:blipFill rotWithShape="1">
          <a:blip r:embed="rId2">
            <a:alphaModFix/>
          </a:blip>
          <a:srcRect/>
          <a:stretch/>
        </p:blipFill>
        <p:spPr>
          <a:xfrm>
            <a:off x="-36139" y="-4578"/>
            <a:ext cx="9180140" cy="5148078"/>
          </a:xfrm>
          <a:prstGeom prst="rect">
            <a:avLst/>
          </a:prstGeom>
          <a:noFill/>
          <a:ln>
            <a:noFill/>
          </a:ln>
        </p:spPr>
      </p:pic>
      <p:sp>
        <p:nvSpPr>
          <p:cNvPr id="485" name="Google Shape;485;h779820d5a0c67728_0_4065"/>
          <p:cNvSpPr txBox="1">
            <a:spLocks noGrp="1"/>
          </p:cNvSpPr>
          <p:nvPr>
            <p:ph type="title"/>
          </p:nvPr>
        </p:nvSpPr>
        <p:spPr>
          <a:xfrm>
            <a:off x="437990" y="614723"/>
            <a:ext cx="4823700" cy="922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6" name="Google Shape;486;h779820d5a0c67728_0_4065"/>
          <p:cNvSpPr txBox="1">
            <a:spLocks noGrp="1"/>
          </p:cNvSpPr>
          <p:nvPr>
            <p:ph type="body" idx="1"/>
          </p:nvPr>
        </p:nvSpPr>
        <p:spPr>
          <a:xfrm>
            <a:off x="437991" y="1536807"/>
            <a:ext cx="4823700" cy="309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7" name="Google Shape;487;h779820d5a0c67728_0_4065"/>
          <p:cNvSpPr txBox="1">
            <a:spLocks noGrp="1"/>
          </p:cNvSpPr>
          <p:nvPr>
            <p:ph type="body" idx="2"/>
          </p:nvPr>
        </p:nvSpPr>
        <p:spPr>
          <a:xfrm>
            <a:off x="6315076" y="614722"/>
            <a:ext cx="2391000" cy="3814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8" name="Google Shape;488;h779820d5a0c67728_0_406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89" name="Google Shape;489;h779820d5a0c67728_0_406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Blank 1" type="blank">
  <p:cSld name="BLANK">
    <p:spTree>
      <p:nvGrpSpPr>
        <p:cNvPr id="1" name="Shape 490"/>
        <p:cNvGrpSpPr/>
        <p:nvPr/>
      </p:nvGrpSpPr>
      <p:grpSpPr>
        <a:xfrm>
          <a:off x="0" y="0"/>
          <a:ext cx="0" cy="0"/>
          <a:chOff x="0" y="0"/>
          <a:chExt cx="0" cy="0"/>
        </a:xfrm>
      </p:grpSpPr>
      <p:sp>
        <p:nvSpPr>
          <p:cNvPr id="491" name="Google Shape;491;h779820d5a0c67728_0_407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Comparison">
  <p:cSld name="Comparison">
    <p:bg>
      <p:bgPr>
        <a:solidFill>
          <a:schemeClr val="lt1"/>
        </a:solidFill>
        <a:effectLst/>
      </p:bgPr>
    </p:bg>
    <p:spTree>
      <p:nvGrpSpPr>
        <p:cNvPr id="1" name="Shape 492"/>
        <p:cNvGrpSpPr/>
        <p:nvPr/>
      </p:nvGrpSpPr>
      <p:grpSpPr>
        <a:xfrm>
          <a:off x="0" y="0"/>
          <a:ext cx="0" cy="0"/>
          <a:chOff x="0" y="0"/>
          <a:chExt cx="0" cy="0"/>
        </a:xfrm>
      </p:grpSpPr>
      <p:sp>
        <p:nvSpPr>
          <p:cNvPr id="493" name="Google Shape;493;h779820d5a0c67728_0_4073"/>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4" name="Google Shape;494;h779820d5a0c67728_0_4073"/>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95" name="Google Shape;495;h779820d5a0c67728_0_4073"/>
          <p:cNvSpPr txBox="1">
            <a:spLocks noGrp="1"/>
          </p:cNvSpPr>
          <p:nvPr>
            <p:ph type="body" idx="2"/>
          </p:nvPr>
        </p:nvSpPr>
        <p:spPr>
          <a:xfrm>
            <a:off x="437990"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96" name="Google Shape;496;h779820d5a0c67728_0_4073"/>
          <p:cNvSpPr txBox="1">
            <a:spLocks noGrp="1"/>
          </p:cNvSpPr>
          <p:nvPr>
            <p:ph type="body" idx="3"/>
          </p:nvPr>
        </p:nvSpPr>
        <p:spPr>
          <a:xfrm>
            <a:off x="437990" y="2149609"/>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97" name="Google Shape;497;h779820d5a0c67728_0_4073"/>
          <p:cNvSpPr txBox="1">
            <a:spLocks noGrp="1"/>
          </p:cNvSpPr>
          <p:nvPr>
            <p:ph type="body" idx="4"/>
          </p:nvPr>
        </p:nvSpPr>
        <p:spPr>
          <a:xfrm>
            <a:off x="4710722"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98" name="Google Shape;498;h779820d5a0c67728_0_4073"/>
          <p:cNvSpPr txBox="1">
            <a:spLocks noGrp="1"/>
          </p:cNvSpPr>
          <p:nvPr>
            <p:ph type="body" idx="5"/>
          </p:nvPr>
        </p:nvSpPr>
        <p:spPr>
          <a:xfrm>
            <a:off x="4710722" y="2149608"/>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99" name="Google Shape;499;h779820d5a0c67728_0_407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00" name="Google Shape;500;h779820d5a0c67728_0_4073"/>
          <p:cNvSpPr txBox="1">
            <a:spLocks noGrp="1"/>
          </p:cNvSpPr>
          <p:nvPr>
            <p:ph type="body" idx="6"/>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01" name="Google Shape;501;h779820d5a0c67728_0_4073"/>
          <p:cNvSpPr>
            <a:spLocks noGrp="1"/>
          </p:cNvSpPr>
          <p:nvPr>
            <p:ph type="pic" idx="7"/>
          </p:nvPr>
        </p:nvSpPr>
        <p:spPr>
          <a:xfrm>
            <a:off x="7426519" y="4767263"/>
            <a:ext cx="995100" cy="273900"/>
          </a:xfrm>
          <a:prstGeom prst="rect">
            <a:avLst/>
          </a:prstGeom>
          <a:noFill/>
          <a:ln>
            <a:noFill/>
          </a:ln>
        </p:spPr>
      </p:sp>
      <p:cxnSp>
        <p:nvCxnSpPr>
          <p:cNvPr id="502" name="Google Shape;502;h779820d5a0c67728_0_4073"/>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503" name="Google Shape;503;h779820d5a0c67728_0_407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Overview">
  <p:cSld name="Overview">
    <p:bg>
      <p:bgPr>
        <a:solidFill>
          <a:schemeClr val="lt1"/>
        </a:solidFill>
        <a:effectLst/>
      </p:bgPr>
    </p:bg>
    <p:spTree>
      <p:nvGrpSpPr>
        <p:cNvPr id="1" name="Shape 504"/>
        <p:cNvGrpSpPr/>
        <p:nvPr/>
      </p:nvGrpSpPr>
      <p:grpSpPr>
        <a:xfrm>
          <a:off x="0" y="0"/>
          <a:ext cx="0" cy="0"/>
          <a:chOff x="0" y="0"/>
          <a:chExt cx="0" cy="0"/>
        </a:xfrm>
      </p:grpSpPr>
      <p:sp>
        <p:nvSpPr>
          <p:cNvPr id="505" name="Google Shape;505;h779820d5a0c67728_0_4085"/>
          <p:cNvSpPr>
            <a:spLocks noGrp="1"/>
          </p:cNvSpPr>
          <p:nvPr>
            <p:ph type="pic" idx="2"/>
          </p:nvPr>
        </p:nvSpPr>
        <p:spPr>
          <a:xfrm>
            <a:off x="5119909" y="0"/>
            <a:ext cx="4025700" cy="5153100"/>
          </a:xfrm>
          <a:prstGeom prst="rect">
            <a:avLst/>
          </a:prstGeom>
          <a:solidFill>
            <a:schemeClr val="lt2"/>
          </a:solidFill>
          <a:ln>
            <a:noFill/>
          </a:ln>
        </p:spPr>
      </p:sp>
      <p:sp>
        <p:nvSpPr>
          <p:cNvPr id="506" name="Google Shape;506;h779820d5a0c67728_0_4085"/>
          <p:cNvSpPr txBox="1">
            <a:spLocks noGrp="1"/>
          </p:cNvSpPr>
          <p:nvPr>
            <p:ph type="title"/>
          </p:nvPr>
        </p:nvSpPr>
        <p:spPr>
          <a:xfrm>
            <a:off x="725854" y="614723"/>
            <a:ext cx="4134000" cy="43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500"/>
              <a:buFont typeface="Arial Black"/>
              <a:buNone/>
              <a:defRPr>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7" name="Google Shape;507;h779820d5a0c67728_0_4085"/>
          <p:cNvSpPr txBox="1">
            <a:spLocks noGrp="1"/>
          </p:cNvSpPr>
          <p:nvPr>
            <p:ph type="body" idx="1"/>
          </p:nvPr>
        </p:nvSpPr>
        <p:spPr>
          <a:xfrm>
            <a:off x="725854"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08" name="Google Shape;508;h779820d5a0c67728_0_4085"/>
          <p:cNvSpPr txBox="1">
            <a:spLocks noGrp="1"/>
          </p:cNvSpPr>
          <p:nvPr>
            <p:ph type="body" idx="3"/>
          </p:nvPr>
        </p:nvSpPr>
        <p:spPr>
          <a:xfrm>
            <a:off x="725854"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09" name="Google Shape;509;h779820d5a0c67728_0_4085"/>
          <p:cNvSpPr txBox="1">
            <a:spLocks noGrp="1"/>
          </p:cNvSpPr>
          <p:nvPr>
            <p:ph type="body" idx="4"/>
          </p:nvPr>
        </p:nvSpPr>
        <p:spPr>
          <a:xfrm>
            <a:off x="725854"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0" name="Google Shape;510;h779820d5a0c67728_0_4085"/>
          <p:cNvSpPr txBox="1">
            <a:spLocks noGrp="1"/>
          </p:cNvSpPr>
          <p:nvPr>
            <p:ph type="body" idx="5"/>
          </p:nvPr>
        </p:nvSpPr>
        <p:spPr>
          <a:xfrm>
            <a:off x="726965"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1" name="Google Shape;511;h779820d5a0c67728_0_4085"/>
          <p:cNvSpPr txBox="1">
            <a:spLocks noGrp="1"/>
          </p:cNvSpPr>
          <p:nvPr>
            <p:ph type="body" idx="6"/>
          </p:nvPr>
        </p:nvSpPr>
        <p:spPr>
          <a:xfrm>
            <a:off x="726965" y="3746851"/>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2" name="Google Shape;512;h779820d5a0c67728_0_4085"/>
          <p:cNvSpPr txBox="1">
            <a:spLocks noGrp="1"/>
          </p:cNvSpPr>
          <p:nvPr>
            <p:ph type="body" idx="7"/>
          </p:nvPr>
        </p:nvSpPr>
        <p:spPr>
          <a:xfrm>
            <a:off x="3244201"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3" name="Google Shape;513;h779820d5a0c67728_0_4085"/>
          <p:cNvSpPr txBox="1">
            <a:spLocks noGrp="1"/>
          </p:cNvSpPr>
          <p:nvPr>
            <p:ph type="body" idx="8"/>
          </p:nvPr>
        </p:nvSpPr>
        <p:spPr>
          <a:xfrm>
            <a:off x="3244201"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4" name="Google Shape;514;h779820d5a0c67728_0_4085"/>
          <p:cNvSpPr txBox="1">
            <a:spLocks noGrp="1"/>
          </p:cNvSpPr>
          <p:nvPr>
            <p:ph type="body" idx="9"/>
          </p:nvPr>
        </p:nvSpPr>
        <p:spPr>
          <a:xfrm>
            <a:off x="3244201"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5" name="Google Shape;515;h779820d5a0c67728_0_4085"/>
          <p:cNvSpPr txBox="1">
            <a:spLocks noGrp="1"/>
          </p:cNvSpPr>
          <p:nvPr>
            <p:ph type="body" idx="13"/>
          </p:nvPr>
        </p:nvSpPr>
        <p:spPr>
          <a:xfrm>
            <a:off x="3244201"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6" name="Google Shape;516;h779820d5a0c67728_0_4085"/>
          <p:cNvSpPr txBox="1">
            <a:spLocks noGrp="1"/>
          </p:cNvSpPr>
          <p:nvPr>
            <p:ph type="body" idx="14"/>
          </p:nvPr>
        </p:nvSpPr>
        <p:spPr>
          <a:xfrm>
            <a:off x="3244201" y="374122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17" name="Google Shape;517;h779820d5a0c67728_0_408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3_Speakers">
  <p:cSld name="3_Speakers">
    <p:bg>
      <p:bgPr>
        <a:solidFill>
          <a:schemeClr val="lt1"/>
        </a:solidFill>
        <a:effectLst/>
      </p:bgPr>
    </p:bg>
    <p:spTree>
      <p:nvGrpSpPr>
        <p:cNvPr id="1" name="Shape 518"/>
        <p:cNvGrpSpPr/>
        <p:nvPr/>
      </p:nvGrpSpPr>
      <p:grpSpPr>
        <a:xfrm>
          <a:off x="0" y="0"/>
          <a:ext cx="0" cy="0"/>
          <a:chOff x="0" y="0"/>
          <a:chExt cx="0" cy="0"/>
        </a:xfrm>
      </p:grpSpPr>
      <p:sp>
        <p:nvSpPr>
          <p:cNvPr id="519" name="Google Shape;519;h779820d5a0c67728_0_4098"/>
          <p:cNvSpPr/>
          <p:nvPr/>
        </p:nvSpPr>
        <p:spPr>
          <a:xfrm>
            <a:off x="0" y="0"/>
            <a:ext cx="45720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20" name="Google Shape;520;h779820d5a0c67728_0_4098" descr="Circle headshot 1"/>
          <p:cNvSpPr>
            <a:spLocks noGrp="1"/>
          </p:cNvSpPr>
          <p:nvPr>
            <p:ph type="pic" idx="2"/>
          </p:nvPr>
        </p:nvSpPr>
        <p:spPr>
          <a:xfrm>
            <a:off x="394568" y="475555"/>
            <a:ext cx="1297200" cy="1297200"/>
          </a:xfrm>
          <a:prstGeom prst="ellipse">
            <a:avLst/>
          </a:prstGeom>
          <a:noFill/>
          <a:ln w="9525" cap="flat" cmpd="sng">
            <a:solidFill>
              <a:schemeClr val="lt1"/>
            </a:solidFill>
            <a:prstDash val="solid"/>
            <a:round/>
            <a:headEnd type="none" w="sm" len="sm"/>
            <a:tailEnd type="none" w="sm" len="sm"/>
          </a:ln>
        </p:spPr>
      </p:sp>
      <p:sp>
        <p:nvSpPr>
          <p:cNvPr id="521" name="Google Shape;521;h779820d5a0c67728_0_4098" descr="Speaker name 1"/>
          <p:cNvSpPr txBox="1">
            <a:spLocks noGrp="1"/>
          </p:cNvSpPr>
          <p:nvPr>
            <p:ph type="body" idx="1"/>
          </p:nvPr>
        </p:nvSpPr>
        <p:spPr>
          <a:xfrm>
            <a:off x="1995616" y="1266736"/>
            <a:ext cx="2226300" cy="337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400"/>
              <a:buFont typeface="Arial Black"/>
              <a:buNone/>
              <a:defRPr sz="14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22" name="Google Shape;522;h779820d5a0c67728_0_4098" descr="Speaker title 1"/>
          <p:cNvSpPr txBox="1">
            <a:spLocks noGrp="1"/>
          </p:cNvSpPr>
          <p:nvPr>
            <p:ph type="body" idx="3"/>
          </p:nvPr>
        </p:nvSpPr>
        <p:spPr>
          <a:xfrm>
            <a:off x="1995616"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sz="1200" b="1">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523" name="Google Shape;523;h779820d5a0c67728_0_4098"/>
          <p:cNvCxnSpPr/>
          <p:nvPr/>
        </p:nvCxnSpPr>
        <p:spPr>
          <a:xfrm>
            <a:off x="329709" y="1968061"/>
            <a:ext cx="3892200" cy="0"/>
          </a:xfrm>
          <a:prstGeom prst="straightConnector1">
            <a:avLst/>
          </a:prstGeom>
          <a:noFill/>
          <a:ln w="9525" cap="flat" cmpd="sng">
            <a:solidFill>
              <a:schemeClr val="lt1"/>
            </a:solidFill>
            <a:prstDash val="solid"/>
            <a:miter lim="80"/>
            <a:headEnd type="none" w="sm" len="sm"/>
            <a:tailEnd type="none" w="sm" len="sm"/>
          </a:ln>
        </p:spPr>
      </p:cxnSp>
      <p:sp>
        <p:nvSpPr>
          <p:cNvPr id="524" name="Google Shape;524;h779820d5a0c67728_0_4098" descr="Content Textbox 1"/>
          <p:cNvSpPr txBox="1">
            <a:spLocks noGrp="1"/>
          </p:cNvSpPr>
          <p:nvPr>
            <p:ph type="body" idx="4"/>
          </p:nvPr>
        </p:nvSpPr>
        <p:spPr>
          <a:xfrm>
            <a:off x="329709"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25" name="Google Shape;525;h779820d5a0c67728_0_4098" descr="Circle Headshot 2"/>
          <p:cNvSpPr>
            <a:spLocks noGrp="1"/>
          </p:cNvSpPr>
          <p:nvPr>
            <p:ph type="pic" idx="5"/>
          </p:nvPr>
        </p:nvSpPr>
        <p:spPr>
          <a:xfrm>
            <a:off x="5022094" y="475555"/>
            <a:ext cx="1297200" cy="1297200"/>
          </a:xfrm>
          <a:prstGeom prst="ellipse">
            <a:avLst/>
          </a:prstGeom>
          <a:noFill/>
          <a:ln w="9525" cap="flat" cmpd="sng">
            <a:solidFill>
              <a:schemeClr val="accent1"/>
            </a:solidFill>
            <a:prstDash val="solid"/>
            <a:round/>
            <a:headEnd type="none" w="sm" len="sm"/>
            <a:tailEnd type="none" w="sm" len="sm"/>
          </a:ln>
        </p:spPr>
      </p:sp>
      <p:sp>
        <p:nvSpPr>
          <p:cNvPr id="526" name="Google Shape;526;h779820d5a0c67728_0_4098" descr="Speaker name "/>
          <p:cNvSpPr txBox="1">
            <a:spLocks noGrp="1"/>
          </p:cNvSpPr>
          <p:nvPr>
            <p:ph type="body" idx="6"/>
          </p:nvPr>
        </p:nvSpPr>
        <p:spPr>
          <a:xfrm>
            <a:off x="6623142" y="1247195"/>
            <a:ext cx="2226300" cy="37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400"/>
              <a:buFont typeface="Arial Black"/>
              <a:buNone/>
              <a:defRPr sz="1400" b="1">
                <a:solidFill>
                  <a:schemeClr val="accen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27" name="Google Shape;527;h779820d5a0c67728_0_4098" descr="Speaker title 2 "/>
          <p:cNvSpPr txBox="1">
            <a:spLocks noGrp="1"/>
          </p:cNvSpPr>
          <p:nvPr>
            <p:ph type="body" idx="7"/>
          </p:nvPr>
        </p:nvSpPr>
        <p:spPr>
          <a:xfrm>
            <a:off x="6623142"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sz="1200"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528" name="Google Shape;528;h779820d5a0c67728_0_4098"/>
          <p:cNvCxnSpPr/>
          <p:nvPr/>
        </p:nvCxnSpPr>
        <p:spPr>
          <a:xfrm>
            <a:off x="4957235" y="1968061"/>
            <a:ext cx="3892200" cy="0"/>
          </a:xfrm>
          <a:prstGeom prst="straightConnector1">
            <a:avLst/>
          </a:prstGeom>
          <a:noFill/>
          <a:ln w="9525" cap="flat" cmpd="sng">
            <a:solidFill>
              <a:schemeClr val="accent1"/>
            </a:solidFill>
            <a:prstDash val="solid"/>
            <a:miter lim="80"/>
            <a:headEnd type="none" w="sm" len="sm"/>
            <a:tailEnd type="none" w="sm" len="sm"/>
          </a:ln>
        </p:spPr>
      </p:cxnSp>
      <p:sp>
        <p:nvSpPr>
          <p:cNvPr id="529" name="Google Shape;529;h779820d5a0c67728_0_4098" descr="Content Textbox 2 "/>
          <p:cNvSpPr txBox="1">
            <a:spLocks noGrp="1"/>
          </p:cNvSpPr>
          <p:nvPr>
            <p:ph type="body" idx="8"/>
          </p:nvPr>
        </p:nvSpPr>
        <p:spPr>
          <a:xfrm>
            <a:off x="4957235"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0" name="Google Shape;530;h779820d5a0c67728_0_4098" descr="Footer placeholder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31" name="Google Shape;531;h779820d5a0c67728_0_4098" descr="Footer placeholder 2"/>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2" name="Google Shape;532;h779820d5a0c67728_0_4098" descr="Logo placeholder&#10;"/>
          <p:cNvSpPr>
            <a:spLocks noGrp="1"/>
          </p:cNvSpPr>
          <p:nvPr>
            <p:ph type="pic" idx="13"/>
          </p:nvPr>
        </p:nvSpPr>
        <p:spPr>
          <a:xfrm>
            <a:off x="7426519" y="4767263"/>
            <a:ext cx="995100" cy="273900"/>
          </a:xfrm>
          <a:prstGeom prst="rect">
            <a:avLst/>
          </a:prstGeom>
          <a:noFill/>
          <a:ln>
            <a:noFill/>
          </a:ln>
        </p:spPr>
      </p:sp>
      <p:cxnSp>
        <p:nvCxnSpPr>
          <p:cNvPr id="533" name="Google Shape;533;h779820d5a0c67728_0_4098"/>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534" name="Google Shape;534;h779820d5a0c67728_0_4098" descr="Slide Number Placeholder "/>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1_List">
  <p:cSld name="1_List">
    <p:bg>
      <p:bgPr>
        <a:solidFill>
          <a:schemeClr val="lt1"/>
        </a:solidFill>
        <a:effectLst/>
      </p:bgPr>
    </p:bg>
    <p:spTree>
      <p:nvGrpSpPr>
        <p:cNvPr id="1" name="Shape 535"/>
        <p:cNvGrpSpPr/>
        <p:nvPr/>
      </p:nvGrpSpPr>
      <p:grpSpPr>
        <a:xfrm>
          <a:off x="0" y="0"/>
          <a:ext cx="0" cy="0"/>
          <a:chOff x="0" y="0"/>
          <a:chExt cx="0" cy="0"/>
        </a:xfrm>
      </p:grpSpPr>
      <p:sp>
        <p:nvSpPr>
          <p:cNvPr id="536" name="Google Shape;536;h779820d5a0c67728_0_4115"/>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7" name="Google Shape;537;h779820d5a0c67728_0_4115"/>
          <p:cNvSpPr>
            <a:spLocks noGrp="1"/>
          </p:cNvSpPr>
          <p:nvPr>
            <p:ph type="body" idx="1"/>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8" name="Google Shape;538;h779820d5a0c67728_0_4115"/>
          <p:cNvSpPr txBox="1">
            <a:spLocks noGrp="1"/>
          </p:cNvSpPr>
          <p:nvPr>
            <p:ph type="body" idx="2"/>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9" name="Google Shape;539;h779820d5a0c67728_0_4115"/>
          <p:cNvSpPr>
            <a:spLocks noGrp="1"/>
          </p:cNvSpPr>
          <p:nvPr>
            <p:ph type="body" idx="3"/>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0" name="Google Shape;540;h779820d5a0c67728_0_4115"/>
          <p:cNvSpPr txBox="1">
            <a:spLocks noGrp="1"/>
          </p:cNvSpPr>
          <p:nvPr>
            <p:ph type="body" idx="4"/>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1" name="Google Shape;541;h779820d5a0c67728_0_4115"/>
          <p:cNvSpPr>
            <a:spLocks noGrp="1"/>
          </p:cNvSpPr>
          <p:nvPr>
            <p:ph type="body" idx="5"/>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2" name="Google Shape;542;h779820d5a0c67728_0_4115"/>
          <p:cNvSpPr txBox="1">
            <a:spLocks noGrp="1"/>
          </p:cNvSpPr>
          <p:nvPr>
            <p:ph type="body" idx="6"/>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3" name="Google Shape;543;h779820d5a0c67728_0_4115"/>
          <p:cNvSpPr>
            <a:spLocks noGrp="1"/>
          </p:cNvSpPr>
          <p:nvPr>
            <p:ph type="body" idx="7"/>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4" name="Google Shape;544;h779820d5a0c67728_0_4115"/>
          <p:cNvSpPr txBox="1">
            <a:spLocks noGrp="1"/>
          </p:cNvSpPr>
          <p:nvPr>
            <p:ph type="body" idx="8"/>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5" name="Google Shape;545;h779820d5a0c67728_0_4115"/>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46" name="Google Shape;546;h779820d5a0c67728_0_411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47" name="Google Shape;547;h779820d5a0c67728_0_4115"/>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8" name="Google Shape;548;h779820d5a0c67728_0_4115"/>
          <p:cNvSpPr>
            <a:spLocks noGrp="1"/>
          </p:cNvSpPr>
          <p:nvPr>
            <p:ph type="pic" idx="13"/>
          </p:nvPr>
        </p:nvSpPr>
        <p:spPr>
          <a:xfrm>
            <a:off x="7426520" y="4767263"/>
            <a:ext cx="995100" cy="273900"/>
          </a:xfrm>
          <a:prstGeom prst="rect">
            <a:avLst/>
          </a:prstGeom>
          <a:noFill/>
          <a:ln>
            <a:noFill/>
          </a:ln>
        </p:spPr>
      </p:sp>
      <p:cxnSp>
        <p:nvCxnSpPr>
          <p:cNvPr id="549" name="Google Shape;549;h779820d5a0c67728_0_4115"/>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550" name="Google Shape;550;h779820d5a0c67728_0_411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bg>
      <p:bgPr>
        <a:solidFill>
          <a:schemeClr val="lt1"/>
        </a:solidFill>
        <a:effectLst/>
      </p:bgPr>
    </p:bg>
    <p:spTree>
      <p:nvGrpSpPr>
        <p:cNvPr id="1" name="Shape 551"/>
        <p:cNvGrpSpPr/>
        <p:nvPr/>
      </p:nvGrpSpPr>
      <p:grpSpPr>
        <a:xfrm>
          <a:off x="0" y="0"/>
          <a:ext cx="0" cy="0"/>
          <a:chOff x="0" y="0"/>
          <a:chExt cx="0" cy="0"/>
        </a:xfrm>
      </p:grpSpPr>
      <p:sp>
        <p:nvSpPr>
          <p:cNvPr id="552" name="Google Shape;552;h779820d5a0c67728_0_4131"/>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3" name="Google Shape;553;h779820d5a0c67728_0_4131"/>
          <p:cNvSpPr txBox="1">
            <a:spLocks noGrp="1"/>
          </p:cNvSpPr>
          <p:nvPr>
            <p:ph type="body" idx="2"/>
          </p:nvPr>
        </p:nvSpPr>
        <p:spPr>
          <a:xfrm>
            <a:off x="437991" y="1540933"/>
            <a:ext cx="29652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4" name="Google Shape;554;h779820d5a0c67728_0_4131"/>
          <p:cNvSpPr>
            <a:spLocks noGrp="1"/>
          </p:cNvSpPr>
          <p:nvPr>
            <p:ph type="pic" idx="3"/>
          </p:nvPr>
        </p:nvSpPr>
        <p:spPr>
          <a:xfrm>
            <a:off x="3403336" y="1"/>
            <a:ext cx="5775000" cy="5151900"/>
          </a:xfrm>
          <a:prstGeom prst="rect">
            <a:avLst/>
          </a:prstGeom>
          <a:solidFill>
            <a:schemeClr val="lt2"/>
          </a:solidFill>
          <a:ln>
            <a:noFill/>
          </a:ln>
        </p:spPr>
      </p:sp>
      <p:sp>
        <p:nvSpPr>
          <p:cNvPr id="555" name="Google Shape;555;h779820d5a0c67728_0_413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3_List">
  <p:cSld name="3_List">
    <p:bg>
      <p:bgPr>
        <a:solidFill>
          <a:schemeClr val="lt1"/>
        </a:solidFill>
        <a:effectLst/>
      </p:bgPr>
    </p:bg>
    <p:spTree>
      <p:nvGrpSpPr>
        <p:cNvPr id="1" name="Shape 556"/>
        <p:cNvGrpSpPr/>
        <p:nvPr/>
      </p:nvGrpSpPr>
      <p:grpSpPr>
        <a:xfrm>
          <a:off x="0" y="0"/>
          <a:ext cx="0" cy="0"/>
          <a:chOff x="0" y="0"/>
          <a:chExt cx="0" cy="0"/>
        </a:xfrm>
      </p:grpSpPr>
      <p:sp>
        <p:nvSpPr>
          <p:cNvPr id="557" name="Google Shape;557;h779820d5a0c67728_0_4135" descr="Headline"/>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8" name="Google Shape;558;h779820d5a0c67728_0_4135" descr="Content Textbox 1"/>
          <p:cNvSpPr txBox="1">
            <a:spLocks noGrp="1"/>
          </p:cNvSpPr>
          <p:nvPr>
            <p:ph type="body" idx="1"/>
          </p:nvPr>
        </p:nvSpPr>
        <p:spPr>
          <a:xfrm>
            <a:off x="571264"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9" name="Google Shape;559;h779820d5a0c67728_0_4135" descr="Content Textbox 2"/>
          <p:cNvSpPr txBox="1">
            <a:spLocks noGrp="1"/>
          </p:cNvSpPr>
          <p:nvPr>
            <p:ph type="body" idx="2"/>
          </p:nvPr>
        </p:nvSpPr>
        <p:spPr>
          <a:xfrm>
            <a:off x="3331395"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0" name="Google Shape;560;h779820d5a0c67728_0_4135" descr="Content Textbox 3"/>
          <p:cNvSpPr txBox="1">
            <a:spLocks noGrp="1"/>
          </p:cNvSpPr>
          <p:nvPr>
            <p:ph type="body" idx="3"/>
          </p:nvPr>
        </p:nvSpPr>
        <p:spPr>
          <a:xfrm>
            <a:off x="6091527"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1" name="Google Shape;561;h779820d5a0c67728_0_4135" descr="Content Textbox 4"/>
          <p:cNvSpPr txBox="1">
            <a:spLocks noGrp="1"/>
          </p:cNvSpPr>
          <p:nvPr>
            <p:ph type="body" idx="4"/>
          </p:nvPr>
        </p:nvSpPr>
        <p:spPr>
          <a:xfrm>
            <a:off x="571264"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2" name="Google Shape;562;h779820d5a0c67728_0_4135" descr="Content Textbox 5"/>
          <p:cNvSpPr txBox="1">
            <a:spLocks noGrp="1"/>
          </p:cNvSpPr>
          <p:nvPr>
            <p:ph type="body" idx="5"/>
          </p:nvPr>
        </p:nvSpPr>
        <p:spPr>
          <a:xfrm>
            <a:off x="3331395"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3" name="Google Shape;563;h779820d5a0c67728_0_4135" descr="Content Textbox 6"/>
          <p:cNvSpPr txBox="1">
            <a:spLocks noGrp="1"/>
          </p:cNvSpPr>
          <p:nvPr>
            <p:ph type="body" idx="6"/>
          </p:nvPr>
        </p:nvSpPr>
        <p:spPr>
          <a:xfrm>
            <a:off x="6091527"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564" name="Google Shape;564;h779820d5a0c67728_0_4135"/>
          <p:cNvCxnSpPr/>
          <p:nvPr/>
        </p:nvCxnSpPr>
        <p:spPr>
          <a:xfrm>
            <a:off x="423171" y="3318669"/>
            <a:ext cx="8229600" cy="0"/>
          </a:xfrm>
          <a:prstGeom prst="straightConnector1">
            <a:avLst/>
          </a:prstGeom>
          <a:noFill/>
          <a:ln w="9525" cap="flat" cmpd="sng">
            <a:solidFill>
              <a:schemeClr val="accent1"/>
            </a:solidFill>
            <a:prstDash val="solid"/>
            <a:miter lim="80"/>
            <a:headEnd type="none" w="sm" len="sm"/>
            <a:tailEnd type="none" w="sm" len="sm"/>
          </a:ln>
        </p:spPr>
      </p:cxnSp>
      <p:cxnSp>
        <p:nvCxnSpPr>
          <p:cNvPr id="565" name="Google Shape;565;h779820d5a0c67728_0_4135"/>
          <p:cNvCxnSpPr/>
          <p:nvPr/>
        </p:nvCxnSpPr>
        <p:spPr>
          <a:xfrm rot="10800000">
            <a:off x="3181190" y="2108676"/>
            <a:ext cx="0" cy="2420100"/>
          </a:xfrm>
          <a:prstGeom prst="straightConnector1">
            <a:avLst/>
          </a:prstGeom>
          <a:noFill/>
          <a:ln w="9525" cap="flat" cmpd="sng">
            <a:solidFill>
              <a:schemeClr val="accent1"/>
            </a:solidFill>
            <a:prstDash val="solid"/>
            <a:miter lim="80"/>
            <a:headEnd type="none" w="sm" len="sm"/>
            <a:tailEnd type="none" w="sm" len="sm"/>
          </a:ln>
        </p:spPr>
      </p:cxnSp>
      <p:cxnSp>
        <p:nvCxnSpPr>
          <p:cNvPr id="566" name="Google Shape;566;h779820d5a0c67728_0_4135"/>
          <p:cNvCxnSpPr/>
          <p:nvPr/>
        </p:nvCxnSpPr>
        <p:spPr>
          <a:xfrm rot="10800000">
            <a:off x="5924390" y="2108676"/>
            <a:ext cx="0" cy="2420100"/>
          </a:xfrm>
          <a:prstGeom prst="straightConnector1">
            <a:avLst/>
          </a:prstGeom>
          <a:noFill/>
          <a:ln w="9525" cap="flat" cmpd="sng">
            <a:solidFill>
              <a:schemeClr val="accent1"/>
            </a:solidFill>
            <a:prstDash val="solid"/>
            <a:miter lim="80"/>
            <a:headEnd type="none" w="sm" len="sm"/>
            <a:tailEnd type="none" w="sm" len="sm"/>
          </a:ln>
        </p:spPr>
      </p:cxnSp>
      <p:sp>
        <p:nvSpPr>
          <p:cNvPr id="567" name="Google Shape;567;h779820d5a0c67728_0_4135"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68" name="Google Shape;568;h779820d5a0c67728_0_4135" descr="Footer Text 2"/>
          <p:cNvSpPr txBox="1">
            <a:spLocks noGrp="1"/>
          </p:cNvSpPr>
          <p:nvPr>
            <p:ph type="body" idx="7"/>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9" name="Google Shape;569;h779820d5a0c67728_0_4135" descr="Logo"/>
          <p:cNvSpPr>
            <a:spLocks noGrp="1"/>
          </p:cNvSpPr>
          <p:nvPr>
            <p:ph type="pic" idx="8"/>
          </p:nvPr>
        </p:nvSpPr>
        <p:spPr>
          <a:xfrm>
            <a:off x="7426519" y="4767263"/>
            <a:ext cx="995100" cy="273900"/>
          </a:xfrm>
          <a:prstGeom prst="rect">
            <a:avLst/>
          </a:prstGeom>
          <a:noFill/>
          <a:ln>
            <a:noFill/>
          </a:ln>
        </p:spPr>
      </p:sp>
      <p:cxnSp>
        <p:nvCxnSpPr>
          <p:cNvPr id="570" name="Google Shape;570;h779820d5a0c67728_0_4135"/>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571" name="Google Shape;571;h779820d5a0c67728_0_4135"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2_Content with Description - Right">
  <p:cSld name="2_Content with Description - Right">
    <p:bg>
      <p:bgPr>
        <a:solidFill>
          <a:schemeClr val="lt1"/>
        </a:solidFill>
        <a:effectLst/>
      </p:bgPr>
    </p:bg>
    <p:spTree>
      <p:nvGrpSpPr>
        <p:cNvPr id="1" name="Shape 572"/>
        <p:cNvGrpSpPr/>
        <p:nvPr/>
      </p:nvGrpSpPr>
      <p:grpSpPr>
        <a:xfrm>
          <a:off x="0" y="0"/>
          <a:ext cx="0" cy="0"/>
          <a:chOff x="0" y="0"/>
          <a:chExt cx="0" cy="0"/>
        </a:xfrm>
      </p:grpSpPr>
      <p:sp>
        <p:nvSpPr>
          <p:cNvPr id="573" name="Google Shape;573;h779820d5a0c67728_0_4151"/>
          <p:cNvSpPr txBox="1">
            <a:spLocks noGrp="1"/>
          </p:cNvSpPr>
          <p:nvPr>
            <p:ph type="body" idx="1"/>
          </p:nvPr>
        </p:nvSpPr>
        <p:spPr>
          <a:xfrm>
            <a:off x="0" y="1"/>
            <a:ext cx="5235900" cy="5143500"/>
          </a:xfrm>
          <a:prstGeom prst="rect">
            <a:avLst/>
          </a:prstGeom>
          <a:solidFill>
            <a:srgbClr val="D8D8D8"/>
          </a:solid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574" name="Google Shape;574;h779820d5a0c67728_0_4151"/>
          <p:cNvSpPr txBox="1">
            <a:spLocks noGrp="1"/>
          </p:cNvSpPr>
          <p:nvPr>
            <p:ph type="body" idx="2"/>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75" name="Google Shape;575;h779820d5a0c67728_0_4151"/>
          <p:cNvSpPr txBox="1">
            <a:spLocks noGrp="1"/>
          </p:cNvSpPr>
          <p:nvPr>
            <p:ph type="body" idx="3"/>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76" name="Google Shape;576;h779820d5a0c67728_0_415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77" name="Google Shape;577;h779820d5a0c67728_0_4151"/>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78" name="Google Shape;578;h779820d5a0c67728_0_4151"/>
          <p:cNvSpPr>
            <a:spLocks noGrp="1"/>
          </p:cNvSpPr>
          <p:nvPr>
            <p:ph type="pic" idx="5"/>
          </p:nvPr>
        </p:nvSpPr>
        <p:spPr>
          <a:xfrm>
            <a:off x="7426519" y="4767263"/>
            <a:ext cx="995100" cy="273900"/>
          </a:xfrm>
          <a:prstGeom prst="rect">
            <a:avLst/>
          </a:prstGeom>
          <a:noFill/>
          <a:ln>
            <a:noFill/>
          </a:ln>
        </p:spPr>
      </p:sp>
      <p:cxnSp>
        <p:nvCxnSpPr>
          <p:cNvPr id="579" name="Google Shape;579;h779820d5a0c67728_0_4151"/>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580" name="Google Shape;580;h779820d5a0c67728_0_4151"/>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1_Speaker">
  <p:cSld name="1_Speaker">
    <p:bg>
      <p:bgPr>
        <a:solidFill>
          <a:schemeClr val="lt1"/>
        </a:solidFill>
        <a:effectLst/>
      </p:bgPr>
    </p:bg>
    <p:spTree>
      <p:nvGrpSpPr>
        <p:cNvPr id="1" name="Shape 581"/>
        <p:cNvGrpSpPr/>
        <p:nvPr/>
      </p:nvGrpSpPr>
      <p:grpSpPr>
        <a:xfrm>
          <a:off x="0" y="0"/>
          <a:ext cx="0" cy="0"/>
          <a:chOff x="0" y="0"/>
          <a:chExt cx="0" cy="0"/>
        </a:xfrm>
      </p:grpSpPr>
      <p:sp>
        <p:nvSpPr>
          <p:cNvPr id="582" name="Google Shape;582;h779820d5a0c67728_0_4160"/>
          <p:cNvSpPr>
            <a:spLocks noGrp="1"/>
          </p:cNvSpPr>
          <p:nvPr>
            <p:ph type="pic" idx="2"/>
          </p:nvPr>
        </p:nvSpPr>
        <p:spPr>
          <a:xfrm>
            <a:off x="-1157288" y="249892"/>
            <a:ext cx="4159500" cy="4159500"/>
          </a:xfrm>
          <a:prstGeom prst="ellipse">
            <a:avLst/>
          </a:prstGeom>
          <a:solidFill>
            <a:srgbClr val="D8D8D8"/>
          </a:solidFill>
          <a:ln w="9525" cap="flat" cmpd="sng">
            <a:solidFill>
              <a:schemeClr val="accent1"/>
            </a:solidFill>
            <a:prstDash val="solid"/>
            <a:round/>
            <a:headEnd type="none" w="sm" len="sm"/>
            <a:tailEnd type="none" w="sm" len="sm"/>
          </a:ln>
        </p:spPr>
      </p:sp>
      <p:sp>
        <p:nvSpPr>
          <p:cNvPr id="583" name="Google Shape;583;h779820d5a0c67728_0_4160"/>
          <p:cNvSpPr txBox="1">
            <a:spLocks noGrp="1"/>
          </p:cNvSpPr>
          <p:nvPr>
            <p:ph type="title"/>
          </p:nvPr>
        </p:nvSpPr>
        <p:spPr>
          <a:xfrm>
            <a:off x="3570489" y="939161"/>
            <a:ext cx="3419400" cy="374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000"/>
              <a:buFont typeface="Arial Black"/>
              <a:buNone/>
              <a:defRPr sz="20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4" name="Google Shape;584;h779820d5a0c67728_0_4160"/>
          <p:cNvSpPr txBox="1">
            <a:spLocks noGrp="1"/>
          </p:cNvSpPr>
          <p:nvPr>
            <p:ph type="body" idx="1"/>
          </p:nvPr>
        </p:nvSpPr>
        <p:spPr>
          <a:xfrm>
            <a:off x="3570489" y="1353862"/>
            <a:ext cx="40248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500"/>
              <a:buFont typeface="Arial"/>
              <a:buNone/>
              <a:defRPr sz="15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85" name="Google Shape;585;h779820d5a0c67728_0_4160"/>
          <p:cNvSpPr txBox="1">
            <a:spLocks noGrp="1"/>
          </p:cNvSpPr>
          <p:nvPr>
            <p:ph type="body" idx="3"/>
          </p:nvPr>
        </p:nvSpPr>
        <p:spPr>
          <a:xfrm>
            <a:off x="3570488" y="1716179"/>
            <a:ext cx="5150400" cy="234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86" name="Google Shape;586;h779820d5a0c67728_0_416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87" name="Google Shape;587;h779820d5a0c67728_0_4160"/>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88" name="Google Shape;588;h779820d5a0c67728_0_4160"/>
          <p:cNvSpPr>
            <a:spLocks noGrp="1"/>
          </p:cNvSpPr>
          <p:nvPr>
            <p:ph type="pic" idx="5"/>
          </p:nvPr>
        </p:nvSpPr>
        <p:spPr>
          <a:xfrm>
            <a:off x="7426519" y="4767263"/>
            <a:ext cx="995100" cy="273900"/>
          </a:xfrm>
          <a:prstGeom prst="rect">
            <a:avLst/>
          </a:prstGeom>
          <a:noFill/>
          <a:ln>
            <a:noFill/>
          </a:ln>
        </p:spPr>
      </p:sp>
      <p:cxnSp>
        <p:nvCxnSpPr>
          <p:cNvPr id="589" name="Google Shape;589;h779820d5a0c67728_0_4160"/>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590" name="Google Shape;590;h779820d5a0c67728_0_416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wo Content">
  <p:cSld name="Two Content">
    <p:bg>
      <p:bgPr>
        <a:solidFill>
          <a:schemeClr val="lt1"/>
        </a:solidFill>
        <a:effectLst/>
      </p:bgPr>
    </p:bg>
    <p:spTree>
      <p:nvGrpSpPr>
        <p:cNvPr id="1" name="Shape 591"/>
        <p:cNvGrpSpPr/>
        <p:nvPr/>
      </p:nvGrpSpPr>
      <p:grpSpPr>
        <a:xfrm>
          <a:off x="0" y="0"/>
          <a:ext cx="0" cy="0"/>
          <a:chOff x="0" y="0"/>
          <a:chExt cx="0" cy="0"/>
        </a:xfrm>
      </p:grpSpPr>
      <p:sp>
        <p:nvSpPr>
          <p:cNvPr id="592" name="Google Shape;592;h779820d5a0c67728_0_4170"/>
          <p:cNvSpPr txBox="1">
            <a:spLocks noGrp="1"/>
          </p:cNvSpPr>
          <p:nvPr>
            <p:ph type="title"/>
          </p:nvPr>
        </p:nvSpPr>
        <p:spPr>
          <a:xfrm>
            <a:off x="437990" y="614723"/>
            <a:ext cx="8268000" cy="926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3" name="Google Shape;593;h779820d5a0c67728_0_4170"/>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4" name="Google Shape;594;h779820d5a0c67728_0_4170"/>
          <p:cNvSpPr txBox="1">
            <a:spLocks noGrp="1"/>
          </p:cNvSpPr>
          <p:nvPr>
            <p:ph type="body" idx="2"/>
          </p:nvPr>
        </p:nvSpPr>
        <p:spPr>
          <a:xfrm>
            <a:off x="437990" y="1540933"/>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5" name="Google Shape;595;h779820d5a0c67728_0_4170"/>
          <p:cNvSpPr txBox="1">
            <a:spLocks noGrp="1"/>
          </p:cNvSpPr>
          <p:nvPr>
            <p:ph type="body" idx="3"/>
          </p:nvPr>
        </p:nvSpPr>
        <p:spPr>
          <a:xfrm>
            <a:off x="4710722" y="1540931"/>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6" name="Google Shape;596;h779820d5a0c67728_0_417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97" name="Google Shape;597;h779820d5a0c67728_0_4170"/>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8" name="Google Shape;598;h779820d5a0c67728_0_4170"/>
          <p:cNvSpPr>
            <a:spLocks noGrp="1"/>
          </p:cNvSpPr>
          <p:nvPr>
            <p:ph type="pic" idx="5"/>
          </p:nvPr>
        </p:nvSpPr>
        <p:spPr>
          <a:xfrm>
            <a:off x="7426519" y="4767263"/>
            <a:ext cx="995100" cy="273900"/>
          </a:xfrm>
          <a:prstGeom prst="rect">
            <a:avLst/>
          </a:prstGeom>
          <a:noFill/>
          <a:ln>
            <a:noFill/>
          </a:ln>
        </p:spPr>
      </p:sp>
      <p:cxnSp>
        <p:nvCxnSpPr>
          <p:cNvPr id="599" name="Google Shape;599;h779820d5a0c67728_0_4170"/>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600" name="Google Shape;600;h779820d5a0c67728_0_417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Back Cover">
  <p:cSld name="Back Cover">
    <p:spTree>
      <p:nvGrpSpPr>
        <p:cNvPr id="1" name="Shape 601"/>
        <p:cNvGrpSpPr/>
        <p:nvPr/>
      </p:nvGrpSpPr>
      <p:grpSpPr>
        <a:xfrm>
          <a:off x="0" y="0"/>
          <a:ext cx="0" cy="0"/>
          <a:chOff x="0" y="0"/>
          <a:chExt cx="0" cy="0"/>
        </a:xfrm>
      </p:grpSpPr>
      <p:pic>
        <p:nvPicPr>
          <p:cNvPr id="602" name="Google Shape;602;h779820d5a0c67728_0_4180"/>
          <p:cNvPicPr preferRelativeResize="0"/>
          <p:nvPr/>
        </p:nvPicPr>
        <p:blipFill rotWithShape="1">
          <a:blip r:embed="rId2">
            <a:alphaModFix/>
          </a:blip>
          <a:srcRect/>
          <a:stretch/>
        </p:blipFill>
        <p:spPr>
          <a:xfrm>
            <a:off x="-34061" y="-3412"/>
            <a:ext cx="9178062" cy="5146912"/>
          </a:xfrm>
          <a:prstGeom prst="rect">
            <a:avLst/>
          </a:prstGeom>
          <a:noFill/>
          <a:ln>
            <a:noFill/>
          </a:ln>
        </p:spPr>
      </p:pic>
      <p:sp>
        <p:nvSpPr>
          <p:cNvPr id="603" name="Google Shape;603;h779820d5a0c67728_0_4180"/>
          <p:cNvSpPr txBox="1">
            <a:spLocks noGrp="1"/>
          </p:cNvSpPr>
          <p:nvPr>
            <p:ph type="title"/>
          </p:nvPr>
        </p:nvSpPr>
        <p:spPr>
          <a:xfrm>
            <a:off x="530614" y="91974"/>
            <a:ext cx="4525500" cy="2355000"/>
          </a:xfrm>
          <a:prstGeom prst="rect">
            <a:avLst/>
          </a:prstGeom>
          <a:noFill/>
          <a:ln>
            <a:noFill/>
          </a:ln>
        </p:spPr>
        <p:txBody>
          <a:bodyPr spcFirstLastPara="1" wrap="square" lIns="91425" tIns="45700" rIns="91425" bIns="45700" anchor="b" anchorCtr="0">
            <a:noAutofit/>
          </a:bodyPr>
          <a:lstStyle>
            <a:lvl1pPr lvl="0" algn="l">
              <a:lnSpc>
                <a:spcPct val="83333"/>
              </a:lnSpc>
              <a:spcBef>
                <a:spcPts val="0"/>
              </a:spcBef>
              <a:spcAft>
                <a:spcPts val="0"/>
              </a:spcAft>
              <a:buClr>
                <a:schemeClr val="dk1"/>
              </a:buClr>
              <a:buSzPts val="4800"/>
              <a:buFont typeface="Arial Black"/>
              <a:buNone/>
              <a:defRPr sz="4800" b="1" i="0">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604" name="Google Shape;604;h779820d5a0c67728_0_4180"/>
          <p:cNvCxnSpPr/>
          <p:nvPr/>
        </p:nvCxnSpPr>
        <p:spPr>
          <a:xfrm>
            <a:off x="651684" y="2524910"/>
            <a:ext cx="4106100" cy="0"/>
          </a:xfrm>
          <a:prstGeom prst="straightConnector1">
            <a:avLst/>
          </a:prstGeom>
          <a:noFill/>
          <a:ln w="19050" cap="flat" cmpd="sng">
            <a:solidFill>
              <a:schemeClr val="lt2"/>
            </a:solidFill>
            <a:prstDash val="solid"/>
            <a:miter lim="80"/>
            <a:headEnd type="none" w="sm" len="sm"/>
            <a:tailEnd type="none" w="sm" len="sm"/>
          </a:ln>
        </p:spPr>
      </p:cxnSp>
      <p:pic>
        <p:nvPicPr>
          <p:cNvPr id="605" name="Google Shape;605;h779820d5a0c67728_0_4180"/>
          <p:cNvPicPr preferRelativeResize="0"/>
          <p:nvPr/>
        </p:nvPicPr>
        <p:blipFill rotWithShape="1">
          <a:blip r:embed="rId3">
            <a:alphaModFix/>
          </a:blip>
          <a:srcRect/>
          <a:stretch/>
        </p:blipFill>
        <p:spPr>
          <a:xfrm>
            <a:off x="651684" y="2839617"/>
            <a:ext cx="1386658" cy="439768"/>
          </a:xfrm>
          <a:prstGeom prst="rect">
            <a:avLst/>
          </a:prstGeom>
          <a:noFill/>
          <a:ln>
            <a:noFill/>
          </a:ln>
        </p:spPr>
      </p:pic>
      <p:sp>
        <p:nvSpPr>
          <p:cNvPr id="606" name="Google Shape;606;h779820d5a0c67728_0_4180"/>
          <p:cNvSpPr txBox="1"/>
          <p:nvPr/>
        </p:nvSpPr>
        <p:spPr>
          <a:xfrm>
            <a:off x="2565332" y="2918970"/>
            <a:ext cx="23745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rgbClr val="635D5D"/>
              </a:buClr>
              <a:buSzPts val="1600"/>
              <a:buFont typeface="Arial"/>
              <a:buNone/>
            </a:pPr>
            <a:r>
              <a:rPr lang="en-US" sz="1600" b="0" i="0" u="none" strike="noStrike" cap="none">
                <a:solidFill>
                  <a:srgbClr val="635D5D"/>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607" name="Google Shape;607;h779820d5a0c67728_0_418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2_Cover Slide">
  <p:cSld name="2_Cover Slide">
    <p:bg>
      <p:bgPr>
        <a:solidFill>
          <a:schemeClr val="lt1"/>
        </a:solidFill>
        <a:effectLst/>
      </p:bgPr>
    </p:bg>
    <p:spTree>
      <p:nvGrpSpPr>
        <p:cNvPr id="1" name="Shape 608"/>
        <p:cNvGrpSpPr/>
        <p:nvPr/>
      </p:nvGrpSpPr>
      <p:grpSpPr>
        <a:xfrm>
          <a:off x="0" y="0"/>
          <a:ext cx="0" cy="0"/>
          <a:chOff x="0" y="0"/>
          <a:chExt cx="0" cy="0"/>
        </a:xfrm>
      </p:grpSpPr>
      <p:pic>
        <p:nvPicPr>
          <p:cNvPr id="609" name="Google Shape;609;h779820d5a0c67728_0_4186"/>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610" name="Google Shape;610;h779820d5a0c67728_0_4186"/>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11" name="Google Shape;611;h779820d5a0c67728_0_4186"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2" name="Google Shape;612;h779820d5a0c67728_0_4186"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3" name="Google Shape;613;h779820d5a0c67728_0_4186"/>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614" name="Google Shape;614;h779820d5a0c67728_0_4186"/>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3_Cover Slide">
  <p:cSld name="3_Cover Slide">
    <p:bg>
      <p:bgPr>
        <a:solidFill>
          <a:schemeClr val="lt1"/>
        </a:solidFill>
        <a:effectLst/>
      </p:bgPr>
    </p:bg>
    <p:spTree>
      <p:nvGrpSpPr>
        <p:cNvPr id="1" name="Shape 615"/>
        <p:cNvGrpSpPr/>
        <p:nvPr/>
      </p:nvGrpSpPr>
      <p:grpSpPr>
        <a:xfrm>
          <a:off x="0" y="0"/>
          <a:ext cx="0" cy="0"/>
          <a:chOff x="0" y="0"/>
          <a:chExt cx="0" cy="0"/>
        </a:xfrm>
      </p:grpSpPr>
      <p:pic>
        <p:nvPicPr>
          <p:cNvPr id="616" name="Google Shape;616;h779820d5a0c67728_0_4192"/>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617" name="Google Shape;617;h779820d5a0c67728_0_4192"/>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18" name="Google Shape;618;h779820d5a0c67728_0_4192"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9" name="Google Shape;619;h779820d5a0c67728_0_4192"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0" name="Google Shape;620;h779820d5a0c67728_0_4192"/>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621" name="Google Shape;621;h779820d5a0c67728_0_4192"/>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3_Multiple Speakers">
  <p:cSld name="3_Multiple Speakers">
    <p:bg>
      <p:bgPr>
        <a:solidFill>
          <a:schemeClr val="lt1"/>
        </a:solidFill>
        <a:effectLst/>
      </p:bgPr>
    </p:bg>
    <p:spTree>
      <p:nvGrpSpPr>
        <p:cNvPr id="1" name="Shape 622"/>
        <p:cNvGrpSpPr/>
        <p:nvPr/>
      </p:nvGrpSpPr>
      <p:grpSpPr>
        <a:xfrm>
          <a:off x="0" y="0"/>
          <a:ext cx="0" cy="0"/>
          <a:chOff x="0" y="0"/>
          <a:chExt cx="0" cy="0"/>
        </a:xfrm>
      </p:grpSpPr>
      <p:sp>
        <p:nvSpPr>
          <p:cNvPr id="623" name="Google Shape;623;h779820d5a0c67728_0_4198"/>
          <p:cNvSpPr>
            <a:spLocks noGrp="1"/>
          </p:cNvSpPr>
          <p:nvPr>
            <p:ph type="pic" idx="2"/>
          </p:nvPr>
        </p:nvSpPr>
        <p:spPr>
          <a:xfrm>
            <a:off x="3146018" y="2698533"/>
            <a:ext cx="1153500" cy="1153500"/>
          </a:xfrm>
          <a:prstGeom prst="ellipse">
            <a:avLst/>
          </a:prstGeom>
          <a:noFill/>
          <a:ln w="19050" cap="flat" cmpd="sng">
            <a:solidFill>
              <a:schemeClr val="accent1"/>
            </a:solidFill>
            <a:prstDash val="solid"/>
            <a:round/>
            <a:headEnd type="none" w="sm" len="sm"/>
            <a:tailEnd type="none" w="sm" len="sm"/>
          </a:ln>
        </p:spPr>
      </p:sp>
      <p:sp>
        <p:nvSpPr>
          <p:cNvPr id="624" name="Google Shape;624;h779820d5a0c67728_0_4198"/>
          <p:cNvSpPr>
            <a:spLocks noGrp="1"/>
          </p:cNvSpPr>
          <p:nvPr>
            <p:ph type="pic" idx="3"/>
          </p:nvPr>
        </p:nvSpPr>
        <p:spPr>
          <a:xfrm>
            <a:off x="7554542" y="2698533"/>
            <a:ext cx="1153500" cy="1153500"/>
          </a:xfrm>
          <a:prstGeom prst="ellipse">
            <a:avLst/>
          </a:prstGeom>
          <a:noFill/>
          <a:ln w="19050" cap="flat" cmpd="sng">
            <a:solidFill>
              <a:schemeClr val="accent1"/>
            </a:solidFill>
            <a:prstDash val="solid"/>
            <a:round/>
            <a:headEnd type="none" w="sm" len="sm"/>
            <a:tailEnd type="none" w="sm" len="sm"/>
          </a:ln>
        </p:spPr>
      </p:sp>
      <p:sp>
        <p:nvSpPr>
          <p:cNvPr id="625" name="Google Shape;625;h779820d5a0c67728_0_4198"/>
          <p:cNvSpPr>
            <a:spLocks noGrp="1"/>
          </p:cNvSpPr>
          <p:nvPr>
            <p:ph type="pic" idx="4"/>
          </p:nvPr>
        </p:nvSpPr>
        <p:spPr>
          <a:xfrm>
            <a:off x="4842355" y="552084"/>
            <a:ext cx="1153500" cy="1151100"/>
          </a:xfrm>
          <a:prstGeom prst="ellipse">
            <a:avLst/>
          </a:prstGeom>
          <a:noFill/>
          <a:ln w="19050" cap="flat" cmpd="sng">
            <a:solidFill>
              <a:schemeClr val="accent1"/>
            </a:solidFill>
            <a:prstDash val="solid"/>
            <a:round/>
            <a:headEnd type="none" w="sm" len="sm"/>
            <a:tailEnd type="none" w="sm" len="sm"/>
          </a:ln>
        </p:spPr>
      </p:sp>
      <p:sp>
        <p:nvSpPr>
          <p:cNvPr id="626" name="Google Shape;626;h779820d5a0c67728_0_4198"/>
          <p:cNvSpPr>
            <a:spLocks noGrp="1"/>
          </p:cNvSpPr>
          <p:nvPr>
            <p:ph type="pic" idx="5"/>
          </p:nvPr>
        </p:nvSpPr>
        <p:spPr>
          <a:xfrm>
            <a:off x="433833" y="552083"/>
            <a:ext cx="1153500" cy="1151100"/>
          </a:xfrm>
          <a:prstGeom prst="ellipse">
            <a:avLst/>
          </a:prstGeom>
          <a:noFill/>
          <a:ln w="19050" cap="flat" cmpd="sng">
            <a:solidFill>
              <a:schemeClr val="accent1"/>
            </a:solidFill>
            <a:prstDash val="solid"/>
            <a:round/>
            <a:headEnd type="none" w="sm" len="sm"/>
            <a:tailEnd type="none" w="sm" len="sm"/>
          </a:ln>
        </p:spPr>
      </p:sp>
      <p:cxnSp>
        <p:nvCxnSpPr>
          <p:cNvPr id="627" name="Google Shape;627;h779820d5a0c67728_0_4198"/>
          <p:cNvCxnSpPr/>
          <p:nvPr/>
        </p:nvCxnSpPr>
        <p:spPr>
          <a:xfrm>
            <a:off x="437989" y="2591216"/>
            <a:ext cx="8282700" cy="0"/>
          </a:xfrm>
          <a:prstGeom prst="straightConnector1">
            <a:avLst/>
          </a:prstGeom>
          <a:noFill/>
          <a:ln w="9525" cap="flat" cmpd="sng">
            <a:solidFill>
              <a:schemeClr val="accent1"/>
            </a:solidFill>
            <a:prstDash val="solid"/>
            <a:miter lim="80"/>
            <a:headEnd type="none" w="sm" len="sm"/>
            <a:tailEnd type="none" w="sm" len="sm"/>
          </a:ln>
        </p:spPr>
      </p:cxnSp>
      <p:sp>
        <p:nvSpPr>
          <p:cNvPr id="628" name="Google Shape;628;h779820d5a0c67728_0_4198"/>
          <p:cNvSpPr txBox="1">
            <a:spLocks noGrp="1"/>
          </p:cNvSpPr>
          <p:nvPr>
            <p:ph type="body" idx="1"/>
          </p:nvPr>
        </p:nvSpPr>
        <p:spPr>
          <a:xfrm>
            <a:off x="1685351"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9" name="Google Shape;629;h779820d5a0c67728_0_4198"/>
          <p:cNvSpPr txBox="1">
            <a:spLocks noGrp="1"/>
          </p:cNvSpPr>
          <p:nvPr>
            <p:ph type="body" idx="6"/>
          </p:nvPr>
        </p:nvSpPr>
        <p:spPr>
          <a:xfrm>
            <a:off x="1685351"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0" name="Google Shape;630;h779820d5a0c67728_0_4198"/>
          <p:cNvSpPr txBox="1">
            <a:spLocks noGrp="1"/>
          </p:cNvSpPr>
          <p:nvPr>
            <p:ph type="body" idx="7"/>
          </p:nvPr>
        </p:nvSpPr>
        <p:spPr>
          <a:xfrm>
            <a:off x="1685352"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1" name="Google Shape;631;h779820d5a0c67728_0_4198"/>
          <p:cNvSpPr txBox="1">
            <a:spLocks noGrp="1"/>
          </p:cNvSpPr>
          <p:nvPr>
            <p:ph type="body" idx="8"/>
          </p:nvPr>
        </p:nvSpPr>
        <p:spPr>
          <a:xfrm>
            <a:off x="439687"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2" name="Google Shape;632;h779820d5a0c67728_0_4198"/>
          <p:cNvSpPr txBox="1">
            <a:spLocks noGrp="1"/>
          </p:cNvSpPr>
          <p:nvPr>
            <p:ph type="body" idx="9"/>
          </p:nvPr>
        </p:nvSpPr>
        <p:spPr>
          <a:xfrm>
            <a:off x="439687"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3" name="Google Shape;633;h779820d5a0c67728_0_4198"/>
          <p:cNvSpPr txBox="1">
            <a:spLocks noGrp="1"/>
          </p:cNvSpPr>
          <p:nvPr>
            <p:ph type="body" idx="13"/>
          </p:nvPr>
        </p:nvSpPr>
        <p:spPr>
          <a:xfrm>
            <a:off x="439688"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4" name="Google Shape;634;h779820d5a0c67728_0_4198"/>
          <p:cNvSpPr txBox="1">
            <a:spLocks noGrp="1"/>
          </p:cNvSpPr>
          <p:nvPr>
            <p:ph type="body" idx="14"/>
          </p:nvPr>
        </p:nvSpPr>
        <p:spPr>
          <a:xfrm>
            <a:off x="6093873"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5" name="Google Shape;635;h779820d5a0c67728_0_4198"/>
          <p:cNvSpPr txBox="1">
            <a:spLocks noGrp="1"/>
          </p:cNvSpPr>
          <p:nvPr>
            <p:ph type="body" idx="15"/>
          </p:nvPr>
        </p:nvSpPr>
        <p:spPr>
          <a:xfrm>
            <a:off x="6093873"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6" name="Google Shape;636;h779820d5a0c67728_0_4198"/>
          <p:cNvSpPr txBox="1">
            <a:spLocks noGrp="1"/>
          </p:cNvSpPr>
          <p:nvPr>
            <p:ph type="body" idx="16"/>
          </p:nvPr>
        </p:nvSpPr>
        <p:spPr>
          <a:xfrm>
            <a:off x="6093874"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7" name="Google Shape;637;h779820d5a0c67728_0_4198"/>
          <p:cNvSpPr txBox="1">
            <a:spLocks noGrp="1"/>
          </p:cNvSpPr>
          <p:nvPr>
            <p:ph type="body" idx="17"/>
          </p:nvPr>
        </p:nvSpPr>
        <p:spPr>
          <a:xfrm>
            <a:off x="4839255"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8" name="Google Shape;638;h779820d5a0c67728_0_4198"/>
          <p:cNvSpPr txBox="1">
            <a:spLocks noGrp="1"/>
          </p:cNvSpPr>
          <p:nvPr>
            <p:ph type="body" idx="18"/>
          </p:nvPr>
        </p:nvSpPr>
        <p:spPr>
          <a:xfrm>
            <a:off x="4839255"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39" name="Google Shape;639;h779820d5a0c67728_0_4198"/>
          <p:cNvSpPr txBox="1">
            <a:spLocks noGrp="1"/>
          </p:cNvSpPr>
          <p:nvPr>
            <p:ph type="body" idx="19"/>
          </p:nvPr>
        </p:nvSpPr>
        <p:spPr>
          <a:xfrm>
            <a:off x="4839256"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640" name="Google Shape;640;h779820d5a0c67728_0_4198"/>
          <p:cNvCxnSpPr/>
          <p:nvPr/>
        </p:nvCxnSpPr>
        <p:spPr>
          <a:xfrm rot="10800000">
            <a:off x="4520297" y="444910"/>
            <a:ext cx="0" cy="4117200"/>
          </a:xfrm>
          <a:prstGeom prst="straightConnector1">
            <a:avLst/>
          </a:prstGeom>
          <a:noFill/>
          <a:ln w="9525" cap="flat" cmpd="sng">
            <a:solidFill>
              <a:schemeClr val="accent1"/>
            </a:solidFill>
            <a:prstDash val="solid"/>
            <a:miter lim="80"/>
            <a:headEnd type="none" w="sm" len="sm"/>
            <a:tailEnd type="none" w="sm" len="sm"/>
          </a:ln>
        </p:spPr>
      </p:cxnSp>
      <p:sp>
        <p:nvSpPr>
          <p:cNvPr id="641" name="Google Shape;641;h779820d5a0c67728_0_419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42" name="Google Shape;642;h779820d5a0c67728_0_419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643" name="Google Shape;643;h779820d5a0c67728_0_419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644" name="Google Shape;644;h779820d5a0c67728_0_4198"/>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645" name="Google Shape;645;h779820d5a0c67728_0_4198"/>
          <p:cNvSpPr>
            <a:spLocks noGrp="1"/>
          </p:cNvSpPr>
          <p:nvPr>
            <p:ph type="pic" idx="20"/>
          </p:nvPr>
        </p:nvSpPr>
        <p:spPr>
          <a:xfrm>
            <a:off x="7426520" y="4767263"/>
            <a:ext cx="995100" cy="273900"/>
          </a:xfrm>
          <a:prstGeom prst="rect">
            <a:avLst/>
          </a:prstGeom>
          <a:noFill/>
          <a:ln>
            <a:noFill/>
          </a:ln>
        </p:spPr>
      </p:sp>
      <p:sp>
        <p:nvSpPr>
          <p:cNvPr id="646" name="Google Shape;646;h779820d5a0c67728_0_4198"/>
          <p:cNvSpPr txBox="1">
            <a:spLocks noGrp="1"/>
          </p:cNvSpPr>
          <p:nvPr>
            <p:ph type="body" idx="2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1_Three Content">
  <p:cSld name="1_Three Content">
    <p:bg>
      <p:bgPr>
        <a:solidFill>
          <a:schemeClr val="lt1"/>
        </a:solidFill>
        <a:effectLst/>
      </p:bgPr>
    </p:bg>
    <p:spTree>
      <p:nvGrpSpPr>
        <p:cNvPr id="1" name="Shape 647"/>
        <p:cNvGrpSpPr/>
        <p:nvPr/>
      </p:nvGrpSpPr>
      <p:grpSpPr>
        <a:xfrm>
          <a:off x="0" y="0"/>
          <a:ext cx="0" cy="0"/>
          <a:chOff x="0" y="0"/>
          <a:chExt cx="0" cy="0"/>
        </a:xfrm>
      </p:grpSpPr>
      <p:sp>
        <p:nvSpPr>
          <p:cNvPr id="648" name="Google Shape;648;h779820d5a0c67728_0_4223"/>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9" name="Google Shape;649;h779820d5a0c67728_0_4223"/>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0" name="Google Shape;650;h779820d5a0c67728_0_4223"/>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51" name="Google Shape;651;h779820d5a0c67728_0_4223"/>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2" name="Google Shape;652;h779820d5a0c67728_0_4223"/>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53" name="Google Shape;653;h779820d5a0c67728_0_4223"/>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4" name="Google Shape;654;h779820d5a0c67728_0_4223"/>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55" name="Google Shape;655;h779820d5a0c67728_0_4223"/>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6" name="Google Shape;656;h779820d5a0c67728_0_422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657" name="Google Shape;657;h779820d5a0c67728_0_4223"/>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8" name="Google Shape;658;h779820d5a0c67728_0_4223"/>
          <p:cNvSpPr>
            <a:spLocks noGrp="1"/>
          </p:cNvSpPr>
          <p:nvPr>
            <p:ph type="pic" idx="9"/>
          </p:nvPr>
        </p:nvSpPr>
        <p:spPr>
          <a:xfrm>
            <a:off x="7426519" y="4767263"/>
            <a:ext cx="995100" cy="273900"/>
          </a:xfrm>
          <a:prstGeom prst="rect">
            <a:avLst/>
          </a:prstGeom>
          <a:noFill/>
          <a:ln>
            <a:noFill/>
          </a:ln>
        </p:spPr>
      </p:sp>
      <p:cxnSp>
        <p:nvCxnSpPr>
          <p:cNvPr id="659" name="Google Shape;659;h779820d5a0c67728_0_4223"/>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660" name="Google Shape;660;h779820d5a0c67728_0_422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3_Three Content">
  <p:cSld name="3_Three Content">
    <p:bg>
      <p:bgPr>
        <a:solidFill>
          <a:schemeClr val="lt1"/>
        </a:solidFill>
        <a:effectLst/>
      </p:bgPr>
    </p:bg>
    <p:spTree>
      <p:nvGrpSpPr>
        <p:cNvPr id="1" name="Shape 661"/>
        <p:cNvGrpSpPr/>
        <p:nvPr/>
      </p:nvGrpSpPr>
      <p:grpSpPr>
        <a:xfrm>
          <a:off x="0" y="0"/>
          <a:ext cx="0" cy="0"/>
          <a:chOff x="0" y="0"/>
          <a:chExt cx="0" cy="0"/>
        </a:xfrm>
      </p:grpSpPr>
      <p:sp>
        <p:nvSpPr>
          <p:cNvPr id="662" name="Google Shape;662;h779820d5a0c67728_0_4237"/>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3" name="Google Shape;663;h779820d5a0c67728_0_4237"/>
          <p:cNvSpPr txBox="1">
            <a:spLocks noGrp="1"/>
          </p:cNvSpPr>
          <p:nvPr>
            <p:ph type="body" idx="1"/>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4" name="Google Shape;664;h779820d5a0c67728_0_4237"/>
          <p:cNvSpPr txBox="1">
            <a:spLocks noGrp="1"/>
          </p:cNvSpPr>
          <p:nvPr>
            <p:ph type="body" idx="2"/>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5" name="Google Shape;665;h779820d5a0c67728_0_4237"/>
          <p:cNvSpPr txBox="1">
            <a:spLocks noGrp="1"/>
          </p:cNvSpPr>
          <p:nvPr>
            <p:ph type="body" idx="3"/>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6" name="Google Shape;666;h779820d5a0c67728_0_4237"/>
          <p:cNvSpPr txBox="1">
            <a:spLocks noGrp="1"/>
          </p:cNvSpPr>
          <p:nvPr>
            <p:ph type="body" idx="4"/>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67" name="Google Shape;667;h779820d5a0c67728_0_4237"/>
          <p:cNvSpPr txBox="1">
            <a:spLocks noGrp="1"/>
          </p:cNvSpPr>
          <p:nvPr>
            <p:ph type="body" idx="5"/>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68" name="Google Shape;668;h779820d5a0c67728_0_4237"/>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69" name="Google Shape;669;h779820d5a0c67728_0_4237"/>
          <p:cNvSpPr txBox="1">
            <a:spLocks noGrp="1"/>
          </p:cNvSpPr>
          <p:nvPr>
            <p:ph type="body" idx="7"/>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0" name="Google Shape;670;h779820d5a0c67728_0_4237"/>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71" name="Google Shape;671;h779820d5a0c67728_0_423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672" name="Google Shape;672;h779820d5a0c67728_0_423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673" name="Google Shape;673;h779820d5a0c67728_0_4237"/>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674" name="Google Shape;674;h779820d5a0c67728_0_4237"/>
          <p:cNvSpPr>
            <a:spLocks noGrp="1"/>
          </p:cNvSpPr>
          <p:nvPr>
            <p:ph type="pic" idx="8"/>
          </p:nvPr>
        </p:nvSpPr>
        <p:spPr>
          <a:xfrm>
            <a:off x="7426520" y="4767263"/>
            <a:ext cx="995100" cy="273900"/>
          </a:xfrm>
          <a:prstGeom prst="rect">
            <a:avLst/>
          </a:prstGeom>
          <a:noFill/>
          <a:ln>
            <a:noFill/>
          </a:ln>
        </p:spPr>
      </p:sp>
      <p:sp>
        <p:nvSpPr>
          <p:cNvPr id="675" name="Google Shape;675;h779820d5a0c67728_0_4237"/>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4_Three Content - Dark">
  <p:cSld name="4_Three Content - Dark">
    <p:bg>
      <p:bgPr>
        <a:solidFill>
          <a:schemeClr val="dk1"/>
        </a:solidFill>
        <a:effectLst/>
      </p:bgPr>
    </p:bg>
    <p:spTree>
      <p:nvGrpSpPr>
        <p:cNvPr id="1" name="Shape 676"/>
        <p:cNvGrpSpPr/>
        <p:nvPr/>
      </p:nvGrpSpPr>
      <p:grpSpPr>
        <a:xfrm>
          <a:off x="0" y="0"/>
          <a:ext cx="0" cy="0"/>
          <a:chOff x="0" y="0"/>
          <a:chExt cx="0" cy="0"/>
        </a:xfrm>
      </p:grpSpPr>
      <p:sp>
        <p:nvSpPr>
          <p:cNvPr id="677" name="Google Shape;677;h779820d5a0c67728_0_4252" descr="Headline&#10;"/>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500"/>
              <a:buFont typeface="Arial Black"/>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8" name="Google Shape;678;h779820d5a0c67728_0_4252" descr="Primary Subhead"/>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600"/>
              <a:buFont typeface="Arial"/>
              <a:buNone/>
              <a:defRPr sz="1600" b="1"/>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679" name="Google Shape;679;h779820d5a0c67728_0_4252" descr="Secondary Subhead 1"/>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680" name="Google Shape;680;h779820d5a0c67728_0_4252" descr="Content Textbox 1"/>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681" name="Google Shape;681;h779820d5a0c67728_0_4252" descr="Secondary Subhead 2"/>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682" name="Google Shape;682;h779820d5a0c67728_0_4252" descr="Content Textbox 2"/>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683" name="Google Shape;683;h779820d5a0c67728_0_4252" descr="Secondary Subhead 3"/>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684" name="Google Shape;684;h779820d5a0c67728_0_4252" descr="Content Textbox 3"/>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685" name="Google Shape;685;h779820d5a0c67728_0_4252"/>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86" name="Google Shape;686;h779820d5a0c67728_0_4252"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687" name="Google Shape;687;h779820d5a0c67728_0_4252" descr="Footer Text 2"/>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688" name="Google Shape;688;h779820d5a0c67728_0_4252" descr="Logo&#10;"/>
          <p:cNvSpPr>
            <a:spLocks noGrp="1"/>
          </p:cNvSpPr>
          <p:nvPr>
            <p:ph type="pic" idx="9"/>
          </p:nvPr>
        </p:nvSpPr>
        <p:spPr>
          <a:xfrm>
            <a:off x="7426520" y="4767263"/>
            <a:ext cx="995100" cy="273900"/>
          </a:xfrm>
          <a:prstGeom prst="rect">
            <a:avLst/>
          </a:prstGeom>
          <a:noFill/>
          <a:ln>
            <a:noFill/>
          </a:ln>
        </p:spPr>
      </p:sp>
      <p:sp>
        <p:nvSpPr>
          <p:cNvPr id="689" name="Google Shape;689;h779820d5a0c67728_0_4252"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690" name="Google Shape;690;h779820d5a0c67728_0_4252"/>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2_Three Content">
  <p:cSld name="2_Three Content">
    <p:bg>
      <p:bgPr>
        <a:solidFill>
          <a:schemeClr val="lt1"/>
        </a:solidFill>
        <a:effectLst/>
      </p:bgPr>
    </p:bg>
    <p:spTree>
      <p:nvGrpSpPr>
        <p:cNvPr id="1" name="Shape 691"/>
        <p:cNvGrpSpPr/>
        <p:nvPr/>
      </p:nvGrpSpPr>
      <p:grpSpPr>
        <a:xfrm>
          <a:off x="0" y="0"/>
          <a:ext cx="0" cy="0"/>
          <a:chOff x="0" y="0"/>
          <a:chExt cx="0" cy="0"/>
        </a:xfrm>
      </p:grpSpPr>
      <p:sp>
        <p:nvSpPr>
          <p:cNvPr id="692" name="Google Shape;692;h779820d5a0c67728_0_4267"/>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3" name="Google Shape;693;h779820d5a0c67728_0_4267"/>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4" name="Google Shape;694;h779820d5a0c67728_0_4267"/>
          <p:cNvSpPr txBox="1">
            <a:spLocks noGrp="1"/>
          </p:cNvSpPr>
          <p:nvPr>
            <p:ph type="body" idx="2"/>
          </p:nvPr>
        </p:nvSpPr>
        <p:spPr>
          <a:xfrm>
            <a:off x="50497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5" name="Google Shape;695;h779820d5a0c67728_0_4267"/>
          <p:cNvSpPr txBox="1">
            <a:spLocks noGrp="1"/>
          </p:cNvSpPr>
          <p:nvPr>
            <p:ph type="body" idx="3"/>
          </p:nvPr>
        </p:nvSpPr>
        <p:spPr>
          <a:xfrm>
            <a:off x="338645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6" name="Google Shape;696;h779820d5a0c67728_0_4267"/>
          <p:cNvSpPr txBox="1">
            <a:spLocks noGrp="1"/>
          </p:cNvSpPr>
          <p:nvPr>
            <p:ph type="body" idx="4"/>
          </p:nvPr>
        </p:nvSpPr>
        <p:spPr>
          <a:xfrm>
            <a:off x="6364063"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7" name="Google Shape;697;h779820d5a0c67728_0_426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698" name="Google Shape;698;h779820d5a0c67728_0_4267"/>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9" name="Google Shape;699;h779820d5a0c67728_0_4267"/>
          <p:cNvSpPr>
            <a:spLocks noGrp="1"/>
          </p:cNvSpPr>
          <p:nvPr>
            <p:ph type="pic" idx="6"/>
          </p:nvPr>
        </p:nvSpPr>
        <p:spPr>
          <a:xfrm>
            <a:off x="7426519" y="4767263"/>
            <a:ext cx="995100" cy="273900"/>
          </a:xfrm>
          <a:prstGeom prst="rect">
            <a:avLst/>
          </a:prstGeom>
          <a:noFill/>
          <a:ln>
            <a:noFill/>
          </a:ln>
        </p:spPr>
      </p:sp>
      <p:cxnSp>
        <p:nvCxnSpPr>
          <p:cNvPr id="700" name="Google Shape;700;h779820d5a0c67728_0_4267"/>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701" name="Google Shape;701;h779820d5a0c67728_0_426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3_List - Dark">
  <p:cSld name="3_List - Dark">
    <p:bg>
      <p:bgPr>
        <a:solidFill>
          <a:schemeClr val="dk2"/>
        </a:solidFill>
        <a:effectLst/>
      </p:bgPr>
    </p:bg>
    <p:spTree>
      <p:nvGrpSpPr>
        <p:cNvPr id="1" name="Shape 702"/>
        <p:cNvGrpSpPr/>
        <p:nvPr/>
      </p:nvGrpSpPr>
      <p:grpSpPr>
        <a:xfrm>
          <a:off x="0" y="0"/>
          <a:ext cx="0" cy="0"/>
          <a:chOff x="0" y="0"/>
          <a:chExt cx="0" cy="0"/>
        </a:xfrm>
      </p:grpSpPr>
      <p:sp>
        <p:nvSpPr>
          <p:cNvPr id="703" name="Google Shape;703;h779820d5a0c67728_0_4278"/>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000"/>
              <a:buFont typeface="Arial Black"/>
              <a:buNone/>
              <a:defRPr sz="2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4" name="Google Shape;704;h779820d5a0c67728_0_4278"/>
          <p:cNvSpPr txBox="1">
            <a:spLocks noGrp="1"/>
          </p:cNvSpPr>
          <p:nvPr>
            <p:ph type="body" idx="1"/>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05" name="Google Shape;705;h779820d5a0c67728_0_4278"/>
          <p:cNvSpPr txBox="1">
            <a:spLocks noGrp="1"/>
          </p:cNvSpPr>
          <p:nvPr>
            <p:ph type="body" idx="2"/>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06" name="Google Shape;706;h779820d5a0c67728_0_4278"/>
          <p:cNvSpPr txBox="1">
            <a:spLocks noGrp="1"/>
          </p:cNvSpPr>
          <p:nvPr>
            <p:ph type="body" idx="3"/>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07" name="Google Shape;707;h779820d5a0c67728_0_4278"/>
          <p:cNvSpPr txBox="1">
            <a:spLocks noGrp="1"/>
          </p:cNvSpPr>
          <p:nvPr>
            <p:ph type="body" idx="4"/>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08" name="Google Shape;708;h779820d5a0c67728_0_4278"/>
          <p:cNvSpPr>
            <a:spLocks noGrp="1"/>
          </p:cNvSpPr>
          <p:nvPr>
            <p:ph type="body" idx="5"/>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09" name="Google Shape;709;h779820d5a0c67728_0_4278"/>
          <p:cNvSpPr>
            <a:spLocks noGrp="1"/>
          </p:cNvSpPr>
          <p:nvPr>
            <p:ph type="body" idx="6"/>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10" name="Google Shape;710;h779820d5a0c67728_0_4278"/>
          <p:cNvSpPr>
            <a:spLocks noGrp="1"/>
          </p:cNvSpPr>
          <p:nvPr>
            <p:ph type="body" idx="7"/>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11" name="Google Shape;711;h779820d5a0c67728_0_4278"/>
          <p:cNvSpPr>
            <a:spLocks noGrp="1"/>
          </p:cNvSpPr>
          <p:nvPr>
            <p:ph type="body" idx="8"/>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712" name="Google Shape;712;h779820d5a0c67728_0_427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13" name="Google Shape;713;h779820d5a0c67728_0_427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714" name="Google Shape;714;h779820d5a0c67728_0_427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715" name="Google Shape;715;h779820d5a0c67728_0_4278"/>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716" name="Google Shape;716;h779820d5a0c67728_0_4278"/>
          <p:cNvSpPr>
            <a:spLocks noGrp="1"/>
          </p:cNvSpPr>
          <p:nvPr>
            <p:ph type="pic" idx="9"/>
          </p:nvPr>
        </p:nvSpPr>
        <p:spPr>
          <a:xfrm>
            <a:off x="7426520" y="4767263"/>
            <a:ext cx="995100" cy="273900"/>
          </a:xfrm>
          <a:prstGeom prst="rect">
            <a:avLst/>
          </a:prstGeom>
          <a:noFill/>
          <a:ln>
            <a:noFill/>
          </a:ln>
        </p:spPr>
      </p:sp>
      <p:sp>
        <p:nvSpPr>
          <p:cNvPr id="717" name="Google Shape;717;h779820d5a0c67728_0_4278"/>
          <p:cNvSpPr txBox="1">
            <a:spLocks noGrp="1"/>
          </p:cNvSpPr>
          <p:nvPr>
            <p:ph type="body" idx="1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1_Content with Description - Left">
  <p:cSld name="1_Content with Description - Left">
    <p:bg>
      <p:bgPr>
        <a:solidFill>
          <a:schemeClr val="lt1"/>
        </a:solidFill>
        <a:effectLst/>
      </p:bgPr>
    </p:bg>
    <p:spTree>
      <p:nvGrpSpPr>
        <p:cNvPr id="1" name="Shape 718"/>
        <p:cNvGrpSpPr/>
        <p:nvPr/>
      </p:nvGrpSpPr>
      <p:grpSpPr>
        <a:xfrm>
          <a:off x="0" y="0"/>
          <a:ext cx="0" cy="0"/>
          <a:chOff x="0" y="0"/>
          <a:chExt cx="0" cy="0"/>
        </a:xfrm>
      </p:grpSpPr>
      <p:sp>
        <p:nvSpPr>
          <p:cNvPr id="719" name="Google Shape;719;h779820d5a0c67728_0_4294"/>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20" name="Google Shape;720;h779820d5a0c67728_0_4294"/>
          <p:cNvSpPr txBox="1">
            <a:spLocks noGrp="1"/>
          </p:cNvSpPr>
          <p:nvPr>
            <p:ph type="body" idx="2"/>
          </p:nvPr>
        </p:nvSpPr>
        <p:spPr>
          <a:xfrm>
            <a:off x="437991" y="1540933"/>
            <a:ext cx="2965200" cy="2988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21" name="Google Shape;721;h779820d5a0c67728_0_4294"/>
          <p:cNvSpPr txBox="1">
            <a:spLocks noGrp="1"/>
          </p:cNvSpPr>
          <p:nvPr>
            <p:ph type="body" idx="3"/>
          </p:nvPr>
        </p:nvSpPr>
        <p:spPr>
          <a:xfrm>
            <a:off x="3887390" y="614723"/>
            <a:ext cx="4803300" cy="3914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722" name="Google Shape;722;h779820d5a0c67728_0_4294"/>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23" name="Google Shape;723;h779820d5a0c67728_0_4294"/>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24" name="Google Shape;724;h779820d5a0c67728_0_4294"/>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25" name="Google Shape;725;h779820d5a0c67728_0_4294"/>
          <p:cNvSpPr>
            <a:spLocks noGrp="1"/>
          </p:cNvSpPr>
          <p:nvPr>
            <p:ph type="pic" idx="5"/>
          </p:nvPr>
        </p:nvSpPr>
        <p:spPr>
          <a:xfrm>
            <a:off x="7426520" y="4767263"/>
            <a:ext cx="995100" cy="273900"/>
          </a:xfrm>
          <a:prstGeom prst="rect">
            <a:avLst/>
          </a:prstGeom>
          <a:noFill/>
          <a:ln>
            <a:noFill/>
          </a:ln>
        </p:spPr>
      </p:sp>
      <p:cxnSp>
        <p:nvCxnSpPr>
          <p:cNvPr id="726" name="Google Shape;726;h779820d5a0c67728_0_4294"/>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727" name="Google Shape;727;h779820d5a0c67728_0_4294"/>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3_Content with Description - Right">
  <p:cSld name="3_Content with Description - Right">
    <p:bg>
      <p:bgPr>
        <a:solidFill>
          <a:schemeClr val="lt1"/>
        </a:solidFill>
        <a:effectLst/>
      </p:bgPr>
    </p:bg>
    <p:spTree>
      <p:nvGrpSpPr>
        <p:cNvPr id="1" name="Shape 728"/>
        <p:cNvGrpSpPr/>
        <p:nvPr/>
      </p:nvGrpSpPr>
      <p:grpSpPr>
        <a:xfrm>
          <a:off x="0" y="0"/>
          <a:ext cx="0" cy="0"/>
          <a:chOff x="0" y="0"/>
          <a:chExt cx="0" cy="0"/>
        </a:xfrm>
      </p:grpSpPr>
      <p:sp>
        <p:nvSpPr>
          <p:cNvPr id="729" name="Google Shape;729;h779820d5a0c67728_0_4304"/>
          <p:cNvSpPr txBox="1">
            <a:spLocks noGrp="1"/>
          </p:cNvSpPr>
          <p:nvPr>
            <p:ph type="body" idx="1"/>
          </p:nvPr>
        </p:nvSpPr>
        <p:spPr>
          <a:xfrm>
            <a:off x="437989" y="614723"/>
            <a:ext cx="4362600" cy="3842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730" name="Google Shape;730;h779820d5a0c67728_0_4304"/>
          <p:cNvSpPr txBox="1">
            <a:spLocks noGrp="1"/>
          </p:cNvSpPr>
          <p:nvPr>
            <p:ph type="body" idx="2"/>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1" name="Google Shape;731;h779820d5a0c67728_0_4304"/>
          <p:cNvSpPr txBox="1">
            <a:spLocks noGrp="1"/>
          </p:cNvSpPr>
          <p:nvPr>
            <p:ph type="body" idx="3"/>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2" name="Google Shape;732;h779820d5a0c67728_0_4304"/>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33" name="Google Shape;733;h779820d5a0c67728_0_4304"/>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34" name="Google Shape;734;h779820d5a0c67728_0_4304"/>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735" name="Google Shape;735;h779820d5a0c67728_0_4304"/>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736" name="Google Shape;736;h779820d5a0c67728_0_4304"/>
          <p:cNvSpPr>
            <a:spLocks noGrp="1"/>
          </p:cNvSpPr>
          <p:nvPr>
            <p:ph type="pic" idx="4"/>
          </p:nvPr>
        </p:nvSpPr>
        <p:spPr>
          <a:xfrm>
            <a:off x="7426520" y="4767263"/>
            <a:ext cx="995100" cy="273900"/>
          </a:xfrm>
          <a:prstGeom prst="rect">
            <a:avLst/>
          </a:prstGeom>
          <a:noFill/>
          <a:ln>
            <a:noFill/>
          </a:ln>
        </p:spPr>
      </p:sp>
      <p:sp>
        <p:nvSpPr>
          <p:cNvPr id="737" name="Google Shape;737;h779820d5a0c67728_0_4304"/>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1_Multiple Photos - Light">
  <p:cSld name="1_Multiple Photos - Light">
    <p:spTree>
      <p:nvGrpSpPr>
        <p:cNvPr id="1" name="Shape 738"/>
        <p:cNvGrpSpPr/>
        <p:nvPr/>
      </p:nvGrpSpPr>
      <p:grpSpPr>
        <a:xfrm>
          <a:off x="0" y="0"/>
          <a:ext cx="0" cy="0"/>
          <a:chOff x="0" y="0"/>
          <a:chExt cx="0" cy="0"/>
        </a:xfrm>
      </p:grpSpPr>
      <p:sp>
        <p:nvSpPr>
          <p:cNvPr id="739" name="Google Shape;739;h779820d5a0c67728_0_4314"/>
          <p:cNvSpPr>
            <a:spLocks noGrp="1"/>
          </p:cNvSpPr>
          <p:nvPr>
            <p:ph type="pic" idx="2"/>
          </p:nvPr>
        </p:nvSpPr>
        <p:spPr>
          <a:xfrm>
            <a:off x="182881" y="184149"/>
            <a:ext cx="3799800" cy="4758300"/>
          </a:xfrm>
          <a:prstGeom prst="rect">
            <a:avLst/>
          </a:prstGeom>
          <a:solidFill>
            <a:schemeClr val="lt2"/>
          </a:solidFill>
          <a:ln>
            <a:noFill/>
          </a:ln>
        </p:spPr>
      </p:sp>
      <p:sp>
        <p:nvSpPr>
          <p:cNvPr id="740" name="Google Shape;740;h779820d5a0c67728_0_4314"/>
          <p:cNvSpPr/>
          <p:nvPr/>
        </p:nvSpPr>
        <p:spPr>
          <a:xfrm>
            <a:off x="4185919" y="184149"/>
            <a:ext cx="2286000" cy="2286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41" name="Google Shape;741;h779820d5a0c67728_0_4314"/>
          <p:cNvSpPr txBox="1">
            <a:spLocks noGrp="1"/>
          </p:cNvSpPr>
          <p:nvPr>
            <p:ph type="body" idx="1"/>
          </p:nvPr>
        </p:nvSpPr>
        <p:spPr>
          <a:xfrm>
            <a:off x="4349325" y="373063"/>
            <a:ext cx="1932300" cy="4227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2" name="Google Shape;742;h779820d5a0c67728_0_4314"/>
          <p:cNvSpPr txBox="1">
            <a:spLocks noGrp="1"/>
          </p:cNvSpPr>
          <p:nvPr>
            <p:ph type="body" idx="3"/>
          </p:nvPr>
        </p:nvSpPr>
        <p:spPr>
          <a:xfrm>
            <a:off x="4349854" y="900545"/>
            <a:ext cx="1932300" cy="1440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lt1"/>
              </a:buClr>
              <a:buSzPts val="1000"/>
              <a:buFont typeface="Arial"/>
              <a:buNone/>
              <a:defRPr sz="1000">
                <a:solidFill>
                  <a:schemeClr val="lt1"/>
                </a:solidFill>
              </a:defRPr>
            </a:lvl2pPr>
            <a:lvl3pPr marL="1371600" lvl="2" indent="-228600" algn="l">
              <a:lnSpc>
                <a:spcPct val="90000"/>
              </a:lnSpc>
              <a:spcBef>
                <a:spcPts val="375"/>
              </a:spcBef>
              <a:spcAft>
                <a:spcPts val="0"/>
              </a:spcAft>
              <a:buClr>
                <a:schemeClr val="lt1"/>
              </a:buClr>
              <a:buSzPts val="1000"/>
              <a:buFont typeface="Arial"/>
              <a:buNone/>
              <a:defRPr sz="1000">
                <a:solidFill>
                  <a:schemeClr val="lt1"/>
                </a:solidFill>
              </a:defRPr>
            </a:lvl3pPr>
            <a:lvl4pPr marL="1828800" lvl="3" indent="-228600" algn="l">
              <a:lnSpc>
                <a:spcPct val="90000"/>
              </a:lnSpc>
              <a:spcBef>
                <a:spcPts val="375"/>
              </a:spcBef>
              <a:spcAft>
                <a:spcPts val="0"/>
              </a:spcAft>
              <a:buClr>
                <a:schemeClr val="lt1"/>
              </a:buClr>
              <a:buSzPts val="1000"/>
              <a:buFont typeface="Arial"/>
              <a:buNone/>
              <a:defRPr sz="1000">
                <a:solidFill>
                  <a:schemeClr val="lt1"/>
                </a:solidFill>
              </a:defRPr>
            </a:lvl4pPr>
            <a:lvl5pPr marL="2286000" lvl="4" indent="-228600" algn="l">
              <a:lnSpc>
                <a:spcPct val="90000"/>
              </a:lnSpc>
              <a:spcBef>
                <a:spcPts val="375"/>
              </a:spcBef>
              <a:spcAft>
                <a:spcPts val="0"/>
              </a:spcAft>
              <a:buClr>
                <a:schemeClr val="lt1"/>
              </a:buClr>
              <a:buSzPts val="1000"/>
              <a:buFont typeface="Arial"/>
              <a:buNone/>
              <a:defRPr sz="1000">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3" name="Google Shape;743;h779820d5a0c67728_0_4314"/>
          <p:cNvSpPr>
            <a:spLocks noGrp="1"/>
          </p:cNvSpPr>
          <p:nvPr>
            <p:ph type="pic" idx="4"/>
          </p:nvPr>
        </p:nvSpPr>
        <p:spPr>
          <a:xfrm>
            <a:off x="4185919" y="2656415"/>
            <a:ext cx="2286000" cy="2286000"/>
          </a:xfrm>
          <a:prstGeom prst="rect">
            <a:avLst/>
          </a:prstGeom>
          <a:solidFill>
            <a:schemeClr val="lt2"/>
          </a:solidFill>
          <a:ln>
            <a:noFill/>
          </a:ln>
        </p:spPr>
      </p:sp>
      <p:sp>
        <p:nvSpPr>
          <p:cNvPr id="744" name="Google Shape;744;h779820d5a0c67728_0_4314"/>
          <p:cNvSpPr>
            <a:spLocks noGrp="1"/>
          </p:cNvSpPr>
          <p:nvPr>
            <p:ph type="pic" idx="5"/>
          </p:nvPr>
        </p:nvSpPr>
        <p:spPr>
          <a:xfrm>
            <a:off x="6675119" y="184149"/>
            <a:ext cx="2286000" cy="2286000"/>
          </a:xfrm>
          <a:prstGeom prst="rect">
            <a:avLst/>
          </a:prstGeom>
          <a:solidFill>
            <a:schemeClr val="lt2"/>
          </a:solidFill>
          <a:ln>
            <a:noFill/>
          </a:ln>
        </p:spPr>
      </p:sp>
      <p:sp>
        <p:nvSpPr>
          <p:cNvPr id="745" name="Google Shape;745;h779820d5a0c67728_0_4314"/>
          <p:cNvSpPr>
            <a:spLocks noGrp="1"/>
          </p:cNvSpPr>
          <p:nvPr>
            <p:ph type="pic" idx="6"/>
          </p:nvPr>
        </p:nvSpPr>
        <p:spPr>
          <a:xfrm>
            <a:off x="6675119" y="2656415"/>
            <a:ext cx="2286000" cy="2286000"/>
          </a:xfrm>
          <a:prstGeom prst="rect">
            <a:avLst/>
          </a:prstGeom>
          <a:solidFill>
            <a:schemeClr val="lt2"/>
          </a:solidFill>
          <a:ln>
            <a:noFill/>
          </a:ln>
        </p:spPr>
      </p:sp>
      <p:sp>
        <p:nvSpPr>
          <p:cNvPr id="746" name="Google Shape;746;h779820d5a0c67728_0_4314"/>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3_Picture with Caption">
  <p:cSld name="3_Picture with Caption">
    <p:spTree>
      <p:nvGrpSpPr>
        <p:cNvPr id="1" name="Shape 747"/>
        <p:cNvGrpSpPr/>
        <p:nvPr/>
      </p:nvGrpSpPr>
      <p:grpSpPr>
        <a:xfrm>
          <a:off x="0" y="0"/>
          <a:ext cx="0" cy="0"/>
          <a:chOff x="0" y="0"/>
          <a:chExt cx="0" cy="0"/>
        </a:xfrm>
      </p:grpSpPr>
      <p:sp>
        <p:nvSpPr>
          <p:cNvPr id="748" name="Google Shape;748;h779820d5a0c67728_0_4322"/>
          <p:cNvSpPr>
            <a:spLocks noGrp="1"/>
          </p:cNvSpPr>
          <p:nvPr>
            <p:ph type="pic" idx="2"/>
          </p:nvPr>
        </p:nvSpPr>
        <p:spPr>
          <a:xfrm>
            <a:off x="182881" y="184149"/>
            <a:ext cx="8778300" cy="4758300"/>
          </a:xfrm>
          <a:prstGeom prst="rect">
            <a:avLst/>
          </a:prstGeom>
          <a:solidFill>
            <a:schemeClr val="lt2"/>
          </a:solidFill>
          <a:ln>
            <a:noFill/>
          </a:ln>
        </p:spPr>
      </p:sp>
      <p:sp>
        <p:nvSpPr>
          <p:cNvPr id="749" name="Google Shape;749;h779820d5a0c67728_0_4322"/>
          <p:cNvSpPr>
            <a:spLocks noGrp="1"/>
          </p:cNvSpPr>
          <p:nvPr>
            <p:ph type="pic" idx="3"/>
          </p:nvPr>
        </p:nvSpPr>
        <p:spPr>
          <a:xfrm>
            <a:off x="762000" y="971550"/>
            <a:ext cx="2286000" cy="3200400"/>
          </a:xfrm>
          <a:prstGeom prst="rect">
            <a:avLst/>
          </a:prstGeom>
          <a:solidFill>
            <a:schemeClr val="lt1"/>
          </a:solidFill>
          <a:ln>
            <a:noFill/>
          </a:ln>
        </p:spPr>
      </p:sp>
      <p:sp>
        <p:nvSpPr>
          <p:cNvPr id="750" name="Google Shape;750;h779820d5a0c67728_0_4322"/>
          <p:cNvSpPr txBox="1">
            <a:spLocks noGrp="1"/>
          </p:cNvSpPr>
          <p:nvPr>
            <p:ph type="body" idx="1"/>
          </p:nvPr>
        </p:nvSpPr>
        <p:spPr>
          <a:xfrm>
            <a:off x="945724" y="1218672"/>
            <a:ext cx="1932300" cy="6768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accent1"/>
              </a:buClr>
              <a:buSzPts val="1400"/>
              <a:buFont typeface="Arial"/>
              <a:buNone/>
              <a:defRPr sz="14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1" name="Google Shape;751;h779820d5a0c67728_0_4322"/>
          <p:cNvSpPr txBox="1">
            <a:spLocks noGrp="1"/>
          </p:cNvSpPr>
          <p:nvPr>
            <p:ph type="body" idx="4"/>
          </p:nvPr>
        </p:nvSpPr>
        <p:spPr>
          <a:xfrm>
            <a:off x="946253" y="1895474"/>
            <a:ext cx="1932300" cy="2097000"/>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000"/>
              <a:buFont typeface="Arial"/>
              <a:buNone/>
              <a:defRPr sz="1000">
                <a:solidFill>
                  <a:schemeClr val="dk1"/>
                </a:solidFill>
              </a:defRPr>
            </a:lvl2pPr>
            <a:lvl3pPr marL="1371600" lvl="2" indent="-228600" algn="l">
              <a:lnSpc>
                <a:spcPct val="90000"/>
              </a:lnSpc>
              <a:spcBef>
                <a:spcPts val="375"/>
              </a:spcBef>
              <a:spcAft>
                <a:spcPts val="0"/>
              </a:spcAft>
              <a:buClr>
                <a:schemeClr val="dk1"/>
              </a:buClr>
              <a:buSzPts val="1000"/>
              <a:buFont typeface="Arial"/>
              <a:buNone/>
              <a:defRPr sz="1000">
                <a:solidFill>
                  <a:schemeClr val="dk1"/>
                </a:solidFill>
              </a:defRPr>
            </a:lvl3pPr>
            <a:lvl4pPr marL="1828800" lvl="3" indent="-228600" algn="l">
              <a:lnSpc>
                <a:spcPct val="90000"/>
              </a:lnSpc>
              <a:spcBef>
                <a:spcPts val="375"/>
              </a:spcBef>
              <a:spcAft>
                <a:spcPts val="0"/>
              </a:spcAft>
              <a:buClr>
                <a:schemeClr val="dk1"/>
              </a:buClr>
              <a:buSzPts val="1000"/>
              <a:buFont typeface="Arial"/>
              <a:buNone/>
              <a:defRPr sz="1000">
                <a:solidFill>
                  <a:schemeClr val="dk1"/>
                </a:solidFill>
              </a:defRPr>
            </a:lvl4pPr>
            <a:lvl5pPr marL="2286000" lvl="4" indent="-228600" algn="l">
              <a:lnSpc>
                <a:spcPct val="90000"/>
              </a:lnSpc>
              <a:spcBef>
                <a:spcPts val="375"/>
              </a:spcBef>
              <a:spcAft>
                <a:spcPts val="0"/>
              </a:spcAft>
              <a:buClr>
                <a:schemeClr val="dk1"/>
              </a:buClr>
              <a:buSzPts val="1000"/>
              <a:buFont typeface="Arial"/>
              <a:buNone/>
              <a:defRPr sz="1000">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2" name="Google Shape;752;h779820d5a0c67728_0_4322"/>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4_Picture with Caption">
  <p:cSld name="4_Picture with Caption">
    <p:spTree>
      <p:nvGrpSpPr>
        <p:cNvPr id="1" name="Shape 753"/>
        <p:cNvGrpSpPr/>
        <p:nvPr/>
      </p:nvGrpSpPr>
      <p:grpSpPr>
        <a:xfrm>
          <a:off x="0" y="0"/>
          <a:ext cx="0" cy="0"/>
          <a:chOff x="0" y="0"/>
          <a:chExt cx="0" cy="0"/>
        </a:xfrm>
      </p:grpSpPr>
      <p:sp>
        <p:nvSpPr>
          <p:cNvPr id="754" name="Google Shape;754;h779820d5a0c67728_0_4327"/>
          <p:cNvSpPr/>
          <p:nvPr/>
        </p:nvSpPr>
        <p:spPr>
          <a:xfrm>
            <a:off x="0" y="0"/>
            <a:ext cx="91434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55" name="Google Shape;755;h779820d5a0c67728_0_4327"/>
          <p:cNvSpPr>
            <a:spLocks noGrp="1"/>
          </p:cNvSpPr>
          <p:nvPr>
            <p:ph type="pic" idx="2"/>
          </p:nvPr>
        </p:nvSpPr>
        <p:spPr>
          <a:xfrm>
            <a:off x="5119909" y="0"/>
            <a:ext cx="4025700" cy="5153100"/>
          </a:xfrm>
          <a:prstGeom prst="rect">
            <a:avLst/>
          </a:prstGeom>
          <a:solidFill>
            <a:schemeClr val="lt2"/>
          </a:solidFill>
          <a:ln>
            <a:noFill/>
          </a:ln>
        </p:spPr>
      </p:sp>
      <p:sp>
        <p:nvSpPr>
          <p:cNvPr id="756" name="Google Shape;756;h779820d5a0c67728_0_4327"/>
          <p:cNvSpPr txBox="1">
            <a:spLocks noGrp="1"/>
          </p:cNvSpPr>
          <p:nvPr>
            <p:ph type="body" idx="1"/>
          </p:nvPr>
        </p:nvSpPr>
        <p:spPr>
          <a:xfrm>
            <a:off x="605382" y="744718"/>
            <a:ext cx="4428600" cy="10143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2500"/>
              <a:buFont typeface="Arial Black"/>
              <a:buNone/>
              <a:defRPr sz="25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7" name="Google Shape;757;h779820d5a0c67728_0_4327"/>
          <p:cNvSpPr txBox="1">
            <a:spLocks noGrp="1"/>
          </p:cNvSpPr>
          <p:nvPr>
            <p:ph type="body" idx="3"/>
          </p:nvPr>
        </p:nvSpPr>
        <p:spPr>
          <a:xfrm>
            <a:off x="605382" y="1865234"/>
            <a:ext cx="4428600" cy="2659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defRPr>
            </a:lvl1pPr>
            <a:lvl2pPr marL="914400" lvl="1" indent="-228600" algn="ctr">
              <a:lnSpc>
                <a:spcPct val="90000"/>
              </a:lnSpc>
              <a:spcBef>
                <a:spcPts val="375"/>
              </a:spcBef>
              <a:spcAft>
                <a:spcPts val="0"/>
              </a:spcAft>
              <a:buClr>
                <a:schemeClr val="dk1"/>
              </a:buClr>
              <a:buSzPts val="1200"/>
              <a:buFont typeface="Arial"/>
              <a:buNone/>
              <a:defRPr>
                <a:solidFill>
                  <a:schemeClr val="dk1"/>
                </a:solidFill>
              </a:defRPr>
            </a:lvl2pPr>
            <a:lvl3pPr marL="1371600" lvl="2" indent="-228600" algn="ctr">
              <a:lnSpc>
                <a:spcPct val="90000"/>
              </a:lnSpc>
              <a:spcBef>
                <a:spcPts val="375"/>
              </a:spcBef>
              <a:spcAft>
                <a:spcPts val="0"/>
              </a:spcAft>
              <a:buClr>
                <a:schemeClr val="dk1"/>
              </a:buClr>
              <a:buSzPts val="1200"/>
              <a:buFont typeface="Arial"/>
              <a:buNone/>
              <a:defRPr>
                <a:solidFill>
                  <a:schemeClr val="dk1"/>
                </a:solidFill>
              </a:defRPr>
            </a:lvl3pPr>
            <a:lvl4pPr marL="1828800" lvl="3" indent="-228600" algn="ctr">
              <a:lnSpc>
                <a:spcPct val="90000"/>
              </a:lnSpc>
              <a:spcBef>
                <a:spcPts val="375"/>
              </a:spcBef>
              <a:spcAft>
                <a:spcPts val="0"/>
              </a:spcAft>
              <a:buClr>
                <a:schemeClr val="dk1"/>
              </a:buClr>
              <a:buSzPts val="1200"/>
              <a:buFont typeface="Arial"/>
              <a:buNone/>
              <a:defRPr>
                <a:solidFill>
                  <a:schemeClr val="dk1"/>
                </a:solidFill>
              </a:defRPr>
            </a:lvl4pPr>
            <a:lvl5pPr marL="2286000" lvl="4" indent="-228600" algn="ctr">
              <a:lnSpc>
                <a:spcPct val="90000"/>
              </a:lnSpc>
              <a:spcBef>
                <a:spcPts val="375"/>
              </a:spcBef>
              <a:spcAft>
                <a:spcPts val="0"/>
              </a:spcAft>
              <a:buClr>
                <a:schemeClr val="dk1"/>
              </a:buClr>
              <a:buSzPts val="1200"/>
              <a:buFont typeface="Arial"/>
              <a:buNone/>
              <a:defRPr>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8" name="Google Shape;758;h779820d5a0c67728_0_432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lt1"/>
        </a:solidFill>
        <a:effectLst/>
      </p:bgPr>
    </p:bg>
    <p:spTree>
      <p:nvGrpSpPr>
        <p:cNvPr id="1" name="Shape 759"/>
        <p:cNvGrpSpPr/>
        <p:nvPr/>
      </p:nvGrpSpPr>
      <p:grpSpPr>
        <a:xfrm>
          <a:off x="0" y="0"/>
          <a:ext cx="0" cy="0"/>
          <a:chOff x="0" y="0"/>
          <a:chExt cx="0" cy="0"/>
        </a:xfrm>
      </p:grpSpPr>
      <p:sp>
        <p:nvSpPr>
          <p:cNvPr id="760" name="Google Shape;760;h779820d5a0c67728_0_4333"/>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61" name="Google Shape;761;h779820d5a0c67728_0_433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62" name="Google Shape;762;h779820d5a0c67728_0_433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763" name="Google Shape;763;h779820d5a0c67728_0_4333"/>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764" name="Google Shape;764;h779820d5a0c67728_0_4333"/>
          <p:cNvSpPr>
            <a:spLocks noGrp="1"/>
          </p:cNvSpPr>
          <p:nvPr>
            <p:ph type="pic" idx="2"/>
          </p:nvPr>
        </p:nvSpPr>
        <p:spPr>
          <a:xfrm>
            <a:off x="7426520" y="4767263"/>
            <a:ext cx="995100" cy="273900"/>
          </a:xfrm>
          <a:prstGeom prst="rect">
            <a:avLst/>
          </a:prstGeom>
          <a:noFill/>
          <a:ln>
            <a:noFill/>
          </a:ln>
        </p:spPr>
      </p:sp>
      <p:sp>
        <p:nvSpPr>
          <p:cNvPr id="765" name="Google Shape;765;h779820d5a0c67728_0_4333"/>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766"/>
        <p:cNvGrpSpPr/>
        <p:nvPr/>
      </p:nvGrpSpPr>
      <p:grpSpPr>
        <a:xfrm>
          <a:off x="0" y="0"/>
          <a:ext cx="0" cy="0"/>
          <a:chOff x="0" y="0"/>
          <a:chExt cx="0" cy="0"/>
        </a:xfrm>
      </p:grpSpPr>
      <p:sp>
        <p:nvSpPr>
          <p:cNvPr id="767" name="Google Shape;767;h779820d5a0c67728_0_434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68" name="Google Shape;768;h779820d5a0c67728_0_4340"/>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9" name="Google Shape;769;h779820d5a0c67728_0_4340"/>
          <p:cNvSpPr>
            <a:spLocks noGrp="1"/>
          </p:cNvSpPr>
          <p:nvPr>
            <p:ph type="pic" idx="2"/>
          </p:nvPr>
        </p:nvSpPr>
        <p:spPr>
          <a:xfrm>
            <a:off x="7426519" y="4767263"/>
            <a:ext cx="995100" cy="273900"/>
          </a:xfrm>
          <a:prstGeom prst="rect">
            <a:avLst/>
          </a:prstGeom>
          <a:noFill/>
          <a:ln>
            <a:noFill/>
          </a:ln>
        </p:spPr>
      </p:sp>
      <p:cxnSp>
        <p:nvCxnSpPr>
          <p:cNvPr id="770" name="Google Shape;770;h779820d5a0c67728_0_4340"/>
          <p:cNvCxnSpPr/>
          <p:nvPr/>
        </p:nvCxnSpPr>
        <p:spPr>
          <a:xfrm>
            <a:off x="8525933" y="4767263"/>
            <a:ext cx="0" cy="273900"/>
          </a:xfrm>
          <a:prstGeom prst="straightConnector1">
            <a:avLst/>
          </a:prstGeom>
          <a:noFill/>
          <a:ln w="9525" cap="flat" cmpd="sng">
            <a:solidFill>
              <a:schemeClr val="accent1"/>
            </a:solidFill>
            <a:prstDash val="solid"/>
            <a:miter lim="80"/>
            <a:headEnd type="none" w="sm" len="sm"/>
            <a:tailEnd type="none" w="sm" len="sm"/>
          </a:ln>
        </p:spPr>
      </p:cxnSp>
      <p:sp>
        <p:nvSpPr>
          <p:cNvPr id="771" name="Google Shape;771;h779820d5a0c67728_0_434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72"/>
        <p:cNvGrpSpPr/>
        <p:nvPr/>
      </p:nvGrpSpPr>
      <p:grpSpPr>
        <a:xfrm>
          <a:off x="0" y="0"/>
          <a:ext cx="0" cy="0"/>
          <a:chOff x="0" y="0"/>
          <a:chExt cx="0" cy="0"/>
        </a:xfrm>
      </p:grpSpPr>
      <p:sp>
        <p:nvSpPr>
          <p:cNvPr id="773" name="Google Shape;773;h779820d5a0c67728_0_4346"/>
          <p:cNvSpPr txBox="1">
            <a:spLocks noGrp="1"/>
          </p:cNvSpPr>
          <p:nvPr>
            <p:ph type="ctrTitle"/>
          </p:nvPr>
        </p:nvSpPr>
        <p:spPr>
          <a:xfrm>
            <a:off x="311708" y="744575"/>
            <a:ext cx="8520600" cy="2052600"/>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774" name="Google Shape;774;h779820d5a0c67728_0_4346"/>
          <p:cNvSpPr txBox="1">
            <a:spLocks noGrp="1"/>
          </p:cNvSpPr>
          <p:nvPr>
            <p:ph type="subTitle" idx="1"/>
          </p:nvPr>
        </p:nvSpPr>
        <p:spPr>
          <a:xfrm>
            <a:off x="311700" y="2834125"/>
            <a:ext cx="8520600" cy="79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750"/>
              </a:spcBef>
              <a:spcAft>
                <a:spcPts val="0"/>
              </a:spcAft>
              <a:buSzPts val="2800"/>
              <a:buNone/>
              <a:defRPr sz="2800"/>
            </a:lvl1pPr>
            <a:lvl2pPr lvl="1" algn="ctr">
              <a:lnSpc>
                <a:spcPct val="100000"/>
              </a:lnSpc>
              <a:spcBef>
                <a:spcPts val="375"/>
              </a:spcBef>
              <a:spcAft>
                <a:spcPts val="0"/>
              </a:spcAft>
              <a:buSzPts val="2800"/>
              <a:buNone/>
              <a:defRPr sz="2800"/>
            </a:lvl2pPr>
            <a:lvl3pPr lvl="2" algn="ctr">
              <a:lnSpc>
                <a:spcPct val="100000"/>
              </a:lnSpc>
              <a:spcBef>
                <a:spcPts val="375"/>
              </a:spcBef>
              <a:spcAft>
                <a:spcPts val="0"/>
              </a:spcAft>
              <a:buSzPts val="2800"/>
              <a:buNone/>
              <a:defRPr sz="2800"/>
            </a:lvl3pPr>
            <a:lvl4pPr lvl="3" algn="ctr">
              <a:lnSpc>
                <a:spcPct val="100000"/>
              </a:lnSpc>
              <a:spcBef>
                <a:spcPts val="375"/>
              </a:spcBef>
              <a:spcAft>
                <a:spcPts val="0"/>
              </a:spcAft>
              <a:buSzPts val="2800"/>
              <a:buNone/>
              <a:defRPr sz="2800"/>
            </a:lvl4pPr>
            <a:lvl5pPr lvl="4" algn="ctr">
              <a:lnSpc>
                <a:spcPct val="100000"/>
              </a:lnSpc>
              <a:spcBef>
                <a:spcPts val="375"/>
              </a:spcBef>
              <a:spcAft>
                <a:spcPts val="0"/>
              </a:spcAft>
              <a:buSzPts val="2800"/>
              <a:buNone/>
              <a:defRPr sz="2800"/>
            </a:lvl5pPr>
            <a:lvl6pPr lvl="5" algn="ctr">
              <a:lnSpc>
                <a:spcPct val="100000"/>
              </a:lnSpc>
              <a:spcBef>
                <a:spcPts val="375"/>
              </a:spcBef>
              <a:spcAft>
                <a:spcPts val="0"/>
              </a:spcAft>
              <a:buSzPts val="2800"/>
              <a:buNone/>
              <a:defRPr sz="2800"/>
            </a:lvl6pPr>
            <a:lvl7pPr lvl="6" algn="ctr">
              <a:lnSpc>
                <a:spcPct val="100000"/>
              </a:lnSpc>
              <a:spcBef>
                <a:spcPts val="375"/>
              </a:spcBef>
              <a:spcAft>
                <a:spcPts val="0"/>
              </a:spcAft>
              <a:buSzPts val="2800"/>
              <a:buNone/>
              <a:defRPr sz="2800"/>
            </a:lvl7pPr>
            <a:lvl8pPr lvl="7" algn="ctr">
              <a:lnSpc>
                <a:spcPct val="100000"/>
              </a:lnSpc>
              <a:spcBef>
                <a:spcPts val="375"/>
              </a:spcBef>
              <a:spcAft>
                <a:spcPts val="0"/>
              </a:spcAft>
              <a:buSzPts val="2800"/>
              <a:buNone/>
              <a:defRPr sz="2800"/>
            </a:lvl8pPr>
            <a:lvl9pPr lvl="8" algn="ctr">
              <a:lnSpc>
                <a:spcPct val="100000"/>
              </a:lnSpc>
              <a:spcBef>
                <a:spcPts val="375"/>
              </a:spcBef>
              <a:spcAft>
                <a:spcPts val="0"/>
              </a:spcAft>
              <a:buSzPts val="2800"/>
              <a:buNone/>
              <a:defRPr sz="2800"/>
            </a:lvl9pPr>
          </a:lstStyle>
          <a:p>
            <a:endParaRPr/>
          </a:p>
        </p:txBody>
      </p:sp>
      <p:sp>
        <p:nvSpPr>
          <p:cNvPr id="775" name="Google Shape;775;h779820d5a0c67728_0_434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Blank 1 1">
  <p:cSld name="Blank_1">
    <p:bg>
      <p:bgPr>
        <a:solidFill>
          <a:schemeClr val="lt1"/>
        </a:solidFill>
        <a:effectLst/>
      </p:bgPr>
    </p:bg>
    <p:spTree>
      <p:nvGrpSpPr>
        <p:cNvPr id="1" name="Shape 776"/>
        <p:cNvGrpSpPr/>
        <p:nvPr/>
      </p:nvGrpSpPr>
      <p:grpSpPr>
        <a:xfrm>
          <a:off x="0" y="0"/>
          <a:ext cx="0" cy="0"/>
          <a:chOff x="0" y="0"/>
          <a:chExt cx="0" cy="0"/>
        </a:xfrm>
      </p:grpSpPr>
      <p:sp>
        <p:nvSpPr>
          <p:cNvPr id="777" name="Google Shape;777;h779820d5a0c67728_0_435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78"/>
        <p:cNvGrpSpPr/>
        <p:nvPr/>
      </p:nvGrpSpPr>
      <p:grpSpPr>
        <a:xfrm>
          <a:off x="0" y="0"/>
          <a:ext cx="0" cy="0"/>
          <a:chOff x="0" y="0"/>
          <a:chExt cx="0" cy="0"/>
        </a:xfrm>
      </p:grpSpPr>
      <p:sp>
        <p:nvSpPr>
          <p:cNvPr id="779" name="Google Shape;779;h779820d5a0c67728_0_4351"/>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0" name="Google Shape;780;h779820d5a0c67728_0_435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781"/>
        <p:cNvGrpSpPr/>
        <p:nvPr/>
      </p:nvGrpSpPr>
      <p:grpSpPr>
        <a:xfrm>
          <a:off x="0" y="0"/>
          <a:ext cx="0" cy="0"/>
          <a:chOff x="0" y="0"/>
          <a:chExt cx="0" cy="0"/>
        </a:xfrm>
      </p:grpSpPr>
      <p:sp>
        <p:nvSpPr>
          <p:cNvPr id="782" name="Google Shape;782;h779820d5a0c67728_0_4354"/>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3" name="Google Shape;783;h779820d5a0c67728_0_4354"/>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sz="1600" b="1">
                <a:solidFill>
                  <a:schemeClr val="dk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784" name="Google Shape;784;h779820d5a0c67728_0_4354"/>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785" name="Google Shape;785;h779820d5a0c67728_0_4354"/>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86" name="Google Shape;786;h779820d5a0c67728_0_4354"/>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787" name="Google Shape;787;h779820d5a0c67728_0_4354"/>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SzPts val="1200"/>
              <a:buNone/>
              <a:defRPr sz="800">
                <a:solidFill>
                  <a:schemeClr val="lt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788" name="Google Shape;788;h779820d5a0c67728_0_4354"/>
          <p:cNvSpPr>
            <a:spLocks noGrp="1"/>
          </p:cNvSpPr>
          <p:nvPr>
            <p:ph type="pic" idx="4"/>
          </p:nvPr>
        </p:nvSpPr>
        <p:spPr>
          <a:xfrm>
            <a:off x="7426520" y="4767263"/>
            <a:ext cx="995100" cy="273900"/>
          </a:xfrm>
          <a:prstGeom prst="rect">
            <a:avLst/>
          </a:prstGeom>
          <a:noFill/>
          <a:ln>
            <a:noFill/>
          </a:ln>
        </p:spPr>
      </p:sp>
      <p:cxnSp>
        <p:nvCxnSpPr>
          <p:cNvPr id="789" name="Google Shape;789;h779820d5a0c67728_0_4354"/>
          <p:cNvCxnSpPr/>
          <p:nvPr/>
        </p:nvCxnSpPr>
        <p:spPr>
          <a:xfrm>
            <a:off x="8525933" y="4767263"/>
            <a:ext cx="0" cy="273900"/>
          </a:xfrm>
          <a:prstGeom prst="straightConnector1">
            <a:avLst/>
          </a:prstGeom>
          <a:noFill/>
          <a:ln w="9525" cap="flat" cmpd="sng">
            <a:solidFill>
              <a:schemeClr val="lt1"/>
            </a:solidFill>
            <a:prstDash val="solid"/>
            <a:round/>
            <a:headEnd type="none" w="sm" len="sm"/>
            <a:tailEnd type="none" w="sm" len="sm"/>
          </a:ln>
        </p:spPr>
      </p:cxnSp>
      <p:sp>
        <p:nvSpPr>
          <p:cNvPr id="790" name="Google Shape;790;h779820d5a0c67728_0_4354"/>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and Content">
  <p:cSld name="Title and Content (h779820d5a0c67728_35_0)">
    <p:bg>
      <p:bgPr>
        <a:solidFill>
          <a:schemeClr val="lt1"/>
        </a:solidFill>
        <a:effectLst/>
      </p:bgPr>
    </p:bg>
    <p:spTree>
      <p:nvGrpSpPr>
        <p:cNvPr id="1" name="Shape 791"/>
        <p:cNvGrpSpPr/>
        <p:nvPr/>
      </p:nvGrpSpPr>
      <p:grpSpPr>
        <a:xfrm>
          <a:off x="0" y="0"/>
          <a:ext cx="0" cy="0"/>
          <a:chOff x="0" y="0"/>
          <a:chExt cx="0" cy="0"/>
        </a:xfrm>
      </p:grpSpPr>
      <p:sp>
        <p:nvSpPr>
          <p:cNvPr id="792" name="Google Shape;792;h779820d5a0c67728_0_4364"/>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3" name="Google Shape;793;h779820d5a0c67728_0_4364"/>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4" name="Google Shape;794;h779820d5a0c67728_0_4364"/>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5" name="Google Shape;795;h779820d5a0c67728_0_4364"/>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96" name="Google Shape;796;h779820d5a0c67728_0_4364"/>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7" name="Google Shape;797;h779820d5a0c67728_0_4364"/>
          <p:cNvSpPr>
            <a:spLocks noGrp="1"/>
          </p:cNvSpPr>
          <p:nvPr>
            <p:ph type="pic" idx="4"/>
          </p:nvPr>
        </p:nvSpPr>
        <p:spPr>
          <a:xfrm>
            <a:off x="7426520" y="4767263"/>
            <a:ext cx="995100" cy="273900"/>
          </a:xfrm>
          <a:prstGeom prst="rect">
            <a:avLst/>
          </a:prstGeom>
          <a:noFill/>
          <a:ln>
            <a:noFill/>
          </a:ln>
        </p:spPr>
      </p:sp>
      <p:sp>
        <p:nvSpPr>
          <p:cNvPr id="798" name="Google Shape;798;h779820d5a0c67728_0_4364"/>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itle Only 1">
  <p:cSld name="Title Only (h779820d5a0c67728_28_0)">
    <p:bg>
      <p:bgPr>
        <a:solidFill>
          <a:schemeClr val="lt1"/>
        </a:solidFill>
        <a:effectLst/>
      </p:bgPr>
    </p:bg>
    <p:spTree>
      <p:nvGrpSpPr>
        <p:cNvPr id="1" name="Shape 799"/>
        <p:cNvGrpSpPr/>
        <p:nvPr/>
      </p:nvGrpSpPr>
      <p:grpSpPr>
        <a:xfrm>
          <a:off x="0" y="0"/>
          <a:ext cx="0" cy="0"/>
          <a:chOff x="0" y="0"/>
          <a:chExt cx="0" cy="0"/>
        </a:xfrm>
      </p:grpSpPr>
      <p:sp>
        <p:nvSpPr>
          <p:cNvPr id="800" name="Google Shape;800;h779820d5a0c67728_0_4853"/>
          <p:cNvSpPr txBox="1">
            <a:spLocks noGrp="1"/>
          </p:cNvSpPr>
          <p:nvPr>
            <p:ph type="title"/>
          </p:nvPr>
        </p:nvSpPr>
        <p:spPr>
          <a:xfrm>
            <a:off x="437990" y="614723"/>
            <a:ext cx="6877200" cy="977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1" name="Google Shape;801;h779820d5a0c67728_0_4853"/>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02" name="Google Shape;802;h779820d5a0c67728_0_4853"/>
          <p:cNvSpPr txBox="1">
            <a:spLocks noGrp="1"/>
          </p:cNvSpPr>
          <p:nvPr>
            <p:ph type="body" idx="2"/>
          </p:nvPr>
        </p:nvSpPr>
        <p:spPr>
          <a:xfrm>
            <a:off x="437990" y="4069460"/>
            <a:ext cx="5505600" cy="273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03" name="Google Shape;803;h779820d5a0c67728_0_485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04" name="Google Shape;804;h779820d5a0c67728_0_4853"/>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05" name="Google Shape;805;h779820d5a0c67728_0_4853"/>
          <p:cNvSpPr>
            <a:spLocks noGrp="1"/>
          </p:cNvSpPr>
          <p:nvPr>
            <p:ph type="pic" idx="4"/>
          </p:nvPr>
        </p:nvSpPr>
        <p:spPr>
          <a:xfrm>
            <a:off x="7426520" y="4767263"/>
            <a:ext cx="995100" cy="273900"/>
          </a:xfrm>
          <a:prstGeom prst="rect">
            <a:avLst/>
          </a:prstGeom>
          <a:noFill/>
          <a:ln>
            <a:noFill/>
          </a:ln>
        </p:spPr>
      </p:sp>
      <p:sp>
        <p:nvSpPr>
          <p:cNvPr id="806" name="Google Shape;806;h779820d5a0c67728_0_485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and Content 1">
  <p:cSld name="Title and Content (h779820d5a0c67728_21_0)">
    <p:bg>
      <p:bgPr>
        <a:solidFill>
          <a:schemeClr val="lt1"/>
        </a:solidFill>
        <a:effectLst/>
      </p:bgPr>
    </p:bg>
    <p:spTree>
      <p:nvGrpSpPr>
        <p:cNvPr id="1" name="Shape 807"/>
        <p:cNvGrpSpPr/>
        <p:nvPr/>
      </p:nvGrpSpPr>
      <p:grpSpPr>
        <a:xfrm>
          <a:off x="0" y="0"/>
          <a:ext cx="0" cy="0"/>
          <a:chOff x="0" y="0"/>
          <a:chExt cx="0" cy="0"/>
        </a:xfrm>
      </p:grpSpPr>
      <p:sp>
        <p:nvSpPr>
          <p:cNvPr id="808" name="Google Shape;808;h779820d5a0c67728_0_4861"/>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9" name="Google Shape;809;h779820d5a0c67728_0_4861"/>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0" name="Google Shape;810;h779820d5a0c67728_0_4861"/>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1" name="Google Shape;811;h779820d5a0c67728_0_486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12" name="Google Shape;812;h779820d5a0c67728_0_4861"/>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3" name="Google Shape;813;h779820d5a0c67728_0_4861"/>
          <p:cNvSpPr>
            <a:spLocks noGrp="1"/>
          </p:cNvSpPr>
          <p:nvPr>
            <p:ph type="pic" idx="4"/>
          </p:nvPr>
        </p:nvSpPr>
        <p:spPr>
          <a:xfrm>
            <a:off x="7426520" y="4767263"/>
            <a:ext cx="995100" cy="273900"/>
          </a:xfrm>
          <a:prstGeom prst="rect">
            <a:avLst/>
          </a:prstGeom>
          <a:noFill/>
          <a:ln>
            <a:noFill/>
          </a:ln>
        </p:spPr>
      </p:sp>
      <p:sp>
        <p:nvSpPr>
          <p:cNvPr id="814" name="Google Shape;814;h779820d5a0c67728_0_4861"/>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and Content">
  <p:cSld name="Title and Content (h6483a57b4583db9a_55_0)">
    <p:bg>
      <p:bgPr>
        <a:solidFill>
          <a:schemeClr val="lt1"/>
        </a:solidFill>
        <a:effectLst/>
      </p:bgPr>
    </p:bg>
    <p:spTree>
      <p:nvGrpSpPr>
        <p:cNvPr id="1" name="Shape 819"/>
        <p:cNvGrpSpPr/>
        <p:nvPr/>
      </p:nvGrpSpPr>
      <p:grpSpPr>
        <a:xfrm>
          <a:off x="0" y="0"/>
          <a:ext cx="0" cy="0"/>
          <a:chOff x="0" y="0"/>
          <a:chExt cx="0" cy="0"/>
        </a:xfrm>
      </p:grpSpPr>
      <p:sp>
        <p:nvSpPr>
          <p:cNvPr id="820" name="Google Shape;820;h6483a57b4583db9a_55_0"/>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1" name="Google Shape;821;h6483a57b4583db9a_55_0"/>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22" name="Google Shape;822;h6483a57b4583db9a_55_0"/>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23" name="Google Shape;823;h6483a57b4583db9a_55_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24" name="Google Shape;824;h6483a57b4583db9a_55_0"/>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25" name="Google Shape;825;h6483a57b4583db9a_55_0"/>
          <p:cNvSpPr>
            <a:spLocks noGrp="1"/>
          </p:cNvSpPr>
          <p:nvPr>
            <p:ph type="pic" idx="4"/>
          </p:nvPr>
        </p:nvSpPr>
        <p:spPr>
          <a:xfrm>
            <a:off x="7426520" y="4767263"/>
            <a:ext cx="995100" cy="273900"/>
          </a:xfrm>
          <a:prstGeom prst="rect">
            <a:avLst/>
          </a:prstGeom>
          <a:noFill/>
          <a:ln>
            <a:noFill/>
          </a:ln>
        </p:spPr>
      </p:sp>
      <p:sp>
        <p:nvSpPr>
          <p:cNvPr id="826" name="Google Shape;826;h6483a57b4583db9a_55_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solidFill>
          <a:schemeClr val="lt1"/>
        </a:solidFill>
        <a:effectLst/>
      </p:bgPr>
    </p:bg>
    <p:spTree>
      <p:nvGrpSpPr>
        <p:cNvPr id="1" name="Shape 827"/>
        <p:cNvGrpSpPr/>
        <p:nvPr/>
      </p:nvGrpSpPr>
      <p:grpSpPr>
        <a:xfrm>
          <a:off x="0" y="0"/>
          <a:ext cx="0" cy="0"/>
          <a:chOff x="0" y="0"/>
          <a:chExt cx="0" cy="0"/>
        </a:xfrm>
      </p:grpSpPr>
      <p:sp>
        <p:nvSpPr>
          <p:cNvPr id="828" name="Google Shape;828;h2f6ecb7c6526a10a_0_2623"/>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9" name="Google Shape;829;h2f6ecb7c6526a10a_0_2623"/>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0" name="Google Shape;830;h2f6ecb7c6526a10a_0_2623"/>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1" name="Google Shape;831;h2f6ecb7c6526a10a_0_2623"/>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832" name="Google Shape;832;h2f6ecb7c6526a10a_0_262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33" name="Google Shape;833;h2f6ecb7c6526a10a_0_2623"/>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4" name="Google Shape;834;h2f6ecb7c6526a10a_0_2623"/>
          <p:cNvSpPr>
            <a:spLocks noGrp="1"/>
          </p:cNvSpPr>
          <p:nvPr>
            <p:ph type="pic" idx="4"/>
          </p:nvPr>
        </p:nvSpPr>
        <p:spPr>
          <a:xfrm>
            <a:off x="7426520" y="4767263"/>
            <a:ext cx="995100" cy="273900"/>
          </a:xfrm>
          <a:prstGeom prst="rect">
            <a:avLst/>
          </a:prstGeom>
          <a:noFill/>
          <a:ln>
            <a:noFill/>
          </a:ln>
        </p:spPr>
      </p:sp>
      <p:cxnSp>
        <p:nvCxnSpPr>
          <p:cNvPr id="835" name="Google Shape;835;h2f6ecb7c6526a10a_0_2623"/>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836" name="Google Shape;836;h2f6ecb7c6526a10a_0_262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Cover Slide">
  <p:cSld name="Cover Slide">
    <p:spTree>
      <p:nvGrpSpPr>
        <p:cNvPr id="1" name="Shape 837"/>
        <p:cNvGrpSpPr/>
        <p:nvPr/>
      </p:nvGrpSpPr>
      <p:grpSpPr>
        <a:xfrm>
          <a:off x="0" y="0"/>
          <a:ext cx="0" cy="0"/>
          <a:chOff x="0" y="0"/>
          <a:chExt cx="0" cy="0"/>
        </a:xfrm>
      </p:grpSpPr>
      <p:pic>
        <p:nvPicPr>
          <p:cNvPr id="838" name="Google Shape;838;h2f6ecb7c6526a10a_0_2633"/>
          <p:cNvPicPr preferRelativeResize="0"/>
          <p:nvPr/>
        </p:nvPicPr>
        <p:blipFill rotWithShape="1">
          <a:blip r:embed="rId2">
            <a:alphaModFix/>
          </a:blip>
          <a:srcRect/>
          <a:stretch/>
        </p:blipFill>
        <p:spPr>
          <a:xfrm>
            <a:off x="0" y="0"/>
            <a:ext cx="9144000" cy="5127811"/>
          </a:xfrm>
          <a:prstGeom prst="rect">
            <a:avLst/>
          </a:prstGeom>
          <a:noFill/>
          <a:ln>
            <a:noFill/>
          </a:ln>
        </p:spPr>
      </p:pic>
      <p:pic>
        <p:nvPicPr>
          <p:cNvPr id="839" name="Google Shape;839;h2f6ecb7c6526a10a_0_2633" descr="A picture containing text&#10;&#10;Description automatically generated"/>
          <p:cNvPicPr preferRelativeResize="0"/>
          <p:nvPr/>
        </p:nvPicPr>
        <p:blipFill rotWithShape="1">
          <a:blip r:embed="rId3">
            <a:alphaModFix/>
          </a:blip>
          <a:srcRect/>
          <a:stretch/>
        </p:blipFill>
        <p:spPr>
          <a:xfrm>
            <a:off x="7231851" y="319942"/>
            <a:ext cx="1599934" cy="507410"/>
          </a:xfrm>
          <a:prstGeom prst="rect">
            <a:avLst/>
          </a:prstGeom>
          <a:noFill/>
          <a:ln>
            <a:noFill/>
          </a:ln>
        </p:spPr>
      </p:pic>
      <p:pic>
        <p:nvPicPr>
          <p:cNvPr id="840" name="Google Shape;840;h2f6ecb7c6526a10a_0_2633" descr="Logo&#10;&#10;Description automatically generated"/>
          <p:cNvPicPr preferRelativeResize="0"/>
          <p:nvPr/>
        </p:nvPicPr>
        <p:blipFill rotWithShape="1">
          <a:blip r:embed="rId4">
            <a:alphaModFix/>
          </a:blip>
          <a:srcRect/>
          <a:stretch/>
        </p:blipFill>
        <p:spPr>
          <a:xfrm>
            <a:off x="493922" y="4186936"/>
            <a:ext cx="1164473" cy="631145"/>
          </a:xfrm>
          <a:prstGeom prst="rect">
            <a:avLst/>
          </a:prstGeom>
          <a:noFill/>
          <a:ln>
            <a:noFill/>
          </a:ln>
        </p:spPr>
      </p:pic>
      <p:sp>
        <p:nvSpPr>
          <p:cNvPr id="841" name="Google Shape;841;h2f6ecb7c6526a10a_0_2633"/>
          <p:cNvSpPr txBox="1">
            <a:spLocks noGrp="1"/>
          </p:cNvSpPr>
          <p:nvPr>
            <p:ph type="ctrTitle"/>
          </p:nvPr>
        </p:nvSpPr>
        <p:spPr>
          <a:xfrm>
            <a:off x="493922" y="1392872"/>
            <a:ext cx="4943700" cy="1989900"/>
          </a:xfrm>
          <a:prstGeom prst="rect">
            <a:avLst/>
          </a:prstGeom>
          <a:noFill/>
          <a:ln>
            <a:noFill/>
          </a:ln>
        </p:spPr>
        <p:txBody>
          <a:bodyPr spcFirstLastPara="1" wrap="square" lIns="91425" tIns="45700" rIns="91425" bIns="45700" anchor="t" anchorCtr="0">
            <a:normAutofit/>
          </a:bodyPr>
          <a:lstStyle>
            <a:lvl1pPr lvl="0" algn="l">
              <a:lnSpc>
                <a:spcPct val="110000"/>
              </a:lnSpc>
              <a:spcBef>
                <a:spcPts val="0"/>
              </a:spcBef>
              <a:spcAft>
                <a:spcPts val="0"/>
              </a:spcAft>
              <a:buClr>
                <a:schemeClr val="dk1"/>
              </a:buClr>
              <a:buSzPts val="3200"/>
              <a:buFont typeface="Arial Black"/>
              <a:buNone/>
              <a:defRPr sz="3200" b="1" i="0" cap="none">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2" name="Google Shape;842;h2f6ecb7c6526a10a_0_2633"/>
          <p:cNvSpPr txBox="1">
            <a:spLocks noGrp="1"/>
          </p:cNvSpPr>
          <p:nvPr>
            <p:ph type="subTitle" idx="1"/>
          </p:nvPr>
        </p:nvSpPr>
        <p:spPr>
          <a:xfrm>
            <a:off x="493922" y="3404069"/>
            <a:ext cx="4943700" cy="409800"/>
          </a:xfrm>
          <a:prstGeom prst="rect">
            <a:avLst/>
          </a:prstGeom>
          <a:noFill/>
          <a:ln>
            <a:noFill/>
          </a:ln>
        </p:spPr>
        <p:txBody>
          <a:bodyPr spcFirstLastPara="1" wrap="square" lIns="91425" tIns="45700" rIns="91425" bIns="45700" anchor="t" anchorCtr="0">
            <a:normAutofit/>
          </a:bodyPr>
          <a:lstStyle>
            <a:lvl1pPr lvl="0" algn="l">
              <a:lnSpc>
                <a:spcPct val="110000"/>
              </a:lnSpc>
              <a:spcBef>
                <a:spcPts val="750"/>
              </a:spcBef>
              <a:spcAft>
                <a:spcPts val="0"/>
              </a:spcAft>
              <a:buClr>
                <a:schemeClr val="dk1"/>
              </a:buClr>
              <a:buSzPts val="1500"/>
              <a:buFont typeface="Arial"/>
              <a:buNone/>
              <a:defRPr sz="1500">
                <a:solidFill>
                  <a:schemeClr val="dk1"/>
                </a:solidFill>
              </a:defRPr>
            </a:lvl1pPr>
            <a:lvl2pPr lvl="1" algn="ctr">
              <a:lnSpc>
                <a:spcPct val="90000"/>
              </a:lnSpc>
              <a:spcBef>
                <a:spcPts val="375"/>
              </a:spcBef>
              <a:spcAft>
                <a:spcPts val="0"/>
              </a:spcAft>
              <a:buClr>
                <a:schemeClr val="dk1"/>
              </a:buClr>
              <a:buSzPts val="1500"/>
              <a:buFont typeface="Arial"/>
              <a:buNone/>
              <a:defRPr sz="1500"/>
            </a:lvl2pPr>
            <a:lvl3pPr lvl="2" algn="ctr">
              <a:lnSpc>
                <a:spcPct val="90000"/>
              </a:lnSpc>
              <a:spcBef>
                <a:spcPts val="375"/>
              </a:spcBef>
              <a:spcAft>
                <a:spcPts val="0"/>
              </a:spcAft>
              <a:buClr>
                <a:schemeClr val="dk1"/>
              </a:buClr>
              <a:buSzPts val="1350"/>
              <a:buFont typeface="Arial"/>
              <a:buNone/>
              <a:defRPr sz="1350"/>
            </a:lvl3pPr>
            <a:lvl4pPr lvl="3" algn="ctr">
              <a:lnSpc>
                <a:spcPct val="90000"/>
              </a:lnSpc>
              <a:spcBef>
                <a:spcPts val="375"/>
              </a:spcBef>
              <a:spcAft>
                <a:spcPts val="0"/>
              </a:spcAft>
              <a:buClr>
                <a:schemeClr val="dk1"/>
              </a:buClr>
              <a:buSzPts val="1200"/>
              <a:buFont typeface="Arial"/>
              <a:buNone/>
              <a:defRPr sz="1200"/>
            </a:lvl4pPr>
            <a:lvl5pPr lvl="4" algn="ctr">
              <a:lnSpc>
                <a:spcPct val="90000"/>
              </a:lnSpc>
              <a:spcBef>
                <a:spcPts val="375"/>
              </a:spcBef>
              <a:spcAft>
                <a:spcPts val="0"/>
              </a:spcAft>
              <a:buClr>
                <a:schemeClr val="dk1"/>
              </a:buClr>
              <a:buSzPts val="1200"/>
              <a:buFont typeface="Arial"/>
              <a:buNone/>
              <a:defRPr sz="1200"/>
            </a:lvl5pPr>
            <a:lvl6pPr lvl="5" algn="ctr">
              <a:lnSpc>
                <a:spcPct val="90000"/>
              </a:lnSpc>
              <a:spcBef>
                <a:spcPts val="375"/>
              </a:spcBef>
              <a:spcAft>
                <a:spcPts val="0"/>
              </a:spcAft>
              <a:buClr>
                <a:schemeClr val="dk1"/>
              </a:buClr>
              <a:buSzPts val="1200"/>
              <a:buNone/>
              <a:defRPr sz="1200"/>
            </a:lvl6pPr>
            <a:lvl7pPr lvl="6" algn="ctr">
              <a:lnSpc>
                <a:spcPct val="11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843" name="Google Shape;843;h2f6ecb7c6526a10a_0_2633"/>
          <p:cNvSpPr>
            <a:spLocks noGrp="1"/>
          </p:cNvSpPr>
          <p:nvPr>
            <p:ph type="pic" idx="2"/>
          </p:nvPr>
        </p:nvSpPr>
        <p:spPr>
          <a:xfrm>
            <a:off x="493923" y="487900"/>
            <a:ext cx="1873800" cy="678600"/>
          </a:xfrm>
          <a:prstGeom prst="rect">
            <a:avLst/>
          </a:prstGeom>
          <a:noFill/>
          <a:ln>
            <a:noFill/>
          </a:ln>
        </p:spPr>
      </p:sp>
      <p:sp>
        <p:nvSpPr>
          <p:cNvPr id="844" name="Google Shape;844;h2f6ecb7c6526a10a_0_2633"/>
          <p:cNvSpPr txBox="1"/>
          <p:nvPr/>
        </p:nvSpPr>
        <p:spPr>
          <a:xfrm>
            <a:off x="6620132" y="4818081"/>
            <a:ext cx="2091600" cy="259800"/>
          </a:xfrm>
          <a:prstGeom prst="rect">
            <a:avLst/>
          </a:prstGeom>
          <a:noFill/>
          <a:ln>
            <a:noFill/>
          </a:ln>
        </p:spPr>
        <p:txBody>
          <a:bodyPr spcFirstLastPara="1" wrap="square" lIns="91425" tIns="45700" rIns="91425" bIns="45700" anchor="ctr" anchorCtr="0">
            <a:noAutofit/>
          </a:bodyPr>
          <a:lstStyle/>
          <a:p>
            <a:pPr marL="0" marR="0" lvl="0" indent="0" algn="r" rtl="0">
              <a:lnSpc>
                <a:spcPct val="0"/>
              </a:lnSpc>
              <a:spcBef>
                <a:spcPts val="0"/>
              </a:spcBef>
              <a:spcAft>
                <a:spcPts val="0"/>
              </a:spcAft>
              <a:buClr>
                <a:schemeClr val="accent1"/>
              </a:buClr>
              <a:buSzPts val="1400"/>
              <a:buFont typeface="Arial"/>
              <a:buNone/>
            </a:pPr>
            <a:r>
              <a:rPr lang="en-US" sz="1400" b="0" i="0" u="none" strike="noStrike" cap="none">
                <a:solidFill>
                  <a:schemeClr val="accen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845" name="Google Shape;845;h2f6ecb7c6526a10a_0_2633"/>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Only">
  <p:cSld name="Title Only">
    <p:bg>
      <p:bgPr>
        <a:solidFill>
          <a:schemeClr val="lt1"/>
        </a:solidFill>
        <a:effectLst/>
      </p:bgPr>
    </p:bg>
    <p:spTree>
      <p:nvGrpSpPr>
        <p:cNvPr id="1" name="Shape 846"/>
        <p:cNvGrpSpPr/>
        <p:nvPr/>
      </p:nvGrpSpPr>
      <p:grpSpPr>
        <a:xfrm>
          <a:off x="0" y="0"/>
          <a:ext cx="0" cy="0"/>
          <a:chOff x="0" y="0"/>
          <a:chExt cx="0" cy="0"/>
        </a:xfrm>
      </p:grpSpPr>
      <p:sp>
        <p:nvSpPr>
          <p:cNvPr id="847" name="Google Shape;847;h2f6ecb7c6526a10a_0_2641"/>
          <p:cNvSpPr txBox="1">
            <a:spLocks noGrp="1"/>
          </p:cNvSpPr>
          <p:nvPr>
            <p:ph type="title"/>
          </p:nvPr>
        </p:nvSpPr>
        <p:spPr>
          <a:xfrm>
            <a:off x="437990" y="614723"/>
            <a:ext cx="6877200" cy="977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8" name="Google Shape;848;h2f6ecb7c6526a10a_0_2641"/>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49" name="Google Shape;849;h2f6ecb7c6526a10a_0_2641"/>
          <p:cNvSpPr txBox="1">
            <a:spLocks noGrp="1"/>
          </p:cNvSpPr>
          <p:nvPr>
            <p:ph type="body" idx="2"/>
          </p:nvPr>
        </p:nvSpPr>
        <p:spPr>
          <a:xfrm>
            <a:off x="437990" y="4069460"/>
            <a:ext cx="5505600" cy="273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0" name="Google Shape;850;h2f6ecb7c6526a10a_0_2641"/>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851" name="Google Shape;851;h2f6ecb7c6526a10a_0_264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52" name="Google Shape;852;h2f6ecb7c6526a10a_0_2641"/>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3" name="Google Shape;853;h2f6ecb7c6526a10a_0_2641"/>
          <p:cNvSpPr>
            <a:spLocks noGrp="1"/>
          </p:cNvSpPr>
          <p:nvPr>
            <p:ph type="pic" idx="4"/>
          </p:nvPr>
        </p:nvSpPr>
        <p:spPr>
          <a:xfrm>
            <a:off x="7426520" y="4767263"/>
            <a:ext cx="995100" cy="273900"/>
          </a:xfrm>
          <a:prstGeom prst="rect">
            <a:avLst/>
          </a:prstGeom>
          <a:noFill/>
          <a:ln>
            <a:noFill/>
          </a:ln>
        </p:spPr>
      </p:sp>
      <p:cxnSp>
        <p:nvCxnSpPr>
          <p:cNvPr id="854" name="Google Shape;854;h2f6ecb7c6526a10a_0_2641"/>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855" name="Google Shape;855;h2f6ecb7c6526a10a_0_2641"/>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1_Cover Slide">
  <p:cSld name="1_Cover Slide">
    <p:bg>
      <p:bgPr>
        <a:solidFill>
          <a:schemeClr val="lt1"/>
        </a:solidFill>
        <a:effectLst/>
      </p:bgPr>
    </p:bg>
    <p:spTree>
      <p:nvGrpSpPr>
        <p:cNvPr id="1" name="Shape 856"/>
        <p:cNvGrpSpPr/>
        <p:nvPr/>
      </p:nvGrpSpPr>
      <p:grpSpPr>
        <a:xfrm>
          <a:off x="0" y="0"/>
          <a:ext cx="0" cy="0"/>
          <a:chOff x="0" y="0"/>
          <a:chExt cx="0" cy="0"/>
        </a:xfrm>
      </p:grpSpPr>
      <p:pic>
        <p:nvPicPr>
          <p:cNvPr id="857" name="Google Shape;857;h2f6ecb7c6526a10a_0_2651"/>
          <p:cNvPicPr preferRelativeResize="0"/>
          <p:nvPr/>
        </p:nvPicPr>
        <p:blipFill rotWithShape="1">
          <a:blip r:embed="rId2">
            <a:alphaModFix/>
          </a:blip>
          <a:srcRect/>
          <a:stretch/>
        </p:blipFill>
        <p:spPr>
          <a:xfrm flipH="1">
            <a:off x="1" y="0"/>
            <a:ext cx="9143999" cy="5143500"/>
          </a:xfrm>
          <a:prstGeom prst="rect">
            <a:avLst/>
          </a:prstGeom>
          <a:noFill/>
          <a:ln>
            <a:noFill/>
          </a:ln>
        </p:spPr>
      </p:pic>
      <p:sp>
        <p:nvSpPr>
          <p:cNvPr id="858" name="Google Shape;858;h2f6ecb7c6526a10a_0_2651"/>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859" name="Google Shape;859;h2f6ecb7c6526a10a_0_2651"/>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860" name="Google Shape;860;h2f6ecb7c6526a10a_0_2651"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1" name="Google Shape;861;h2f6ecb7c6526a10a_0_2651"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2" name="Google Shape;862;h2f6ecb7c6526a10a_0_265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1_Sidebar">
  <p:cSld name="1_Sidebar">
    <p:bg>
      <p:bgPr>
        <a:solidFill>
          <a:schemeClr val="lt1"/>
        </a:solidFill>
        <a:effectLst/>
      </p:bgPr>
    </p:bg>
    <p:spTree>
      <p:nvGrpSpPr>
        <p:cNvPr id="1" name="Shape 863"/>
        <p:cNvGrpSpPr/>
        <p:nvPr/>
      </p:nvGrpSpPr>
      <p:grpSpPr>
        <a:xfrm>
          <a:off x="0" y="0"/>
          <a:ext cx="0" cy="0"/>
          <a:chOff x="0" y="0"/>
          <a:chExt cx="0" cy="0"/>
        </a:xfrm>
      </p:grpSpPr>
      <p:pic>
        <p:nvPicPr>
          <p:cNvPr id="864" name="Google Shape;864;h2f6ecb7c6526a10a_0_2657"/>
          <p:cNvPicPr preferRelativeResize="0"/>
          <p:nvPr/>
        </p:nvPicPr>
        <p:blipFill rotWithShape="1">
          <a:blip r:embed="rId2">
            <a:alphaModFix/>
          </a:blip>
          <a:srcRect/>
          <a:stretch/>
        </p:blipFill>
        <p:spPr>
          <a:xfrm>
            <a:off x="-36139" y="-4578"/>
            <a:ext cx="9180140" cy="5148078"/>
          </a:xfrm>
          <a:prstGeom prst="rect">
            <a:avLst/>
          </a:prstGeom>
          <a:noFill/>
          <a:ln>
            <a:noFill/>
          </a:ln>
        </p:spPr>
      </p:pic>
      <p:sp>
        <p:nvSpPr>
          <p:cNvPr id="865" name="Google Shape;865;h2f6ecb7c6526a10a_0_2657"/>
          <p:cNvSpPr txBox="1">
            <a:spLocks noGrp="1"/>
          </p:cNvSpPr>
          <p:nvPr>
            <p:ph type="title"/>
          </p:nvPr>
        </p:nvSpPr>
        <p:spPr>
          <a:xfrm>
            <a:off x="437990" y="614723"/>
            <a:ext cx="4823700" cy="922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6" name="Google Shape;866;h2f6ecb7c6526a10a_0_2657"/>
          <p:cNvSpPr txBox="1">
            <a:spLocks noGrp="1"/>
          </p:cNvSpPr>
          <p:nvPr>
            <p:ph type="body" idx="1"/>
          </p:nvPr>
        </p:nvSpPr>
        <p:spPr>
          <a:xfrm>
            <a:off x="437991" y="1536807"/>
            <a:ext cx="4823700" cy="309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7" name="Google Shape;867;h2f6ecb7c6526a10a_0_2657"/>
          <p:cNvSpPr txBox="1">
            <a:spLocks noGrp="1"/>
          </p:cNvSpPr>
          <p:nvPr>
            <p:ph type="body" idx="2"/>
          </p:nvPr>
        </p:nvSpPr>
        <p:spPr>
          <a:xfrm>
            <a:off x="6315076" y="614722"/>
            <a:ext cx="2391000" cy="3814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200"/>
              <a:buFont typeface="Arial"/>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8" name="Google Shape;868;h2f6ecb7c6526a10a_0_265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69" name="Google Shape;869;h2f6ecb7c6526a10a_0_2657"/>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Blank 1" type="blank">
  <p:cSld name="BLANK">
    <p:spTree>
      <p:nvGrpSpPr>
        <p:cNvPr id="1" name="Shape 870"/>
        <p:cNvGrpSpPr/>
        <p:nvPr/>
      </p:nvGrpSpPr>
      <p:grpSpPr>
        <a:xfrm>
          <a:off x="0" y="0"/>
          <a:ext cx="0" cy="0"/>
          <a:chOff x="0" y="0"/>
          <a:chExt cx="0" cy="0"/>
        </a:xfrm>
      </p:grpSpPr>
      <p:sp>
        <p:nvSpPr>
          <p:cNvPr id="871" name="Google Shape;871;h2f6ecb7c6526a10a_0_26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Comparison">
  <p:cSld name="Comparison">
    <p:bg>
      <p:bgPr>
        <a:solidFill>
          <a:schemeClr val="lt1"/>
        </a:solidFill>
        <a:effectLst/>
      </p:bgPr>
    </p:bg>
    <p:spTree>
      <p:nvGrpSpPr>
        <p:cNvPr id="1" name="Shape 872"/>
        <p:cNvGrpSpPr/>
        <p:nvPr/>
      </p:nvGrpSpPr>
      <p:grpSpPr>
        <a:xfrm>
          <a:off x="0" y="0"/>
          <a:ext cx="0" cy="0"/>
          <a:chOff x="0" y="0"/>
          <a:chExt cx="0" cy="0"/>
        </a:xfrm>
      </p:grpSpPr>
      <p:sp>
        <p:nvSpPr>
          <p:cNvPr id="873" name="Google Shape;873;h2f6ecb7c6526a10a_0_2665"/>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4" name="Google Shape;874;h2f6ecb7c6526a10a_0_2665"/>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75" name="Google Shape;875;h2f6ecb7c6526a10a_0_2665"/>
          <p:cNvSpPr txBox="1">
            <a:spLocks noGrp="1"/>
          </p:cNvSpPr>
          <p:nvPr>
            <p:ph type="body" idx="2"/>
          </p:nvPr>
        </p:nvSpPr>
        <p:spPr>
          <a:xfrm>
            <a:off x="437990"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6" name="Google Shape;876;h2f6ecb7c6526a10a_0_2665"/>
          <p:cNvSpPr txBox="1">
            <a:spLocks noGrp="1"/>
          </p:cNvSpPr>
          <p:nvPr>
            <p:ph type="body" idx="3"/>
          </p:nvPr>
        </p:nvSpPr>
        <p:spPr>
          <a:xfrm>
            <a:off x="437990" y="2149609"/>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77" name="Google Shape;877;h2f6ecb7c6526a10a_0_2665"/>
          <p:cNvSpPr txBox="1">
            <a:spLocks noGrp="1"/>
          </p:cNvSpPr>
          <p:nvPr>
            <p:ph type="body" idx="4"/>
          </p:nvPr>
        </p:nvSpPr>
        <p:spPr>
          <a:xfrm>
            <a:off x="4710722"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8" name="Google Shape;878;h2f6ecb7c6526a10a_0_2665"/>
          <p:cNvSpPr txBox="1">
            <a:spLocks noGrp="1"/>
          </p:cNvSpPr>
          <p:nvPr>
            <p:ph type="body" idx="5"/>
          </p:nvPr>
        </p:nvSpPr>
        <p:spPr>
          <a:xfrm>
            <a:off x="4710722" y="2149608"/>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79" name="Google Shape;879;h2f6ecb7c6526a10a_0_266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80" name="Google Shape;880;h2f6ecb7c6526a10a_0_2665"/>
          <p:cNvSpPr txBox="1">
            <a:spLocks noGrp="1"/>
          </p:cNvSpPr>
          <p:nvPr>
            <p:ph type="body" idx="6"/>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1" name="Google Shape;881;h2f6ecb7c6526a10a_0_2665"/>
          <p:cNvSpPr>
            <a:spLocks noGrp="1"/>
          </p:cNvSpPr>
          <p:nvPr>
            <p:ph type="pic" idx="7"/>
          </p:nvPr>
        </p:nvSpPr>
        <p:spPr>
          <a:xfrm>
            <a:off x="7426519" y="4767263"/>
            <a:ext cx="995100" cy="273900"/>
          </a:xfrm>
          <a:prstGeom prst="rect">
            <a:avLst/>
          </a:prstGeom>
          <a:noFill/>
          <a:ln>
            <a:noFill/>
          </a:ln>
        </p:spPr>
      </p:sp>
      <p:cxnSp>
        <p:nvCxnSpPr>
          <p:cNvPr id="882" name="Google Shape;882;h2f6ecb7c6526a10a_0_2665"/>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883" name="Google Shape;883;h2f6ecb7c6526a10a_0_266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Overview">
  <p:cSld name="Overview">
    <p:bg>
      <p:bgPr>
        <a:solidFill>
          <a:schemeClr val="lt1"/>
        </a:solidFill>
        <a:effectLst/>
      </p:bgPr>
    </p:bg>
    <p:spTree>
      <p:nvGrpSpPr>
        <p:cNvPr id="1" name="Shape 884"/>
        <p:cNvGrpSpPr/>
        <p:nvPr/>
      </p:nvGrpSpPr>
      <p:grpSpPr>
        <a:xfrm>
          <a:off x="0" y="0"/>
          <a:ext cx="0" cy="0"/>
          <a:chOff x="0" y="0"/>
          <a:chExt cx="0" cy="0"/>
        </a:xfrm>
      </p:grpSpPr>
      <p:sp>
        <p:nvSpPr>
          <p:cNvPr id="885" name="Google Shape;885;h2f6ecb7c6526a10a_0_2677"/>
          <p:cNvSpPr>
            <a:spLocks noGrp="1"/>
          </p:cNvSpPr>
          <p:nvPr>
            <p:ph type="pic" idx="2"/>
          </p:nvPr>
        </p:nvSpPr>
        <p:spPr>
          <a:xfrm>
            <a:off x="5119909" y="0"/>
            <a:ext cx="4025700" cy="5153100"/>
          </a:xfrm>
          <a:prstGeom prst="rect">
            <a:avLst/>
          </a:prstGeom>
          <a:solidFill>
            <a:schemeClr val="lt2"/>
          </a:solidFill>
          <a:ln>
            <a:noFill/>
          </a:ln>
        </p:spPr>
      </p:sp>
      <p:sp>
        <p:nvSpPr>
          <p:cNvPr id="886" name="Google Shape;886;h2f6ecb7c6526a10a_0_2677"/>
          <p:cNvSpPr txBox="1">
            <a:spLocks noGrp="1"/>
          </p:cNvSpPr>
          <p:nvPr>
            <p:ph type="title"/>
          </p:nvPr>
        </p:nvSpPr>
        <p:spPr>
          <a:xfrm>
            <a:off x="725854" y="614723"/>
            <a:ext cx="4134000" cy="43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500"/>
              <a:buFont typeface="Arial Black"/>
              <a:buNone/>
              <a:defRPr>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7" name="Google Shape;887;h2f6ecb7c6526a10a_0_2677"/>
          <p:cNvSpPr txBox="1">
            <a:spLocks noGrp="1"/>
          </p:cNvSpPr>
          <p:nvPr>
            <p:ph type="body" idx="1"/>
          </p:nvPr>
        </p:nvSpPr>
        <p:spPr>
          <a:xfrm>
            <a:off x="725854"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8" name="Google Shape;888;h2f6ecb7c6526a10a_0_2677"/>
          <p:cNvSpPr txBox="1">
            <a:spLocks noGrp="1"/>
          </p:cNvSpPr>
          <p:nvPr>
            <p:ph type="body" idx="3"/>
          </p:nvPr>
        </p:nvSpPr>
        <p:spPr>
          <a:xfrm>
            <a:off x="725854"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9" name="Google Shape;889;h2f6ecb7c6526a10a_0_2677"/>
          <p:cNvSpPr txBox="1">
            <a:spLocks noGrp="1"/>
          </p:cNvSpPr>
          <p:nvPr>
            <p:ph type="body" idx="4"/>
          </p:nvPr>
        </p:nvSpPr>
        <p:spPr>
          <a:xfrm>
            <a:off x="725854"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0" name="Google Shape;890;h2f6ecb7c6526a10a_0_2677"/>
          <p:cNvSpPr txBox="1">
            <a:spLocks noGrp="1"/>
          </p:cNvSpPr>
          <p:nvPr>
            <p:ph type="body" idx="5"/>
          </p:nvPr>
        </p:nvSpPr>
        <p:spPr>
          <a:xfrm>
            <a:off x="726965"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1" name="Google Shape;891;h2f6ecb7c6526a10a_0_2677"/>
          <p:cNvSpPr txBox="1">
            <a:spLocks noGrp="1"/>
          </p:cNvSpPr>
          <p:nvPr>
            <p:ph type="body" idx="6"/>
          </p:nvPr>
        </p:nvSpPr>
        <p:spPr>
          <a:xfrm>
            <a:off x="726965" y="3746851"/>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2" name="Google Shape;892;h2f6ecb7c6526a10a_0_2677"/>
          <p:cNvSpPr txBox="1">
            <a:spLocks noGrp="1"/>
          </p:cNvSpPr>
          <p:nvPr>
            <p:ph type="body" idx="7"/>
          </p:nvPr>
        </p:nvSpPr>
        <p:spPr>
          <a:xfrm>
            <a:off x="3244201"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3" name="Google Shape;893;h2f6ecb7c6526a10a_0_2677"/>
          <p:cNvSpPr txBox="1">
            <a:spLocks noGrp="1"/>
          </p:cNvSpPr>
          <p:nvPr>
            <p:ph type="body" idx="8"/>
          </p:nvPr>
        </p:nvSpPr>
        <p:spPr>
          <a:xfrm>
            <a:off x="3244201"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4" name="Google Shape;894;h2f6ecb7c6526a10a_0_2677"/>
          <p:cNvSpPr txBox="1">
            <a:spLocks noGrp="1"/>
          </p:cNvSpPr>
          <p:nvPr>
            <p:ph type="body" idx="9"/>
          </p:nvPr>
        </p:nvSpPr>
        <p:spPr>
          <a:xfrm>
            <a:off x="3244201"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5" name="Google Shape;895;h2f6ecb7c6526a10a_0_2677"/>
          <p:cNvSpPr txBox="1">
            <a:spLocks noGrp="1"/>
          </p:cNvSpPr>
          <p:nvPr>
            <p:ph type="body" idx="13"/>
          </p:nvPr>
        </p:nvSpPr>
        <p:spPr>
          <a:xfrm>
            <a:off x="3244201"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6" name="Google Shape;896;h2f6ecb7c6526a10a_0_2677"/>
          <p:cNvSpPr txBox="1">
            <a:spLocks noGrp="1"/>
          </p:cNvSpPr>
          <p:nvPr>
            <p:ph type="body" idx="14"/>
          </p:nvPr>
        </p:nvSpPr>
        <p:spPr>
          <a:xfrm>
            <a:off x="3244201" y="374122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7" name="Google Shape;897;h2f6ecb7c6526a10a_0_2677"/>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3_Speakers">
  <p:cSld name="3_Speakers">
    <p:bg>
      <p:bgPr>
        <a:solidFill>
          <a:schemeClr val="lt1"/>
        </a:solidFill>
        <a:effectLst/>
      </p:bgPr>
    </p:bg>
    <p:spTree>
      <p:nvGrpSpPr>
        <p:cNvPr id="1" name="Shape 898"/>
        <p:cNvGrpSpPr/>
        <p:nvPr/>
      </p:nvGrpSpPr>
      <p:grpSpPr>
        <a:xfrm>
          <a:off x="0" y="0"/>
          <a:ext cx="0" cy="0"/>
          <a:chOff x="0" y="0"/>
          <a:chExt cx="0" cy="0"/>
        </a:xfrm>
      </p:grpSpPr>
      <p:sp>
        <p:nvSpPr>
          <p:cNvPr id="899" name="Google Shape;899;h2f6ecb7c6526a10a_0_2690"/>
          <p:cNvSpPr/>
          <p:nvPr/>
        </p:nvSpPr>
        <p:spPr>
          <a:xfrm>
            <a:off x="0" y="0"/>
            <a:ext cx="45720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00" name="Google Shape;900;h2f6ecb7c6526a10a_0_2690" descr="Circle headshot 1"/>
          <p:cNvSpPr>
            <a:spLocks noGrp="1"/>
          </p:cNvSpPr>
          <p:nvPr>
            <p:ph type="pic" idx="2"/>
          </p:nvPr>
        </p:nvSpPr>
        <p:spPr>
          <a:xfrm>
            <a:off x="394568" y="475555"/>
            <a:ext cx="1297200" cy="1297200"/>
          </a:xfrm>
          <a:prstGeom prst="ellipse">
            <a:avLst/>
          </a:prstGeom>
          <a:noFill/>
          <a:ln w="9525" cap="flat" cmpd="sng">
            <a:solidFill>
              <a:schemeClr val="lt1"/>
            </a:solidFill>
            <a:prstDash val="solid"/>
            <a:round/>
            <a:headEnd type="none" w="sm" len="sm"/>
            <a:tailEnd type="none" w="sm" len="sm"/>
          </a:ln>
        </p:spPr>
      </p:sp>
      <p:sp>
        <p:nvSpPr>
          <p:cNvPr id="901" name="Google Shape;901;h2f6ecb7c6526a10a_0_2690" descr="Speaker name 1"/>
          <p:cNvSpPr txBox="1">
            <a:spLocks noGrp="1"/>
          </p:cNvSpPr>
          <p:nvPr>
            <p:ph type="body" idx="1"/>
          </p:nvPr>
        </p:nvSpPr>
        <p:spPr>
          <a:xfrm>
            <a:off x="1995616" y="1266736"/>
            <a:ext cx="2226300" cy="337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400"/>
              <a:buFont typeface="Arial Black"/>
              <a:buNone/>
              <a:defRPr sz="14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02" name="Google Shape;902;h2f6ecb7c6526a10a_0_2690" descr="Speaker title 1"/>
          <p:cNvSpPr txBox="1">
            <a:spLocks noGrp="1"/>
          </p:cNvSpPr>
          <p:nvPr>
            <p:ph type="body" idx="3"/>
          </p:nvPr>
        </p:nvSpPr>
        <p:spPr>
          <a:xfrm>
            <a:off x="1995616"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sz="1200" b="1">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03" name="Google Shape;903;h2f6ecb7c6526a10a_0_2690"/>
          <p:cNvCxnSpPr/>
          <p:nvPr/>
        </p:nvCxnSpPr>
        <p:spPr>
          <a:xfrm>
            <a:off x="329709" y="1968061"/>
            <a:ext cx="3892200" cy="0"/>
          </a:xfrm>
          <a:prstGeom prst="straightConnector1">
            <a:avLst/>
          </a:prstGeom>
          <a:noFill/>
          <a:ln w="9525" cap="flat" cmpd="sng">
            <a:solidFill>
              <a:schemeClr val="lt1"/>
            </a:solidFill>
            <a:prstDash val="solid"/>
            <a:miter lim="0"/>
            <a:headEnd type="none" w="sm" len="sm"/>
            <a:tailEnd type="none" w="sm" len="sm"/>
          </a:ln>
        </p:spPr>
      </p:cxnSp>
      <p:sp>
        <p:nvSpPr>
          <p:cNvPr id="904" name="Google Shape;904;h2f6ecb7c6526a10a_0_2690" descr="Content Textbox 1"/>
          <p:cNvSpPr txBox="1">
            <a:spLocks noGrp="1"/>
          </p:cNvSpPr>
          <p:nvPr>
            <p:ph type="body" idx="4"/>
          </p:nvPr>
        </p:nvSpPr>
        <p:spPr>
          <a:xfrm>
            <a:off x="329709"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05" name="Google Shape;905;h2f6ecb7c6526a10a_0_2690" descr="Circle Headshot 2"/>
          <p:cNvSpPr>
            <a:spLocks noGrp="1"/>
          </p:cNvSpPr>
          <p:nvPr>
            <p:ph type="pic" idx="5"/>
          </p:nvPr>
        </p:nvSpPr>
        <p:spPr>
          <a:xfrm>
            <a:off x="5022094" y="475555"/>
            <a:ext cx="1297200" cy="1297200"/>
          </a:xfrm>
          <a:prstGeom prst="ellipse">
            <a:avLst/>
          </a:prstGeom>
          <a:noFill/>
          <a:ln w="9525" cap="flat" cmpd="sng">
            <a:solidFill>
              <a:schemeClr val="accent1"/>
            </a:solidFill>
            <a:prstDash val="solid"/>
            <a:round/>
            <a:headEnd type="none" w="sm" len="sm"/>
            <a:tailEnd type="none" w="sm" len="sm"/>
          </a:ln>
        </p:spPr>
      </p:sp>
      <p:sp>
        <p:nvSpPr>
          <p:cNvPr id="906" name="Google Shape;906;h2f6ecb7c6526a10a_0_2690" descr="Speaker name "/>
          <p:cNvSpPr txBox="1">
            <a:spLocks noGrp="1"/>
          </p:cNvSpPr>
          <p:nvPr>
            <p:ph type="body" idx="6"/>
          </p:nvPr>
        </p:nvSpPr>
        <p:spPr>
          <a:xfrm>
            <a:off x="6623142" y="1247195"/>
            <a:ext cx="2226300" cy="37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400"/>
              <a:buFont typeface="Arial Black"/>
              <a:buNone/>
              <a:defRPr sz="1400" b="1">
                <a:solidFill>
                  <a:schemeClr val="accen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07" name="Google Shape;907;h2f6ecb7c6526a10a_0_2690" descr="Speaker title 2 "/>
          <p:cNvSpPr txBox="1">
            <a:spLocks noGrp="1"/>
          </p:cNvSpPr>
          <p:nvPr>
            <p:ph type="body" idx="7"/>
          </p:nvPr>
        </p:nvSpPr>
        <p:spPr>
          <a:xfrm>
            <a:off x="6623142"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sz="1200"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08" name="Google Shape;908;h2f6ecb7c6526a10a_0_2690"/>
          <p:cNvCxnSpPr/>
          <p:nvPr/>
        </p:nvCxnSpPr>
        <p:spPr>
          <a:xfrm>
            <a:off x="4957235" y="1968061"/>
            <a:ext cx="3892200" cy="0"/>
          </a:xfrm>
          <a:prstGeom prst="straightConnector1">
            <a:avLst/>
          </a:prstGeom>
          <a:noFill/>
          <a:ln w="9525" cap="flat" cmpd="sng">
            <a:solidFill>
              <a:schemeClr val="accent1"/>
            </a:solidFill>
            <a:prstDash val="solid"/>
            <a:miter lim="0"/>
            <a:headEnd type="none" w="sm" len="sm"/>
            <a:tailEnd type="none" w="sm" len="sm"/>
          </a:ln>
        </p:spPr>
      </p:cxnSp>
      <p:sp>
        <p:nvSpPr>
          <p:cNvPr id="909" name="Google Shape;909;h2f6ecb7c6526a10a_0_2690" descr="Content Textbox 2 "/>
          <p:cNvSpPr txBox="1">
            <a:spLocks noGrp="1"/>
          </p:cNvSpPr>
          <p:nvPr>
            <p:ph type="body" idx="8"/>
          </p:nvPr>
        </p:nvSpPr>
        <p:spPr>
          <a:xfrm>
            <a:off x="4957235"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0" name="Google Shape;910;h2f6ecb7c6526a10a_0_2690" descr="Footer placeholder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11" name="Google Shape;911;h2f6ecb7c6526a10a_0_2690" descr="Footer placeholder 2"/>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2" name="Google Shape;912;h2f6ecb7c6526a10a_0_2690" descr="Logo placeholder&#10;"/>
          <p:cNvSpPr>
            <a:spLocks noGrp="1"/>
          </p:cNvSpPr>
          <p:nvPr>
            <p:ph type="pic" idx="13"/>
          </p:nvPr>
        </p:nvSpPr>
        <p:spPr>
          <a:xfrm>
            <a:off x="7426519" y="4767263"/>
            <a:ext cx="995100" cy="273900"/>
          </a:xfrm>
          <a:prstGeom prst="rect">
            <a:avLst/>
          </a:prstGeom>
          <a:noFill/>
          <a:ln>
            <a:noFill/>
          </a:ln>
        </p:spPr>
      </p:sp>
      <p:cxnSp>
        <p:nvCxnSpPr>
          <p:cNvPr id="913" name="Google Shape;913;h2f6ecb7c6526a10a_0_2690"/>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914" name="Google Shape;914;h2f6ecb7c6526a10a_0_2690" descr="Slide Number Placeholder "/>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1_List">
  <p:cSld name="1_List">
    <p:bg>
      <p:bgPr>
        <a:solidFill>
          <a:schemeClr val="lt1"/>
        </a:solidFill>
        <a:effectLst/>
      </p:bgPr>
    </p:bg>
    <p:spTree>
      <p:nvGrpSpPr>
        <p:cNvPr id="1" name="Shape 915"/>
        <p:cNvGrpSpPr/>
        <p:nvPr/>
      </p:nvGrpSpPr>
      <p:grpSpPr>
        <a:xfrm>
          <a:off x="0" y="0"/>
          <a:ext cx="0" cy="0"/>
          <a:chOff x="0" y="0"/>
          <a:chExt cx="0" cy="0"/>
        </a:xfrm>
      </p:grpSpPr>
      <p:sp>
        <p:nvSpPr>
          <p:cNvPr id="916" name="Google Shape;916;h2f6ecb7c6526a10a_0_2707"/>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7" name="Google Shape;917;h2f6ecb7c6526a10a_0_2707"/>
          <p:cNvSpPr>
            <a:spLocks noGrp="1"/>
          </p:cNvSpPr>
          <p:nvPr>
            <p:ph type="body" idx="1"/>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8" name="Google Shape;918;h2f6ecb7c6526a10a_0_2707"/>
          <p:cNvSpPr txBox="1">
            <a:spLocks noGrp="1"/>
          </p:cNvSpPr>
          <p:nvPr>
            <p:ph type="body" idx="2"/>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9" name="Google Shape;919;h2f6ecb7c6526a10a_0_2707"/>
          <p:cNvSpPr>
            <a:spLocks noGrp="1"/>
          </p:cNvSpPr>
          <p:nvPr>
            <p:ph type="body" idx="3"/>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0" name="Google Shape;920;h2f6ecb7c6526a10a_0_2707"/>
          <p:cNvSpPr txBox="1">
            <a:spLocks noGrp="1"/>
          </p:cNvSpPr>
          <p:nvPr>
            <p:ph type="body" idx="4"/>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1" name="Google Shape;921;h2f6ecb7c6526a10a_0_2707"/>
          <p:cNvSpPr>
            <a:spLocks noGrp="1"/>
          </p:cNvSpPr>
          <p:nvPr>
            <p:ph type="body" idx="5"/>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2" name="Google Shape;922;h2f6ecb7c6526a10a_0_2707"/>
          <p:cNvSpPr txBox="1">
            <a:spLocks noGrp="1"/>
          </p:cNvSpPr>
          <p:nvPr>
            <p:ph type="body" idx="6"/>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3" name="Google Shape;923;h2f6ecb7c6526a10a_0_2707"/>
          <p:cNvSpPr>
            <a:spLocks noGrp="1"/>
          </p:cNvSpPr>
          <p:nvPr>
            <p:ph type="body" idx="7"/>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4" name="Google Shape;924;h2f6ecb7c6526a10a_0_2707"/>
          <p:cNvSpPr txBox="1">
            <a:spLocks noGrp="1"/>
          </p:cNvSpPr>
          <p:nvPr>
            <p:ph type="body" idx="8"/>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5" name="Google Shape;925;h2f6ecb7c6526a10a_0_2707"/>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26" name="Google Shape;926;h2f6ecb7c6526a10a_0_2707"/>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27" name="Google Shape;927;h2f6ecb7c6526a10a_0_2707"/>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8" name="Google Shape;928;h2f6ecb7c6526a10a_0_2707"/>
          <p:cNvSpPr>
            <a:spLocks noGrp="1"/>
          </p:cNvSpPr>
          <p:nvPr>
            <p:ph type="pic" idx="13"/>
          </p:nvPr>
        </p:nvSpPr>
        <p:spPr>
          <a:xfrm>
            <a:off x="7426520" y="4767263"/>
            <a:ext cx="995100" cy="273900"/>
          </a:xfrm>
          <a:prstGeom prst="rect">
            <a:avLst/>
          </a:prstGeom>
          <a:noFill/>
          <a:ln>
            <a:noFill/>
          </a:ln>
        </p:spPr>
      </p:sp>
      <p:cxnSp>
        <p:nvCxnSpPr>
          <p:cNvPr id="929" name="Google Shape;929;h2f6ecb7c6526a10a_0_2707"/>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930" name="Google Shape;930;h2f6ecb7c6526a10a_0_2707"/>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bg>
      <p:bgPr>
        <a:solidFill>
          <a:schemeClr val="lt1"/>
        </a:solidFill>
        <a:effectLst/>
      </p:bgPr>
    </p:bg>
    <p:spTree>
      <p:nvGrpSpPr>
        <p:cNvPr id="1" name="Shape 931"/>
        <p:cNvGrpSpPr/>
        <p:nvPr/>
      </p:nvGrpSpPr>
      <p:grpSpPr>
        <a:xfrm>
          <a:off x="0" y="0"/>
          <a:ext cx="0" cy="0"/>
          <a:chOff x="0" y="0"/>
          <a:chExt cx="0" cy="0"/>
        </a:xfrm>
      </p:grpSpPr>
      <p:sp>
        <p:nvSpPr>
          <p:cNvPr id="932" name="Google Shape;932;h2f6ecb7c6526a10a_0_2723"/>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3" name="Google Shape;933;h2f6ecb7c6526a10a_0_2723"/>
          <p:cNvSpPr txBox="1">
            <a:spLocks noGrp="1"/>
          </p:cNvSpPr>
          <p:nvPr>
            <p:ph type="body" idx="2"/>
          </p:nvPr>
        </p:nvSpPr>
        <p:spPr>
          <a:xfrm>
            <a:off x="437991" y="1540933"/>
            <a:ext cx="29652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4" name="Google Shape;934;h2f6ecb7c6526a10a_0_2723"/>
          <p:cNvSpPr>
            <a:spLocks noGrp="1"/>
          </p:cNvSpPr>
          <p:nvPr>
            <p:ph type="pic" idx="3"/>
          </p:nvPr>
        </p:nvSpPr>
        <p:spPr>
          <a:xfrm>
            <a:off x="3403336" y="1"/>
            <a:ext cx="5775000" cy="5151900"/>
          </a:xfrm>
          <a:prstGeom prst="rect">
            <a:avLst/>
          </a:prstGeom>
          <a:solidFill>
            <a:schemeClr val="lt2"/>
          </a:solidFill>
          <a:ln>
            <a:noFill/>
          </a:ln>
        </p:spPr>
      </p:sp>
      <p:sp>
        <p:nvSpPr>
          <p:cNvPr id="935" name="Google Shape;935;h2f6ecb7c6526a10a_0_2723"/>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3_List">
  <p:cSld name="3_List">
    <p:bg>
      <p:bgPr>
        <a:solidFill>
          <a:schemeClr val="lt1"/>
        </a:solidFill>
        <a:effectLst/>
      </p:bgPr>
    </p:bg>
    <p:spTree>
      <p:nvGrpSpPr>
        <p:cNvPr id="1" name="Shape 936"/>
        <p:cNvGrpSpPr/>
        <p:nvPr/>
      </p:nvGrpSpPr>
      <p:grpSpPr>
        <a:xfrm>
          <a:off x="0" y="0"/>
          <a:ext cx="0" cy="0"/>
          <a:chOff x="0" y="0"/>
          <a:chExt cx="0" cy="0"/>
        </a:xfrm>
      </p:grpSpPr>
      <p:sp>
        <p:nvSpPr>
          <p:cNvPr id="937" name="Google Shape;937;h2f6ecb7c6526a10a_0_2727" descr="Headline"/>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8" name="Google Shape;938;h2f6ecb7c6526a10a_0_2727" descr="Content Textbox 1"/>
          <p:cNvSpPr txBox="1">
            <a:spLocks noGrp="1"/>
          </p:cNvSpPr>
          <p:nvPr>
            <p:ph type="body" idx="1"/>
          </p:nvPr>
        </p:nvSpPr>
        <p:spPr>
          <a:xfrm>
            <a:off x="571264"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9" name="Google Shape;939;h2f6ecb7c6526a10a_0_2727" descr="Content Textbox 2"/>
          <p:cNvSpPr txBox="1">
            <a:spLocks noGrp="1"/>
          </p:cNvSpPr>
          <p:nvPr>
            <p:ph type="body" idx="2"/>
          </p:nvPr>
        </p:nvSpPr>
        <p:spPr>
          <a:xfrm>
            <a:off x="3331395"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0" name="Google Shape;940;h2f6ecb7c6526a10a_0_2727" descr="Content Textbox 3"/>
          <p:cNvSpPr txBox="1">
            <a:spLocks noGrp="1"/>
          </p:cNvSpPr>
          <p:nvPr>
            <p:ph type="body" idx="3"/>
          </p:nvPr>
        </p:nvSpPr>
        <p:spPr>
          <a:xfrm>
            <a:off x="6091527"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1" name="Google Shape;941;h2f6ecb7c6526a10a_0_2727" descr="Content Textbox 4"/>
          <p:cNvSpPr txBox="1">
            <a:spLocks noGrp="1"/>
          </p:cNvSpPr>
          <p:nvPr>
            <p:ph type="body" idx="4"/>
          </p:nvPr>
        </p:nvSpPr>
        <p:spPr>
          <a:xfrm>
            <a:off x="571264"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2" name="Google Shape;942;h2f6ecb7c6526a10a_0_2727" descr="Content Textbox 5"/>
          <p:cNvSpPr txBox="1">
            <a:spLocks noGrp="1"/>
          </p:cNvSpPr>
          <p:nvPr>
            <p:ph type="body" idx="5"/>
          </p:nvPr>
        </p:nvSpPr>
        <p:spPr>
          <a:xfrm>
            <a:off x="3331395"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3" name="Google Shape;943;h2f6ecb7c6526a10a_0_2727" descr="Content Textbox 6"/>
          <p:cNvSpPr txBox="1">
            <a:spLocks noGrp="1"/>
          </p:cNvSpPr>
          <p:nvPr>
            <p:ph type="body" idx="6"/>
          </p:nvPr>
        </p:nvSpPr>
        <p:spPr>
          <a:xfrm>
            <a:off x="6091527"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44" name="Google Shape;944;h2f6ecb7c6526a10a_0_2727"/>
          <p:cNvCxnSpPr/>
          <p:nvPr/>
        </p:nvCxnSpPr>
        <p:spPr>
          <a:xfrm>
            <a:off x="423171" y="3318669"/>
            <a:ext cx="8229600" cy="0"/>
          </a:xfrm>
          <a:prstGeom prst="straightConnector1">
            <a:avLst/>
          </a:prstGeom>
          <a:noFill/>
          <a:ln w="9525" cap="flat" cmpd="sng">
            <a:solidFill>
              <a:schemeClr val="accent1"/>
            </a:solidFill>
            <a:prstDash val="solid"/>
            <a:miter lim="0"/>
            <a:headEnd type="none" w="sm" len="sm"/>
            <a:tailEnd type="none" w="sm" len="sm"/>
          </a:ln>
        </p:spPr>
      </p:cxnSp>
      <p:cxnSp>
        <p:nvCxnSpPr>
          <p:cNvPr id="945" name="Google Shape;945;h2f6ecb7c6526a10a_0_2727"/>
          <p:cNvCxnSpPr/>
          <p:nvPr/>
        </p:nvCxnSpPr>
        <p:spPr>
          <a:xfrm rot="10800000">
            <a:off x="3181190" y="2108676"/>
            <a:ext cx="0" cy="2420100"/>
          </a:xfrm>
          <a:prstGeom prst="straightConnector1">
            <a:avLst/>
          </a:prstGeom>
          <a:noFill/>
          <a:ln w="9525" cap="flat" cmpd="sng">
            <a:solidFill>
              <a:schemeClr val="accent1"/>
            </a:solidFill>
            <a:prstDash val="solid"/>
            <a:miter lim="0"/>
            <a:headEnd type="none" w="sm" len="sm"/>
            <a:tailEnd type="none" w="sm" len="sm"/>
          </a:ln>
        </p:spPr>
      </p:cxnSp>
      <p:cxnSp>
        <p:nvCxnSpPr>
          <p:cNvPr id="946" name="Google Shape;946;h2f6ecb7c6526a10a_0_2727"/>
          <p:cNvCxnSpPr/>
          <p:nvPr/>
        </p:nvCxnSpPr>
        <p:spPr>
          <a:xfrm rot="10800000">
            <a:off x="5924390" y="2108676"/>
            <a:ext cx="0" cy="2420100"/>
          </a:xfrm>
          <a:prstGeom prst="straightConnector1">
            <a:avLst/>
          </a:prstGeom>
          <a:noFill/>
          <a:ln w="9525" cap="flat" cmpd="sng">
            <a:solidFill>
              <a:schemeClr val="accent1"/>
            </a:solidFill>
            <a:prstDash val="solid"/>
            <a:miter lim="0"/>
            <a:headEnd type="none" w="sm" len="sm"/>
            <a:tailEnd type="none" w="sm" len="sm"/>
          </a:ln>
        </p:spPr>
      </p:cxnSp>
      <p:sp>
        <p:nvSpPr>
          <p:cNvPr id="947" name="Google Shape;947;h2f6ecb7c6526a10a_0_2727"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48" name="Google Shape;948;h2f6ecb7c6526a10a_0_2727" descr="Footer Text 2"/>
          <p:cNvSpPr txBox="1">
            <a:spLocks noGrp="1"/>
          </p:cNvSpPr>
          <p:nvPr>
            <p:ph type="body" idx="7"/>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9" name="Google Shape;949;h2f6ecb7c6526a10a_0_2727" descr="Logo"/>
          <p:cNvSpPr>
            <a:spLocks noGrp="1"/>
          </p:cNvSpPr>
          <p:nvPr>
            <p:ph type="pic" idx="8"/>
          </p:nvPr>
        </p:nvSpPr>
        <p:spPr>
          <a:xfrm>
            <a:off x="7426519" y="4767263"/>
            <a:ext cx="995100" cy="273900"/>
          </a:xfrm>
          <a:prstGeom prst="rect">
            <a:avLst/>
          </a:prstGeom>
          <a:noFill/>
          <a:ln>
            <a:noFill/>
          </a:ln>
        </p:spPr>
      </p:sp>
      <p:cxnSp>
        <p:nvCxnSpPr>
          <p:cNvPr id="950" name="Google Shape;950;h2f6ecb7c6526a10a_0_2727"/>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951" name="Google Shape;951;h2f6ecb7c6526a10a_0_2727"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2_Content with Description - Right">
  <p:cSld name="2_Content with Description - Right">
    <p:bg>
      <p:bgPr>
        <a:solidFill>
          <a:schemeClr val="lt1"/>
        </a:solidFill>
        <a:effectLst/>
      </p:bgPr>
    </p:bg>
    <p:spTree>
      <p:nvGrpSpPr>
        <p:cNvPr id="1" name="Shape 952"/>
        <p:cNvGrpSpPr/>
        <p:nvPr/>
      </p:nvGrpSpPr>
      <p:grpSpPr>
        <a:xfrm>
          <a:off x="0" y="0"/>
          <a:ext cx="0" cy="0"/>
          <a:chOff x="0" y="0"/>
          <a:chExt cx="0" cy="0"/>
        </a:xfrm>
      </p:grpSpPr>
      <p:sp>
        <p:nvSpPr>
          <p:cNvPr id="953" name="Google Shape;953;h2f6ecb7c6526a10a_0_2743"/>
          <p:cNvSpPr txBox="1">
            <a:spLocks noGrp="1"/>
          </p:cNvSpPr>
          <p:nvPr>
            <p:ph type="body" idx="1"/>
          </p:nvPr>
        </p:nvSpPr>
        <p:spPr>
          <a:xfrm>
            <a:off x="0" y="1"/>
            <a:ext cx="5235900" cy="5143500"/>
          </a:xfrm>
          <a:prstGeom prst="rect">
            <a:avLst/>
          </a:prstGeom>
          <a:solidFill>
            <a:srgbClr val="D8D8D8"/>
          </a:solid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954" name="Google Shape;954;h2f6ecb7c6526a10a_0_2743"/>
          <p:cNvSpPr txBox="1">
            <a:spLocks noGrp="1"/>
          </p:cNvSpPr>
          <p:nvPr>
            <p:ph type="body" idx="2"/>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5" name="Google Shape;955;h2f6ecb7c6526a10a_0_2743"/>
          <p:cNvSpPr txBox="1">
            <a:spLocks noGrp="1"/>
          </p:cNvSpPr>
          <p:nvPr>
            <p:ph type="body" idx="3"/>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6" name="Google Shape;956;h2f6ecb7c6526a10a_0_274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57" name="Google Shape;957;h2f6ecb7c6526a10a_0_2743"/>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8" name="Google Shape;958;h2f6ecb7c6526a10a_0_2743"/>
          <p:cNvSpPr>
            <a:spLocks noGrp="1"/>
          </p:cNvSpPr>
          <p:nvPr>
            <p:ph type="pic" idx="5"/>
          </p:nvPr>
        </p:nvSpPr>
        <p:spPr>
          <a:xfrm>
            <a:off x="7426519" y="4767263"/>
            <a:ext cx="995100" cy="273900"/>
          </a:xfrm>
          <a:prstGeom prst="rect">
            <a:avLst/>
          </a:prstGeom>
          <a:noFill/>
          <a:ln>
            <a:noFill/>
          </a:ln>
        </p:spPr>
      </p:sp>
      <p:cxnSp>
        <p:nvCxnSpPr>
          <p:cNvPr id="959" name="Google Shape;959;h2f6ecb7c6526a10a_0_2743"/>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960" name="Google Shape;960;h2f6ecb7c6526a10a_0_274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1_Speaker">
  <p:cSld name="1_Speaker">
    <p:bg>
      <p:bgPr>
        <a:solidFill>
          <a:schemeClr val="lt1"/>
        </a:solidFill>
        <a:effectLst/>
      </p:bgPr>
    </p:bg>
    <p:spTree>
      <p:nvGrpSpPr>
        <p:cNvPr id="1" name="Shape 961"/>
        <p:cNvGrpSpPr/>
        <p:nvPr/>
      </p:nvGrpSpPr>
      <p:grpSpPr>
        <a:xfrm>
          <a:off x="0" y="0"/>
          <a:ext cx="0" cy="0"/>
          <a:chOff x="0" y="0"/>
          <a:chExt cx="0" cy="0"/>
        </a:xfrm>
      </p:grpSpPr>
      <p:sp>
        <p:nvSpPr>
          <p:cNvPr id="962" name="Google Shape;962;h2f6ecb7c6526a10a_0_2752"/>
          <p:cNvSpPr>
            <a:spLocks noGrp="1"/>
          </p:cNvSpPr>
          <p:nvPr>
            <p:ph type="pic" idx="2"/>
          </p:nvPr>
        </p:nvSpPr>
        <p:spPr>
          <a:xfrm>
            <a:off x="-1157288" y="249892"/>
            <a:ext cx="4159500" cy="4159500"/>
          </a:xfrm>
          <a:prstGeom prst="ellipse">
            <a:avLst/>
          </a:prstGeom>
          <a:solidFill>
            <a:srgbClr val="D8D8D8"/>
          </a:solidFill>
          <a:ln w="9525" cap="flat" cmpd="sng">
            <a:solidFill>
              <a:schemeClr val="accent1"/>
            </a:solidFill>
            <a:prstDash val="solid"/>
            <a:round/>
            <a:headEnd type="none" w="sm" len="sm"/>
            <a:tailEnd type="none" w="sm" len="sm"/>
          </a:ln>
        </p:spPr>
      </p:sp>
      <p:sp>
        <p:nvSpPr>
          <p:cNvPr id="963" name="Google Shape;963;h2f6ecb7c6526a10a_0_2752"/>
          <p:cNvSpPr txBox="1">
            <a:spLocks noGrp="1"/>
          </p:cNvSpPr>
          <p:nvPr>
            <p:ph type="title"/>
          </p:nvPr>
        </p:nvSpPr>
        <p:spPr>
          <a:xfrm>
            <a:off x="3570489" y="939161"/>
            <a:ext cx="3419400" cy="374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000"/>
              <a:buFont typeface="Arial Black"/>
              <a:buNone/>
              <a:defRPr sz="20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4" name="Google Shape;964;h2f6ecb7c6526a10a_0_2752"/>
          <p:cNvSpPr txBox="1">
            <a:spLocks noGrp="1"/>
          </p:cNvSpPr>
          <p:nvPr>
            <p:ph type="body" idx="1"/>
          </p:nvPr>
        </p:nvSpPr>
        <p:spPr>
          <a:xfrm>
            <a:off x="3570489" y="1353862"/>
            <a:ext cx="40248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500"/>
              <a:buFont typeface="Arial"/>
              <a:buNone/>
              <a:defRPr sz="15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5" name="Google Shape;965;h2f6ecb7c6526a10a_0_2752"/>
          <p:cNvSpPr txBox="1">
            <a:spLocks noGrp="1"/>
          </p:cNvSpPr>
          <p:nvPr>
            <p:ph type="body" idx="3"/>
          </p:nvPr>
        </p:nvSpPr>
        <p:spPr>
          <a:xfrm>
            <a:off x="3570488" y="1716179"/>
            <a:ext cx="5150400" cy="234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6" name="Google Shape;966;h2f6ecb7c6526a10a_0_275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67" name="Google Shape;967;h2f6ecb7c6526a10a_0_2752"/>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8" name="Google Shape;968;h2f6ecb7c6526a10a_0_2752"/>
          <p:cNvSpPr>
            <a:spLocks noGrp="1"/>
          </p:cNvSpPr>
          <p:nvPr>
            <p:ph type="pic" idx="5"/>
          </p:nvPr>
        </p:nvSpPr>
        <p:spPr>
          <a:xfrm>
            <a:off x="7426519" y="4767263"/>
            <a:ext cx="995100" cy="273900"/>
          </a:xfrm>
          <a:prstGeom prst="rect">
            <a:avLst/>
          </a:prstGeom>
          <a:noFill/>
          <a:ln>
            <a:noFill/>
          </a:ln>
        </p:spPr>
      </p:sp>
      <p:cxnSp>
        <p:nvCxnSpPr>
          <p:cNvPr id="969" name="Google Shape;969;h2f6ecb7c6526a10a_0_2752"/>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970" name="Google Shape;970;h2f6ecb7c6526a10a_0_275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wo Content">
  <p:cSld name="Two Content">
    <p:bg>
      <p:bgPr>
        <a:solidFill>
          <a:schemeClr val="lt1"/>
        </a:solidFill>
        <a:effectLst/>
      </p:bgPr>
    </p:bg>
    <p:spTree>
      <p:nvGrpSpPr>
        <p:cNvPr id="1" name="Shape 971"/>
        <p:cNvGrpSpPr/>
        <p:nvPr/>
      </p:nvGrpSpPr>
      <p:grpSpPr>
        <a:xfrm>
          <a:off x="0" y="0"/>
          <a:ext cx="0" cy="0"/>
          <a:chOff x="0" y="0"/>
          <a:chExt cx="0" cy="0"/>
        </a:xfrm>
      </p:grpSpPr>
      <p:sp>
        <p:nvSpPr>
          <p:cNvPr id="972" name="Google Shape;972;h2f6ecb7c6526a10a_0_2762"/>
          <p:cNvSpPr txBox="1">
            <a:spLocks noGrp="1"/>
          </p:cNvSpPr>
          <p:nvPr>
            <p:ph type="title"/>
          </p:nvPr>
        </p:nvSpPr>
        <p:spPr>
          <a:xfrm>
            <a:off x="437990" y="614723"/>
            <a:ext cx="8268000" cy="926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3" name="Google Shape;973;h2f6ecb7c6526a10a_0_2762"/>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74" name="Google Shape;974;h2f6ecb7c6526a10a_0_2762"/>
          <p:cNvSpPr txBox="1">
            <a:spLocks noGrp="1"/>
          </p:cNvSpPr>
          <p:nvPr>
            <p:ph type="body" idx="2"/>
          </p:nvPr>
        </p:nvSpPr>
        <p:spPr>
          <a:xfrm>
            <a:off x="437990" y="1540933"/>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75" name="Google Shape;975;h2f6ecb7c6526a10a_0_2762"/>
          <p:cNvSpPr txBox="1">
            <a:spLocks noGrp="1"/>
          </p:cNvSpPr>
          <p:nvPr>
            <p:ph type="body" idx="3"/>
          </p:nvPr>
        </p:nvSpPr>
        <p:spPr>
          <a:xfrm>
            <a:off x="4710722" y="1540931"/>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76" name="Google Shape;976;h2f6ecb7c6526a10a_0_276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77" name="Google Shape;977;h2f6ecb7c6526a10a_0_2762"/>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78" name="Google Shape;978;h2f6ecb7c6526a10a_0_2762"/>
          <p:cNvSpPr>
            <a:spLocks noGrp="1"/>
          </p:cNvSpPr>
          <p:nvPr>
            <p:ph type="pic" idx="5"/>
          </p:nvPr>
        </p:nvSpPr>
        <p:spPr>
          <a:xfrm>
            <a:off x="7426519" y="4767263"/>
            <a:ext cx="995100" cy="273900"/>
          </a:xfrm>
          <a:prstGeom prst="rect">
            <a:avLst/>
          </a:prstGeom>
          <a:noFill/>
          <a:ln>
            <a:noFill/>
          </a:ln>
        </p:spPr>
      </p:sp>
      <p:cxnSp>
        <p:nvCxnSpPr>
          <p:cNvPr id="979" name="Google Shape;979;h2f6ecb7c6526a10a_0_2762"/>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980" name="Google Shape;980;h2f6ecb7c6526a10a_0_276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Back Cover">
  <p:cSld name="Back Cover">
    <p:spTree>
      <p:nvGrpSpPr>
        <p:cNvPr id="1" name="Shape 981"/>
        <p:cNvGrpSpPr/>
        <p:nvPr/>
      </p:nvGrpSpPr>
      <p:grpSpPr>
        <a:xfrm>
          <a:off x="0" y="0"/>
          <a:ext cx="0" cy="0"/>
          <a:chOff x="0" y="0"/>
          <a:chExt cx="0" cy="0"/>
        </a:xfrm>
      </p:grpSpPr>
      <p:pic>
        <p:nvPicPr>
          <p:cNvPr id="982" name="Google Shape;982;h2f6ecb7c6526a10a_0_2772"/>
          <p:cNvPicPr preferRelativeResize="0"/>
          <p:nvPr/>
        </p:nvPicPr>
        <p:blipFill rotWithShape="1">
          <a:blip r:embed="rId2">
            <a:alphaModFix/>
          </a:blip>
          <a:srcRect/>
          <a:stretch/>
        </p:blipFill>
        <p:spPr>
          <a:xfrm>
            <a:off x="-34061" y="-3412"/>
            <a:ext cx="9178062" cy="5146912"/>
          </a:xfrm>
          <a:prstGeom prst="rect">
            <a:avLst/>
          </a:prstGeom>
          <a:noFill/>
          <a:ln>
            <a:noFill/>
          </a:ln>
        </p:spPr>
      </p:pic>
      <p:sp>
        <p:nvSpPr>
          <p:cNvPr id="983" name="Google Shape;983;h2f6ecb7c6526a10a_0_2772"/>
          <p:cNvSpPr txBox="1">
            <a:spLocks noGrp="1"/>
          </p:cNvSpPr>
          <p:nvPr>
            <p:ph type="title"/>
          </p:nvPr>
        </p:nvSpPr>
        <p:spPr>
          <a:xfrm>
            <a:off x="530614" y="91974"/>
            <a:ext cx="4525500" cy="2355000"/>
          </a:xfrm>
          <a:prstGeom prst="rect">
            <a:avLst/>
          </a:prstGeom>
          <a:noFill/>
          <a:ln>
            <a:noFill/>
          </a:ln>
        </p:spPr>
        <p:txBody>
          <a:bodyPr spcFirstLastPara="1" wrap="square" lIns="91425" tIns="45700" rIns="91425" bIns="45700" anchor="b" anchorCtr="0">
            <a:noAutofit/>
          </a:bodyPr>
          <a:lstStyle>
            <a:lvl1pPr lvl="0" algn="l">
              <a:lnSpc>
                <a:spcPct val="83333"/>
              </a:lnSpc>
              <a:spcBef>
                <a:spcPts val="0"/>
              </a:spcBef>
              <a:spcAft>
                <a:spcPts val="0"/>
              </a:spcAft>
              <a:buClr>
                <a:schemeClr val="dk1"/>
              </a:buClr>
              <a:buSzPts val="4800"/>
              <a:buFont typeface="Arial Black"/>
              <a:buNone/>
              <a:defRPr sz="4800" b="1" i="0">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984" name="Google Shape;984;h2f6ecb7c6526a10a_0_2772"/>
          <p:cNvCxnSpPr/>
          <p:nvPr/>
        </p:nvCxnSpPr>
        <p:spPr>
          <a:xfrm>
            <a:off x="651684" y="2524910"/>
            <a:ext cx="4106100" cy="0"/>
          </a:xfrm>
          <a:prstGeom prst="straightConnector1">
            <a:avLst/>
          </a:prstGeom>
          <a:noFill/>
          <a:ln w="19050" cap="flat" cmpd="sng">
            <a:solidFill>
              <a:schemeClr val="lt2"/>
            </a:solidFill>
            <a:prstDash val="solid"/>
            <a:miter lim="0"/>
            <a:headEnd type="none" w="sm" len="sm"/>
            <a:tailEnd type="none" w="sm" len="sm"/>
          </a:ln>
        </p:spPr>
      </p:cxnSp>
      <p:pic>
        <p:nvPicPr>
          <p:cNvPr id="985" name="Google Shape;985;h2f6ecb7c6526a10a_0_2772"/>
          <p:cNvPicPr preferRelativeResize="0"/>
          <p:nvPr/>
        </p:nvPicPr>
        <p:blipFill rotWithShape="1">
          <a:blip r:embed="rId3">
            <a:alphaModFix/>
          </a:blip>
          <a:srcRect/>
          <a:stretch/>
        </p:blipFill>
        <p:spPr>
          <a:xfrm>
            <a:off x="651684" y="2839617"/>
            <a:ext cx="1386658" cy="439768"/>
          </a:xfrm>
          <a:prstGeom prst="rect">
            <a:avLst/>
          </a:prstGeom>
          <a:noFill/>
          <a:ln>
            <a:noFill/>
          </a:ln>
        </p:spPr>
      </p:pic>
      <p:sp>
        <p:nvSpPr>
          <p:cNvPr id="986" name="Google Shape;986;h2f6ecb7c6526a10a_0_2772"/>
          <p:cNvSpPr txBox="1"/>
          <p:nvPr/>
        </p:nvSpPr>
        <p:spPr>
          <a:xfrm>
            <a:off x="2565332" y="2918970"/>
            <a:ext cx="23745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rgbClr val="635D5D"/>
              </a:buClr>
              <a:buSzPts val="1600"/>
              <a:buFont typeface="Arial"/>
              <a:buNone/>
            </a:pPr>
            <a:r>
              <a:rPr lang="en-US" sz="1600" b="0" i="0" u="none" strike="noStrike" cap="none">
                <a:solidFill>
                  <a:srgbClr val="635D5D"/>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987" name="Google Shape;987;h2f6ecb7c6526a10a_0_2772"/>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2_Cover Slide">
  <p:cSld name="2_Cover Slide">
    <p:bg>
      <p:bgPr>
        <a:solidFill>
          <a:schemeClr val="lt1"/>
        </a:solidFill>
        <a:effectLst/>
      </p:bgPr>
    </p:bg>
    <p:spTree>
      <p:nvGrpSpPr>
        <p:cNvPr id="1" name="Shape 988"/>
        <p:cNvGrpSpPr/>
        <p:nvPr/>
      </p:nvGrpSpPr>
      <p:grpSpPr>
        <a:xfrm>
          <a:off x="0" y="0"/>
          <a:ext cx="0" cy="0"/>
          <a:chOff x="0" y="0"/>
          <a:chExt cx="0" cy="0"/>
        </a:xfrm>
      </p:grpSpPr>
      <p:pic>
        <p:nvPicPr>
          <p:cNvPr id="989" name="Google Shape;989;h2f6ecb7c6526a10a_0_2778"/>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990" name="Google Shape;990;h2f6ecb7c6526a10a_0_2778"/>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91" name="Google Shape;991;h2f6ecb7c6526a10a_0_2778"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92" name="Google Shape;992;h2f6ecb7c6526a10a_0_2778"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3" name="Google Shape;993;h2f6ecb7c6526a10a_0_2778"/>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994" name="Google Shape;994;h2f6ecb7c6526a10a_0_2778"/>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3_Cover Slide">
  <p:cSld name="3_Cover Slide">
    <p:bg>
      <p:bgPr>
        <a:solidFill>
          <a:schemeClr val="lt1"/>
        </a:solidFill>
        <a:effectLst/>
      </p:bgPr>
    </p:bg>
    <p:spTree>
      <p:nvGrpSpPr>
        <p:cNvPr id="1" name="Shape 995"/>
        <p:cNvGrpSpPr/>
        <p:nvPr/>
      </p:nvGrpSpPr>
      <p:grpSpPr>
        <a:xfrm>
          <a:off x="0" y="0"/>
          <a:ext cx="0" cy="0"/>
          <a:chOff x="0" y="0"/>
          <a:chExt cx="0" cy="0"/>
        </a:xfrm>
      </p:grpSpPr>
      <p:pic>
        <p:nvPicPr>
          <p:cNvPr id="996" name="Google Shape;996;h2f6ecb7c6526a10a_0_2784"/>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997" name="Google Shape;997;h2f6ecb7c6526a10a_0_2784"/>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98" name="Google Shape;998;h2f6ecb7c6526a10a_0_2784"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99" name="Google Shape;999;h2f6ecb7c6526a10a_0_2784"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0" name="Google Shape;1000;h2f6ecb7c6526a10a_0_2784"/>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1001" name="Google Shape;1001;h2f6ecb7c6526a10a_0_2784"/>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3_Multiple Speakers">
  <p:cSld name="3_Multiple Speakers">
    <p:bg>
      <p:bgPr>
        <a:solidFill>
          <a:schemeClr val="lt1"/>
        </a:solidFill>
        <a:effectLst/>
      </p:bgPr>
    </p:bg>
    <p:spTree>
      <p:nvGrpSpPr>
        <p:cNvPr id="1" name="Shape 1002"/>
        <p:cNvGrpSpPr/>
        <p:nvPr/>
      </p:nvGrpSpPr>
      <p:grpSpPr>
        <a:xfrm>
          <a:off x="0" y="0"/>
          <a:ext cx="0" cy="0"/>
          <a:chOff x="0" y="0"/>
          <a:chExt cx="0" cy="0"/>
        </a:xfrm>
      </p:grpSpPr>
      <p:sp>
        <p:nvSpPr>
          <p:cNvPr id="1003" name="Google Shape;1003;h2f6ecb7c6526a10a_0_2790"/>
          <p:cNvSpPr>
            <a:spLocks noGrp="1"/>
          </p:cNvSpPr>
          <p:nvPr>
            <p:ph type="pic" idx="2"/>
          </p:nvPr>
        </p:nvSpPr>
        <p:spPr>
          <a:xfrm>
            <a:off x="3146018" y="2698533"/>
            <a:ext cx="1153500" cy="1153500"/>
          </a:xfrm>
          <a:prstGeom prst="ellipse">
            <a:avLst/>
          </a:prstGeom>
          <a:noFill/>
          <a:ln w="19050" cap="flat" cmpd="sng">
            <a:solidFill>
              <a:schemeClr val="accent1"/>
            </a:solidFill>
            <a:prstDash val="solid"/>
            <a:round/>
            <a:headEnd type="none" w="sm" len="sm"/>
            <a:tailEnd type="none" w="sm" len="sm"/>
          </a:ln>
        </p:spPr>
      </p:sp>
      <p:sp>
        <p:nvSpPr>
          <p:cNvPr id="1004" name="Google Shape;1004;h2f6ecb7c6526a10a_0_2790"/>
          <p:cNvSpPr>
            <a:spLocks noGrp="1"/>
          </p:cNvSpPr>
          <p:nvPr>
            <p:ph type="pic" idx="3"/>
          </p:nvPr>
        </p:nvSpPr>
        <p:spPr>
          <a:xfrm>
            <a:off x="7554542" y="2698533"/>
            <a:ext cx="1153500" cy="1153500"/>
          </a:xfrm>
          <a:prstGeom prst="ellipse">
            <a:avLst/>
          </a:prstGeom>
          <a:noFill/>
          <a:ln w="19050" cap="flat" cmpd="sng">
            <a:solidFill>
              <a:schemeClr val="accent1"/>
            </a:solidFill>
            <a:prstDash val="solid"/>
            <a:round/>
            <a:headEnd type="none" w="sm" len="sm"/>
            <a:tailEnd type="none" w="sm" len="sm"/>
          </a:ln>
        </p:spPr>
      </p:sp>
      <p:sp>
        <p:nvSpPr>
          <p:cNvPr id="1005" name="Google Shape;1005;h2f6ecb7c6526a10a_0_2790"/>
          <p:cNvSpPr>
            <a:spLocks noGrp="1"/>
          </p:cNvSpPr>
          <p:nvPr>
            <p:ph type="pic" idx="4"/>
          </p:nvPr>
        </p:nvSpPr>
        <p:spPr>
          <a:xfrm>
            <a:off x="4842355" y="552084"/>
            <a:ext cx="1153500" cy="1151100"/>
          </a:xfrm>
          <a:prstGeom prst="ellipse">
            <a:avLst/>
          </a:prstGeom>
          <a:noFill/>
          <a:ln w="19050" cap="flat" cmpd="sng">
            <a:solidFill>
              <a:schemeClr val="accent1"/>
            </a:solidFill>
            <a:prstDash val="solid"/>
            <a:round/>
            <a:headEnd type="none" w="sm" len="sm"/>
            <a:tailEnd type="none" w="sm" len="sm"/>
          </a:ln>
        </p:spPr>
      </p:sp>
      <p:sp>
        <p:nvSpPr>
          <p:cNvPr id="1006" name="Google Shape;1006;h2f6ecb7c6526a10a_0_2790"/>
          <p:cNvSpPr>
            <a:spLocks noGrp="1"/>
          </p:cNvSpPr>
          <p:nvPr>
            <p:ph type="pic" idx="5"/>
          </p:nvPr>
        </p:nvSpPr>
        <p:spPr>
          <a:xfrm>
            <a:off x="433833" y="552083"/>
            <a:ext cx="1153500" cy="1151100"/>
          </a:xfrm>
          <a:prstGeom prst="ellipse">
            <a:avLst/>
          </a:prstGeom>
          <a:noFill/>
          <a:ln w="19050" cap="flat" cmpd="sng">
            <a:solidFill>
              <a:schemeClr val="accent1"/>
            </a:solidFill>
            <a:prstDash val="solid"/>
            <a:round/>
            <a:headEnd type="none" w="sm" len="sm"/>
            <a:tailEnd type="none" w="sm" len="sm"/>
          </a:ln>
        </p:spPr>
      </p:sp>
      <p:cxnSp>
        <p:nvCxnSpPr>
          <p:cNvPr id="1007" name="Google Shape;1007;h2f6ecb7c6526a10a_0_2790"/>
          <p:cNvCxnSpPr/>
          <p:nvPr/>
        </p:nvCxnSpPr>
        <p:spPr>
          <a:xfrm>
            <a:off x="437989" y="2591216"/>
            <a:ext cx="8282700" cy="0"/>
          </a:xfrm>
          <a:prstGeom prst="straightConnector1">
            <a:avLst/>
          </a:prstGeom>
          <a:noFill/>
          <a:ln w="9525" cap="flat" cmpd="sng">
            <a:solidFill>
              <a:schemeClr val="accent1"/>
            </a:solidFill>
            <a:prstDash val="solid"/>
            <a:miter lim="0"/>
            <a:headEnd type="none" w="sm" len="sm"/>
            <a:tailEnd type="none" w="sm" len="sm"/>
          </a:ln>
        </p:spPr>
      </p:cxnSp>
      <p:sp>
        <p:nvSpPr>
          <p:cNvPr id="1008" name="Google Shape;1008;h2f6ecb7c6526a10a_0_2790"/>
          <p:cNvSpPr txBox="1">
            <a:spLocks noGrp="1"/>
          </p:cNvSpPr>
          <p:nvPr>
            <p:ph type="body" idx="1"/>
          </p:nvPr>
        </p:nvSpPr>
        <p:spPr>
          <a:xfrm>
            <a:off x="1685351"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09" name="Google Shape;1009;h2f6ecb7c6526a10a_0_2790"/>
          <p:cNvSpPr txBox="1">
            <a:spLocks noGrp="1"/>
          </p:cNvSpPr>
          <p:nvPr>
            <p:ph type="body" idx="6"/>
          </p:nvPr>
        </p:nvSpPr>
        <p:spPr>
          <a:xfrm>
            <a:off x="1685351"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0" name="Google Shape;1010;h2f6ecb7c6526a10a_0_2790"/>
          <p:cNvSpPr txBox="1">
            <a:spLocks noGrp="1"/>
          </p:cNvSpPr>
          <p:nvPr>
            <p:ph type="body" idx="7"/>
          </p:nvPr>
        </p:nvSpPr>
        <p:spPr>
          <a:xfrm>
            <a:off x="1685352"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1" name="Google Shape;1011;h2f6ecb7c6526a10a_0_2790"/>
          <p:cNvSpPr txBox="1">
            <a:spLocks noGrp="1"/>
          </p:cNvSpPr>
          <p:nvPr>
            <p:ph type="body" idx="8"/>
          </p:nvPr>
        </p:nvSpPr>
        <p:spPr>
          <a:xfrm>
            <a:off x="439687"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2" name="Google Shape;1012;h2f6ecb7c6526a10a_0_2790"/>
          <p:cNvSpPr txBox="1">
            <a:spLocks noGrp="1"/>
          </p:cNvSpPr>
          <p:nvPr>
            <p:ph type="body" idx="9"/>
          </p:nvPr>
        </p:nvSpPr>
        <p:spPr>
          <a:xfrm>
            <a:off x="439687"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3" name="Google Shape;1013;h2f6ecb7c6526a10a_0_2790"/>
          <p:cNvSpPr txBox="1">
            <a:spLocks noGrp="1"/>
          </p:cNvSpPr>
          <p:nvPr>
            <p:ph type="body" idx="13"/>
          </p:nvPr>
        </p:nvSpPr>
        <p:spPr>
          <a:xfrm>
            <a:off x="439688"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4" name="Google Shape;1014;h2f6ecb7c6526a10a_0_2790"/>
          <p:cNvSpPr txBox="1">
            <a:spLocks noGrp="1"/>
          </p:cNvSpPr>
          <p:nvPr>
            <p:ph type="body" idx="14"/>
          </p:nvPr>
        </p:nvSpPr>
        <p:spPr>
          <a:xfrm>
            <a:off x="6093873"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5" name="Google Shape;1015;h2f6ecb7c6526a10a_0_2790"/>
          <p:cNvSpPr txBox="1">
            <a:spLocks noGrp="1"/>
          </p:cNvSpPr>
          <p:nvPr>
            <p:ph type="body" idx="15"/>
          </p:nvPr>
        </p:nvSpPr>
        <p:spPr>
          <a:xfrm>
            <a:off x="6093873"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6" name="Google Shape;1016;h2f6ecb7c6526a10a_0_2790"/>
          <p:cNvSpPr txBox="1">
            <a:spLocks noGrp="1"/>
          </p:cNvSpPr>
          <p:nvPr>
            <p:ph type="body" idx="16"/>
          </p:nvPr>
        </p:nvSpPr>
        <p:spPr>
          <a:xfrm>
            <a:off x="6093874"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7" name="Google Shape;1017;h2f6ecb7c6526a10a_0_2790"/>
          <p:cNvSpPr txBox="1">
            <a:spLocks noGrp="1"/>
          </p:cNvSpPr>
          <p:nvPr>
            <p:ph type="body" idx="17"/>
          </p:nvPr>
        </p:nvSpPr>
        <p:spPr>
          <a:xfrm>
            <a:off x="4839255"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8" name="Google Shape;1018;h2f6ecb7c6526a10a_0_2790"/>
          <p:cNvSpPr txBox="1">
            <a:spLocks noGrp="1"/>
          </p:cNvSpPr>
          <p:nvPr>
            <p:ph type="body" idx="18"/>
          </p:nvPr>
        </p:nvSpPr>
        <p:spPr>
          <a:xfrm>
            <a:off x="4839255"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19" name="Google Shape;1019;h2f6ecb7c6526a10a_0_2790"/>
          <p:cNvSpPr txBox="1">
            <a:spLocks noGrp="1"/>
          </p:cNvSpPr>
          <p:nvPr>
            <p:ph type="body" idx="19"/>
          </p:nvPr>
        </p:nvSpPr>
        <p:spPr>
          <a:xfrm>
            <a:off x="4839256"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20" name="Google Shape;1020;h2f6ecb7c6526a10a_0_2790"/>
          <p:cNvCxnSpPr/>
          <p:nvPr/>
        </p:nvCxnSpPr>
        <p:spPr>
          <a:xfrm rot="10800000">
            <a:off x="4520297" y="444910"/>
            <a:ext cx="0" cy="4117200"/>
          </a:xfrm>
          <a:prstGeom prst="straightConnector1">
            <a:avLst/>
          </a:prstGeom>
          <a:noFill/>
          <a:ln w="9525" cap="flat" cmpd="sng">
            <a:solidFill>
              <a:schemeClr val="accent1"/>
            </a:solidFill>
            <a:prstDash val="solid"/>
            <a:miter lim="0"/>
            <a:headEnd type="none" w="sm" len="sm"/>
            <a:tailEnd type="none" w="sm" len="sm"/>
          </a:ln>
        </p:spPr>
      </p:cxnSp>
      <p:sp>
        <p:nvSpPr>
          <p:cNvPr id="1021" name="Google Shape;1021;h2f6ecb7c6526a10a_0_2790"/>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22" name="Google Shape;1022;h2f6ecb7c6526a10a_0_279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23" name="Google Shape;1023;h2f6ecb7c6526a10a_0_279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024" name="Google Shape;1024;h2f6ecb7c6526a10a_0_2790"/>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025" name="Google Shape;1025;h2f6ecb7c6526a10a_0_2790"/>
          <p:cNvSpPr>
            <a:spLocks noGrp="1"/>
          </p:cNvSpPr>
          <p:nvPr>
            <p:ph type="pic" idx="20"/>
          </p:nvPr>
        </p:nvSpPr>
        <p:spPr>
          <a:xfrm>
            <a:off x="7426520" y="4767263"/>
            <a:ext cx="995100" cy="273900"/>
          </a:xfrm>
          <a:prstGeom prst="rect">
            <a:avLst/>
          </a:prstGeom>
          <a:noFill/>
          <a:ln>
            <a:noFill/>
          </a:ln>
        </p:spPr>
      </p:sp>
      <p:sp>
        <p:nvSpPr>
          <p:cNvPr id="1026" name="Google Shape;1026;h2f6ecb7c6526a10a_0_2790"/>
          <p:cNvSpPr txBox="1">
            <a:spLocks noGrp="1"/>
          </p:cNvSpPr>
          <p:nvPr>
            <p:ph type="body" idx="2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1_Three Content">
  <p:cSld name="1_Three Content">
    <p:bg>
      <p:bgPr>
        <a:solidFill>
          <a:schemeClr val="lt1"/>
        </a:solidFill>
        <a:effectLst/>
      </p:bgPr>
    </p:bg>
    <p:spTree>
      <p:nvGrpSpPr>
        <p:cNvPr id="1" name="Shape 1027"/>
        <p:cNvGrpSpPr/>
        <p:nvPr/>
      </p:nvGrpSpPr>
      <p:grpSpPr>
        <a:xfrm>
          <a:off x="0" y="0"/>
          <a:ext cx="0" cy="0"/>
          <a:chOff x="0" y="0"/>
          <a:chExt cx="0" cy="0"/>
        </a:xfrm>
      </p:grpSpPr>
      <p:sp>
        <p:nvSpPr>
          <p:cNvPr id="1028" name="Google Shape;1028;h2f6ecb7c6526a10a_0_2815"/>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9" name="Google Shape;1029;h2f6ecb7c6526a10a_0_2815"/>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0" name="Google Shape;1030;h2f6ecb7c6526a10a_0_2815"/>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1" name="Google Shape;1031;h2f6ecb7c6526a10a_0_2815"/>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2" name="Google Shape;1032;h2f6ecb7c6526a10a_0_2815"/>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3" name="Google Shape;1033;h2f6ecb7c6526a10a_0_2815"/>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4" name="Google Shape;1034;h2f6ecb7c6526a10a_0_2815"/>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5" name="Google Shape;1035;h2f6ecb7c6526a10a_0_2815"/>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6" name="Google Shape;1036;h2f6ecb7c6526a10a_0_281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37" name="Google Shape;1037;h2f6ecb7c6526a10a_0_2815"/>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8" name="Google Shape;1038;h2f6ecb7c6526a10a_0_2815"/>
          <p:cNvSpPr>
            <a:spLocks noGrp="1"/>
          </p:cNvSpPr>
          <p:nvPr>
            <p:ph type="pic" idx="9"/>
          </p:nvPr>
        </p:nvSpPr>
        <p:spPr>
          <a:xfrm>
            <a:off x="7426519" y="4767263"/>
            <a:ext cx="995100" cy="273900"/>
          </a:xfrm>
          <a:prstGeom prst="rect">
            <a:avLst/>
          </a:prstGeom>
          <a:noFill/>
          <a:ln>
            <a:noFill/>
          </a:ln>
        </p:spPr>
      </p:sp>
      <p:cxnSp>
        <p:nvCxnSpPr>
          <p:cNvPr id="1039" name="Google Shape;1039;h2f6ecb7c6526a10a_0_2815"/>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040" name="Google Shape;1040;h2f6ecb7c6526a10a_0_281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3_Three Content">
  <p:cSld name="3_Three Content">
    <p:bg>
      <p:bgPr>
        <a:solidFill>
          <a:schemeClr val="lt1"/>
        </a:solidFill>
        <a:effectLst/>
      </p:bgPr>
    </p:bg>
    <p:spTree>
      <p:nvGrpSpPr>
        <p:cNvPr id="1" name="Shape 1041"/>
        <p:cNvGrpSpPr/>
        <p:nvPr/>
      </p:nvGrpSpPr>
      <p:grpSpPr>
        <a:xfrm>
          <a:off x="0" y="0"/>
          <a:ext cx="0" cy="0"/>
          <a:chOff x="0" y="0"/>
          <a:chExt cx="0" cy="0"/>
        </a:xfrm>
      </p:grpSpPr>
      <p:sp>
        <p:nvSpPr>
          <p:cNvPr id="1042" name="Google Shape;1042;h2f6ecb7c6526a10a_0_2829"/>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3" name="Google Shape;1043;h2f6ecb7c6526a10a_0_2829"/>
          <p:cNvSpPr txBox="1">
            <a:spLocks noGrp="1"/>
          </p:cNvSpPr>
          <p:nvPr>
            <p:ph type="body" idx="1"/>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4" name="Google Shape;1044;h2f6ecb7c6526a10a_0_2829"/>
          <p:cNvSpPr txBox="1">
            <a:spLocks noGrp="1"/>
          </p:cNvSpPr>
          <p:nvPr>
            <p:ph type="body" idx="2"/>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5" name="Google Shape;1045;h2f6ecb7c6526a10a_0_2829"/>
          <p:cNvSpPr txBox="1">
            <a:spLocks noGrp="1"/>
          </p:cNvSpPr>
          <p:nvPr>
            <p:ph type="body" idx="3"/>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6" name="Google Shape;1046;h2f6ecb7c6526a10a_0_2829"/>
          <p:cNvSpPr txBox="1">
            <a:spLocks noGrp="1"/>
          </p:cNvSpPr>
          <p:nvPr>
            <p:ph type="body" idx="4"/>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47" name="Google Shape;1047;h2f6ecb7c6526a10a_0_2829"/>
          <p:cNvSpPr txBox="1">
            <a:spLocks noGrp="1"/>
          </p:cNvSpPr>
          <p:nvPr>
            <p:ph type="body" idx="5"/>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48" name="Google Shape;1048;h2f6ecb7c6526a10a_0_2829"/>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49" name="Google Shape;1049;h2f6ecb7c6526a10a_0_2829"/>
          <p:cNvSpPr txBox="1">
            <a:spLocks noGrp="1"/>
          </p:cNvSpPr>
          <p:nvPr>
            <p:ph type="body" idx="7"/>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50" name="Google Shape;1050;h2f6ecb7c6526a10a_0_282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51" name="Google Shape;1051;h2f6ecb7c6526a10a_0_282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52" name="Google Shape;1052;h2f6ecb7c6526a10a_0_282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053" name="Google Shape;1053;h2f6ecb7c6526a10a_0_2829"/>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054" name="Google Shape;1054;h2f6ecb7c6526a10a_0_2829"/>
          <p:cNvSpPr>
            <a:spLocks noGrp="1"/>
          </p:cNvSpPr>
          <p:nvPr>
            <p:ph type="pic" idx="8"/>
          </p:nvPr>
        </p:nvSpPr>
        <p:spPr>
          <a:xfrm>
            <a:off x="7426520" y="4767263"/>
            <a:ext cx="995100" cy="273900"/>
          </a:xfrm>
          <a:prstGeom prst="rect">
            <a:avLst/>
          </a:prstGeom>
          <a:noFill/>
          <a:ln>
            <a:noFill/>
          </a:ln>
        </p:spPr>
      </p:sp>
      <p:sp>
        <p:nvSpPr>
          <p:cNvPr id="1055" name="Google Shape;1055;h2f6ecb7c6526a10a_0_2829"/>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4_Three Content - Dark">
  <p:cSld name="4_Three Content - Dark">
    <p:bg>
      <p:bgPr>
        <a:solidFill>
          <a:schemeClr val="dk1"/>
        </a:solidFill>
        <a:effectLst/>
      </p:bgPr>
    </p:bg>
    <p:spTree>
      <p:nvGrpSpPr>
        <p:cNvPr id="1" name="Shape 1056"/>
        <p:cNvGrpSpPr/>
        <p:nvPr/>
      </p:nvGrpSpPr>
      <p:grpSpPr>
        <a:xfrm>
          <a:off x="0" y="0"/>
          <a:ext cx="0" cy="0"/>
          <a:chOff x="0" y="0"/>
          <a:chExt cx="0" cy="0"/>
        </a:xfrm>
      </p:grpSpPr>
      <p:sp>
        <p:nvSpPr>
          <p:cNvPr id="1057" name="Google Shape;1057;h2f6ecb7c6526a10a_0_2844" descr="Headline&#10;"/>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500"/>
              <a:buFont typeface="Arial Black"/>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8" name="Google Shape;1058;h2f6ecb7c6526a10a_0_2844" descr="Primary Subhead"/>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600"/>
              <a:buFont typeface="Arial"/>
              <a:buNone/>
              <a:defRPr sz="1600" b="1"/>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59" name="Google Shape;1059;h2f6ecb7c6526a10a_0_2844" descr="Secondary Subhead 1"/>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1060" name="Google Shape;1060;h2f6ecb7c6526a10a_0_2844" descr="Content Textbox 1"/>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61" name="Google Shape;1061;h2f6ecb7c6526a10a_0_2844" descr="Secondary Subhead 2"/>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1062" name="Google Shape;1062;h2f6ecb7c6526a10a_0_2844" descr="Content Textbox 2"/>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63" name="Google Shape;1063;h2f6ecb7c6526a10a_0_2844" descr="Secondary Subhead 3"/>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1064" name="Google Shape;1064;h2f6ecb7c6526a10a_0_2844" descr="Content Textbox 3"/>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65" name="Google Shape;1065;h2f6ecb7c6526a10a_0_2844"/>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66" name="Google Shape;1066;h2f6ecb7c6526a10a_0_2844"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1067" name="Google Shape;1067;h2f6ecb7c6526a10a_0_2844" descr="Footer Text 2"/>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68" name="Google Shape;1068;h2f6ecb7c6526a10a_0_2844" descr="Logo&#10;"/>
          <p:cNvSpPr>
            <a:spLocks noGrp="1"/>
          </p:cNvSpPr>
          <p:nvPr>
            <p:ph type="pic" idx="9"/>
          </p:nvPr>
        </p:nvSpPr>
        <p:spPr>
          <a:xfrm>
            <a:off x="7426520" y="4767263"/>
            <a:ext cx="995100" cy="273900"/>
          </a:xfrm>
          <a:prstGeom prst="rect">
            <a:avLst/>
          </a:prstGeom>
          <a:noFill/>
          <a:ln>
            <a:noFill/>
          </a:ln>
        </p:spPr>
      </p:sp>
      <p:sp>
        <p:nvSpPr>
          <p:cNvPr id="1069" name="Google Shape;1069;h2f6ecb7c6526a10a_0_2844"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070" name="Google Shape;1070;h2f6ecb7c6526a10a_0_2844"/>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2_Three Content">
  <p:cSld name="2_Three Content">
    <p:bg>
      <p:bgPr>
        <a:solidFill>
          <a:schemeClr val="lt1"/>
        </a:solidFill>
        <a:effectLst/>
      </p:bgPr>
    </p:bg>
    <p:spTree>
      <p:nvGrpSpPr>
        <p:cNvPr id="1" name="Shape 1071"/>
        <p:cNvGrpSpPr/>
        <p:nvPr/>
      </p:nvGrpSpPr>
      <p:grpSpPr>
        <a:xfrm>
          <a:off x="0" y="0"/>
          <a:ext cx="0" cy="0"/>
          <a:chOff x="0" y="0"/>
          <a:chExt cx="0" cy="0"/>
        </a:xfrm>
      </p:grpSpPr>
      <p:sp>
        <p:nvSpPr>
          <p:cNvPr id="1072" name="Google Shape;1072;h2f6ecb7c6526a10a_0_2859"/>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3" name="Google Shape;1073;h2f6ecb7c6526a10a_0_2859"/>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4" name="Google Shape;1074;h2f6ecb7c6526a10a_0_2859"/>
          <p:cNvSpPr txBox="1">
            <a:spLocks noGrp="1"/>
          </p:cNvSpPr>
          <p:nvPr>
            <p:ph type="body" idx="2"/>
          </p:nvPr>
        </p:nvSpPr>
        <p:spPr>
          <a:xfrm>
            <a:off x="50497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5" name="Google Shape;1075;h2f6ecb7c6526a10a_0_2859"/>
          <p:cNvSpPr txBox="1">
            <a:spLocks noGrp="1"/>
          </p:cNvSpPr>
          <p:nvPr>
            <p:ph type="body" idx="3"/>
          </p:nvPr>
        </p:nvSpPr>
        <p:spPr>
          <a:xfrm>
            <a:off x="338645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6" name="Google Shape;1076;h2f6ecb7c6526a10a_0_2859"/>
          <p:cNvSpPr txBox="1">
            <a:spLocks noGrp="1"/>
          </p:cNvSpPr>
          <p:nvPr>
            <p:ph type="body" idx="4"/>
          </p:nvPr>
        </p:nvSpPr>
        <p:spPr>
          <a:xfrm>
            <a:off x="6364063"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7" name="Google Shape;1077;h2f6ecb7c6526a10a_0_285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78" name="Google Shape;1078;h2f6ecb7c6526a10a_0_2859"/>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9" name="Google Shape;1079;h2f6ecb7c6526a10a_0_2859"/>
          <p:cNvSpPr>
            <a:spLocks noGrp="1"/>
          </p:cNvSpPr>
          <p:nvPr>
            <p:ph type="pic" idx="6"/>
          </p:nvPr>
        </p:nvSpPr>
        <p:spPr>
          <a:xfrm>
            <a:off x="7426519" y="4767263"/>
            <a:ext cx="995100" cy="273900"/>
          </a:xfrm>
          <a:prstGeom prst="rect">
            <a:avLst/>
          </a:prstGeom>
          <a:noFill/>
          <a:ln>
            <a:noFill/>
          </a:ln>
        </p:spPr>
      </p:sp>
      <p:cxnSp>
        <p:nvCxnSpPr>
          <p:cNvPr id="1080" name="Google Shape;1080;h2f6ecb7c6526a10a_0_2859"/>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081" name="Google Shape;1081;h2f6ecb7c6526a10a_0_285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3_List - Dark">
  <p:cSld name="3_List - Dark">
    <p:bg>
      <p:bgPr>
        <a:solidFill>
          <a:schemeClr val="dk2"/>
        </a:solidFill>
        <a:effectLst/>
      </p:bgPr>
    </p:bg>
    <p:spTree>
      <p:nvGrpSpPr>
        <p:cNvPr id="1" name="Shape 1082"/>
        <p:cNvGrpSpPr/>
        <p:nvPr/>
      </p:nvGrpSpPr>
      <p:grpSpPr>
        <a:xfrm>
          <a:off x="0" y="0"/>
          <a:ext cx="0" cy="0"/>
          <a:chOff x="0" y="0"/>
          <a:chExt cx="0" cy="0"/>
        </a:xfrm>
      </p:grpSpPr>
      <p:sp>
        <p:nvSpPr>
          <p:cNvPr id="1083" name="Google Shape;1083;h2f6ecb7c6526a10a_0_2870"/>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000"/>
              <a:buFont typeface="Arial Black"/>
              <a:buNone/>
              <a:defRPr sz="2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4" name="Google Shape;1084;h2f6ecb7c6526a10a_0_2870"/>
          <p:cNvSpPr txBox="1">
            <a:spLocks noGrp="1"/>
          </p:cNvSpPr>
          <p:nvPr>
            <p:ph type="body" idx="1"/>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85" name="Google Shape;1085;h2f6ecb7c6526a10a_0_2870"/>
          <p:cNvSpPr txBox="1">
            <a:spLocks noGrp="1"/>
          </p:cNvSpPr>
          <p:nvPr>
            <p:ph type="body" idx="2"/>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86" name="Google Shape;1086;h2f6ecb7c6526a10a_0_2870"/>
          <p:cNvSpPr txBox="1">
            <a:spLocks noGrp="1"/>
          </p:cNvSpPr>
          <p:nvPr>
            <p:ph type="body" idx="3"/>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87" name="Google Shape;1087;h2f6ecb7c6526a10a_0_2870"/>
          <p:cNvSpPr txBox="1">
            <a:spLocks noGrp="1"/>
          </p:cNvSpPr>
          <p:nvPr>
            <p:ph type="body" idx="4"/>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88" name="Google Shape;1088;h2f6ecb7c6526a10a_0_2870"/>
          <p:cNvSpPr>
            <a:spLocks noGrp="1"/>
          </p:cNvSpPr>
          <p:nvPr>
            <p:ph type="body" idx="5"/>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89" name="Google Shape;1089;h2f6ecb7c6526a10a_0_2870"/>
          <p:cNvSpPr>
            <a:spLocks noGrp="1"/>
          </p:cNvSpPr>
          <p:nvPr>
            <p:ph type="body" idx="6"/>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90" name="Google Shape;1090;h2f6ecb7c6526a10a_0_2870"/>
          <p:cNvSpPr>
            <a:spLocks noGrp="1"/>
          </p:cNvSpPr>
          <p:nvPr>
            <p:ph type="body" idx="7"/>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91" name="Google Shape;1091;h2f6ecb7c6526a10a_0_2870"/>
          <p:cNvSpPr>
            <a:spLocks noGrp="1"/>
          </p:cNvSpPr>
          <p:nvPr>
            <p:ph type="body" idx="8"/>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092" name="Google Shape;1092;h2f6ecb7c6526a10a_0_2870"/>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93" name="Google Shape;1093;h2f6ecb7c6526a10a_0_287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1094" name="Google Shape;1094;h2f6ecb7c6526a10a_0_287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095" name="Google Shape;1095;h2f6ecb7c6526a10a_0_2870"/>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096" name="Google Shape;1096;h2f6ecb7c6526a10a_0_2870"/>
          <p:cNvSpPr>
            <a:spLocks noGrp="1"/>
          </p:cNvSpPr>
          <p:nvPr>
            <p:ph type="pic" idx="9"/>
          </p:nvPr>
        </p:nvSpPr>
        <p:spPr>
          <a:xfrm>
            <a:off x="7426520" y="4767263"/>
            <a:ext cx="995100" cy="273900"/>
          </a:xfrm>
          <a:prstGeom prst="rect">
            <a:avLst/>
          </a:prstGeom>
          <a:noFill/>
          <a:ln>
            <a:noFill/>
          </a:ln>
        </p:spPr>
      </p:sp>
      <p:sp>
        <p:nvSpPr>
          <p:cNvPr id="1097" name="Google Shape;1097;h2f6ecb7c6526a10a_0_2870"/>
          <p:cNvSpPr txBox="1">
            <a:spLocks noGrp="1"/>
          </p:cNvSpPr>
          <p:nvPr>
            <p:ph type="body" idx="1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1_Content with Description - Left">
  <p:cSld name="1_Content with Description - Left">
    <p:bg>
      <p:bgPr>
        <a:solidFill>
          <a:schemeClr val="lt1"/>
        </a:solidFill>
        <a:effectLst/>
      </p:bgPr>
    </p:bg>
    <p:spTree>
      <p:nvGrpSpPr>
        <p:cNvPr id="1" name="Shape 1098"/>
        <p:cNvGrpSpPr/>
        <p:nvPr/>
      </p:nvGrpSpPr>
      <p:grpSpPr>
        <a:xfrm>
          <a:off x="0" y="0"/>
          <a:ext cx="0" cy="0"/>
          <a:chOff x="0" y="0"/>
          <a:chExt cx="0" cy="0"/>
        </a:xfrm>
      </p:grpSpPr>
      <p:sp>
        <p:nvSpPr>
          <p:cNvPr id="1099" name="Google Shape;1099;h2f6ecb7c6526a10a_0_2886"/>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00" name="Google Shape;1100;h2f6ecb7c6526a10a_0_2886"/>
          <p:cNvSpPr txBox="1">
            <a:spLocks noGrp="1"/>
          </p:cNvSpPr>
          <p:nvPr>
            <p:ph type="body" idx="2"/>
          </p:nvPr>
        </p:nvSpPr>
        <p:spPr>
          <a:xfrm>
            <a:off x="437991" y="1540933"/>
            <a:ext cx="2965200" cy="2988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01" name="Google Shape;1101;h2f6ecb7c6526a10a_0_2886"/>
          <p:cNvSpPr txBox="1">
            <a:spLocks noGrp="1"/>
          </p:cNvSpPr>
          <p:nvPr>
            <p:ph type="body" idx="3"/>
          </p:nvPr>
        </p:nvSpPr>
        <p:spPr>
          <a:xfrm>
            <a:off x="3887390" y="614723"/>
            <a:ext cx="4803300" cy="3914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1102" name="Google Shape;1102;h2f6ecb7c6526a10a_0_2886"/>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03" name="Google Shape;1103;h2f6ecb7c6526a10a_0_288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04" name="Google Shape;1104;h2f6ecb7c6526a10a_0_2886"/>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05" name="Google Shape;1105;h2f6ecb7c6526a10a_0_2886"/>
          <p:cNvSpPr>
            <a:spLocks noGrp="1"/>
          </p:cNvSpPr>
          <p:nvPr>
            <p:ph type="pic" idx="5"/>
          </p:nvPr>
        </p:nvSpPr>
        <p:spPr>
          <a:xfrm>
            <a:off x="7426520" y="4767263"/>
            <a:ext cx="995100" cy="273900"/>
          </a:xfrm>
          <a:prstGeom prst="rect">
            <a:avLst/>
          </a:prstGeom>
          <a:noFill/>
          <a:ln>
            <a:noFill/>
          </a:ln>
        </p:spPr>
      </p:sp>
      <p:cxnSp>
        <p:nvCxnSpPr>
          <p:cNvPr id="1106" name="Google Shape;1106;h2f6ecb7c6526a10a_0_2886"/>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107" name="Google Shape;1107;h2f6ecb7c6526a10a_0_288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3_Content with Description - Right">
  <p:cSld name="3_Content with Description - Right">
    <p:bg>
      <p:bgPr>
        <a:solidFill>
          <a:schemeClr val="lt1"/>
        </a:solidFill>
        <a:effectLst/>
      </p:bgPr>
    </p:bg>
    <p:spTree>
      <p:nvGrpSpPr>
        <p:cNvPr id="1" name="Shape 1108"/>
        <p:cNvGrpSpPr/>
        <p:nvPr/>
      </p:nvGrpSpPr>
      <p:grpSpPr>
        <a:xfrm>
          <a:off x="0" y="0"/>
          <a:ext cx="0" cy="0"/>
          <a:chOff x="0" y="0"/>
          <a:chExt cx="0" cy="0"/>
        </a:xfrm>
      </p:grpSpPr>
      <p:sp>
        <p:nvSpPr>
          <p:cNvPr id="1109" name="Google Shape;1109;h2f6ecb7c6526a10a_0_2896"/>
          <p:cNvSpPr txBox="1">
            <a:spLocks noGrp="1"/>
          </p:cNvSpPr>
          <p:nvPr>
            <p:ph type="body" idx="1"/>
          </p:nvPr>
        </p:nvSpPr>
        <p:spPr>
          <a:xfrm>
            <a:off x="437989" y="614723"/>
            <a:ext cx="4362600" cy="3842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1110" name="Google Shape;1110;h2f6ecb7c6526a10a_0_2896"/>
          <p:cNvSpPr txBox="1">
            <a:spLocks noGrp="1"/>
          </p:cNvSpPr>
          <p:nvPr>
            <p:ph type="body" idx="2"/>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1" name="Google Shape;1111;h2f6ecb7c6526a10a_0_2896"/>
          <p:cNvSpPr txBox="1">
            <a:spLocks noGrp="1"/>
          </p:cNvSpPr>
          <p:nvPr>
            <p:ph type="body" idx="3"/>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2" name="Google Shape;1112;h2f6ecb7c6526a10a_0_2896"/>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13" name="Google Shape;1113;h2f6ecb7c6526a10a_0_289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14" name="Google Shape;1114;h2f6ecb7c6526a10a_0_289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115" name="Google Shape;1115;h2f6ecb7c6526a10a_0_2896"/>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116" name="Google Shape;1116;h2f6ecb7c6526a10a_0_2896"/>
          <p:cNvSpPr>
            <a:spLocks noGrp="1"/>
          </p:cNvSpPr>
          <p:nvPr>
            <p:ph type="pic" idx="4"/>
          </p:nvPr>
        </p:nvSpPr>
        <p:spPr>
          <a:xfrm>
            <a:off x="7426520" y="4767263"/>
            <a:ext cx="995100" cy="273900"/>
          </a:xfrm>
          <a:prstGeom prst="rect">
            <a:avLst/>
          </a:prstGeom>
          <a:noFill/>
          <a:ln>
            <a:noFill/>
          </a:ln>
        </p:spPr>
      </p:sp>
      <p:sp>
        <p:nvSpPr>
          <p:cNvPr id="1117" name="Google Shape;1117;h2f6ecb7c6526a10a_0_2896"/>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1_Multiple Photos - Light">
  <p:cSld name="1_Multiple Photos - Light">
    <p:spTree>
      <p:nvGrpSpPr>
        <p:cNvPr id="1" name="Shape 1118"/>
        <p:cNvGrpSpPr/>
        <p:nvPr/>
      </p:nvGrpSpPr>
      <p:grpSpPr>
        <a:xfrm>
          <a:off x="0" y="0"/>
          <a:ext cx="0" cy="0"/>
          <a:chOff x="0" y="0"/>
          <a:chExt cx="0" cy="0"/>
        </a:xfrm>
      </p:grpSpPr>
      <p:sp>
        <p:nvSpPr>
          <p:cNvPr id="1119" name="Google Shape;1119;h2f6ecb7c6526a10a_0_2906"/>
          <p:cNvSpPr>
            <a:spLocks noGrp="1"/>
          </p:cNvSpPr>
          <p:nvPr>
            <p:ph type="pic" idx="2"/>
          </p:nvPr>
        </p:nvSpPr>
        <p:spPr>
          <a:xfrm>
            <a:off x="182881" y="184149"/>
            <a:ext cx="3799800" cy="4758300"/>
          </a:xfrm>
          <a:prstGeom prst="rect">
            <a:avLst/>
          </a:prstGeom>
          <a:solidFill>
            <a:schemeClr val="lt2"/>
          </a:solidFill>
          <a:ln>
            <a:noFill/>
          </a:ln>
        </p:spPr>
      </p:sp>
      <p:sp>
        <p:nvSpPr>
          <p:cNvPr id="1120" name="Google Shape;1120;h2f6ecb7c6526a10a_0_2906"/>
          <p:cNvSpPr/>
          <p:nvPr/>
        </p:nvSpPr>
        <p:spPr>
          <a:xfrm>
            <a:off x="4185919" y="184149"/>
            <a:ext cx="2286000" cy="2286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21" name="Google Shape;1121;h2f6ecb7c6526a10a_0_2906"/>
          <p:cNvSpPr txBox="1">
            <a:spLocks noGrp="1"/>
          </p:cNvSpPr>
          <p:nvPr>
            <p:ph type="body" idx="1"/>
          </p:nvPr>
        </p:nvSpPr>
        <p:spPr>
          <a:xfrm>
            <a:off x="4349325" y="373063"/>
            <a:ext cx="1932300" cy="4227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22" name="Google Shape;1122;h2f6ecb7c6526a10a_0_2906"/>
          <p:cNvSpPr txBox="1">
            <a:spLocks noGrp="1"/>
          </p:cNvSpPr>
          <p:nvPr>
            <p:ph type="body" idx="3"/>
          </p:nvPr>
        </p:nvSpPr>
        <p:spPr>
          <a:xfrm>
            <a:off x="4349854" y="900545"/>
            <a:ext cx="1932300" cy="1440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lt1"/>
              </a:buClr>
              <a:buSzPts val="1000"/>
              <a:buFont typeface="Arial"/>
              <a:buNone/>
              <a:defRPr sz="1000">
                <a:solidFill>
                  <a:schemeClr val="lt1"/>
                </a:solidFill>
              </a:defRPr>
            </a:lvl2pPr>
            <a:lvl3pPr marL="1371600" lvl="2" indent="-228600" algn="l">
              <a:lnSpc>
                <a:spcPct val="90000"/>
              </a:lnSpc>
              <a:spcBef>
                <a:spcPts val="375"/>
              </a:spcBef>
              <a:spcAft>
                <a:spcPts val="0"/>
              </a:spcAft>
              <a:buClr>
                <a:schemeClr val="lt1"/>
              </a:buClr>
              <a:buSzPts val="1000"/>
              <a:buFont typeface="Arial"/>
              <a:buNone/>
              <a:defRPr sz="1000">
                <a:solidFill>
                  <a:schemeClr val="lt1"/>
                </a:solidFill>
              </a:defRPr>
            </a:lvl3pPr>
            <a:lvl4pPr marL="1828800" lvl="3" indent="-228600" algn="l">
              <a:lnSpc>
                <a:spcPct val="90000"/>
              </a:lnSpc>
              <a:spcBef>
                <a:spcPts val="375"/>
              </a:spcBef>
              <a:spcAft>
                <a:spcPts val="0"/>
              </a:spcAft>
              <a:buClr>
                <a:schemeClr val="lt1"/>
              </a:buClr>
              <a:buSzPts val="1000"/>
              <a:buFont typeface="Arial"/>
              <a:buNone/>
              <a:defRPr sz="1000">
                <a:solidFill>
                  <a:schemeClr val="lt1"/>
                </a:solidFill>
              </a:defRPr>
            </a:lvl4pPr>
            <a:lvl5pPr marL="2286000" lvl="4" indent="-228600" algn="l">
              <a:lnSpc>
                <a:spcPct val="90000"/>
              </a:lnSpc>
              <a:spcBef>
                <a:spcPts val="375"/>
              </a:spcBef>
              <a:spcAft>
                <a:spcPts val="0"/>
              </a:spcAft>
              <a:buClr>
                <a:schemeClr val="lt1"/>
              </a:buClr>
              <a:buSzPts val="1000"/>
              <a:buFont typeface="Arial"/>
              <a:buNone/>
              <a:defRPr sz="1000">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23" name="Google Shape;1123;h2f6ecb7c6526a10a_0_2906"/>
          <p:cNvSpPr>
            <a:spLocks noGrp="1"/>
          </p:cNvSpPr>
          <p:nvPr>
            <p:ph type="pic" idx="4"/>
          </p:nvPr>
        </p:nvSpPr>
        <p:spPr>
          <a:xfrm>
            <a:off x="4185919" y="2656415"/>
            <a:ext cx="2286000" cy="2286000"/>
          </a:xfrm>
          <a:prstGeom prst="rect">
            <a:avLst/>
          </a:prstGeom>
          <a:solidFill>
            <a:schemeClr val="lt2"/>
          </a:solidFill>
          <a:ln>
            <a:noFill/>
          </a:ln>
        </p:spPr>
      </p:sp>
      <p:sp>
        <p:nvSpPr>
          <p:cNvPr id="1124" name="Google Shape;1124;h2f6ecb7c6526a10a_0_2906"/>
          <p:cNvSpPr>
            <a:spLocks noGrp="1"/>
          </p:cNvSpPr>
          <p:nvPr>
            <p:ph type="pic" idx="5"/>
          </p:nvPr>
        </p:nvSpPr>
        <p:spPr>
          <a:xfrm>
            <a:off x="6675119" y="184149"/>
            <a:ext cx="2286000" cy="2286000"/>
          </a:xfrm>
          <a:prstGeom prst="rect">
            <a:avLst/>
          </a:prstGeom>
          <a:solidFill>
            <a:schemeClr val="lt2"/>
          </a:solidFill>
          <a:ln>
            <a:noFill/>
          </a:ln>
        </p:spPr>
      </p:sp>
      <p:sp>
        <p:nvSpPr>
          <p:cNvPr id="1125" name="Google Shape;1125;h2f6ecb7c6526a10a_0_2906"/>
          <p:cNvSpPr>
            <a:spLocks noGrp="1"/>
          </p:cNvSpPr>
          <p:nvPr>
            <p:ph type="pic" idx="6"/>
          </p:nvPr>
        </p:nvSpPr>
        <p:spPr>
          <a:xfrm>
            <a:off x="6675119" y="2656415"/>
            <a:ext cx="2286000" cy="2286000"/>
          </a:xfrm>
          <a:prstGeom prst="rect">
            <a:avLst/>
          </a:prstGeom>
          <a:solidFill>
            <a:schemeClr val="lt2"/>
          </a:solidFill>
          <a:ln>
            <a:noFill/>
          </a:ln>
        </p:spPr>
      </p:sp>
      <p:sp>
        <p:nvSpPr>
          <p:cNvPr id="1126" name="Google Shape;1126;h2f6ecb7c6526a10a_0_2906"/>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3_Picture with Caption">
  <p:cSld name="3_Picture with Caption">
    <p:spTree>
      <p:nvGrpSpPr>
        <p:cNvPr id="1" name="Shape 1127"/>
        <p:cNvGrpSpPr/>
        <p:nvPr/>
      </p:nvGrpSpPr>
      <p:grpSpPr>
        <a:xfrm>
          <a:off x="0" y="0"/>
          <a:ext cx="0" cy="0"/>
          <a:chOff x="0" y="0"/>
          <a:chExt cx="0" cy="0"/>
        </a:xfrm>
      </p:grpSpPr>
      <p:sp>
        <p:nvSpPr>
          <p:cNvPr id="1128" name="Google Shape;1128;h2f6ecb7c6526a10a_0_2914"/>
          <p:cNvSpPr>
            <a:spLocks noGrp="1"/>
          </p:cNvSpPr>
          <p:nvPr>
            <p:ph type="pic" idx="2"/>
          </p:nvPr>
        </p:nvSpPr>
        <p:spPr>
          <a:xfrm>
            <a:off x="182881" y="184149"/>
            <a:ext cx="8778300" cy="4758300"/>
          </a:xfrm>
          <a:prstGeom prst="rect">
            <a:avLst/>
          </a:prstGeom>
          <a:solidFill>
            <a:schemeClr val="lt2"/>
          </a:solidFill>
          <a:ln>
            <a:noFill/>
          </a:ln>
        </p:spPr>
      </p:sp>
      <p:sp>
        <p:nvSpPr>
          <p:cNvPr id="1129" name="Google Shape;1129;h2f6ecb7c6526a10a_0_2914"/>
          <p:cNvSpPr>
            <a:spLocks noGrp="1"/>
          </p:cNvSpPr>
          <p:nvPr>
            <p:ph type="pic" idx="3"/>
          </p:nvPr>
        </p:nvSpPr>
        <p:spPr>
          <a:xfrm>
            <a:off x="762000" y="971550"/>
            <a:ext cx="2286000" cy="3200400"/>
          </a:xfrm>
          <a:prstGeom prst="rect">
            <a:avLst/>
          </a:prstGeom>
          <a:solidFill>
            <a:schemeClr val="lt1"/>
          </a:solidFill>
          <a:ln>
            <a:noFill/>
          </a:ln>
        </p:spPr>
      </p:sp>
      <p:sp>
        <p:nvSpPr>
          <p:cNvPr id="1130" name="Google Shape;1130;h2f6ecb7c6526a10a_0_2914"/>
          <p:cNvSpPr txBox="1">
            <a:spLocks noGrp="1"/>
          </p:cNvSpPr>
          <p:nvPr>
            <p:ph type="body" idx="1"/>
          </p:nvPr>
        </p:nvSpPr>
        <p:spPr>
          <a:xfrm>
            <a:off x="945724" y="1218672"/>
            <a:ext cx="1932300" cy="6768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accent1"/>
              </a:buClr>
              <a:buSzPts val="1400"/>
              <a:buFont typeface="Arial"/>
              <a:buNone/>
              <a:defRPr sz="14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31" name="Google Shape;1131;h2f6ecb7c6526a10a_0_2914"/>
          <p:cNvSpPr txBox="1">
            <a:spLocks noGrp="1"/>
          </p:cNvSpPr>
          <p:nvPr>
            <p:ph type="body" idx="4"/>
          </p:nvPr>
        </p:nvSpPr>
        <p:spPr>
          <a:xfrm>
            <a:off x="946253" y="1895474"/>
            <a:ext cx="1932300" cy="2097000"/>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000"/>
              <a:buFont typeface="Arial"/>
              <a:buNone/>
              <a:defRPr sz="1000">
                <a:solidFill>
                  <a:schemeClr val="dk1"/>
                </a:solidFill>
              </a:defRPr>
            </a:lvl2pPr>
            <a:lvl3pPr marL="1371600" lvl="2" indent="-228600" algn="l">
              <a:lnSpc>
                <a:spcPct val="90000"/>
              </a:lnSpc>
              <a:spcBef>
                <a:spcPts val="375"/>
              </a:spcBef>
              <a:spcAft>
                <a:spcPts val="0"/>
              </a:spcAft>
              <a:buClr>
                <a:schemeClr val="dk1"/>
              </a:buClr>
              <a:buSzPts val="1000"/>
              <a:buFont typeface="Arial"/>
              <a:buNone/>
              <a:defRPr sz="1000">
                <a:solidFill>
                  <a:schemeClr val="dk1"/>
                </a:solidFill>
              </a:defRPr>
            </a:lvl3pPr>
            <a:lvl4pPr marL="1828800" lvl="3" indent="-228600" algn="l">
              <a:lnSpc>
                <a:spcPct val="90000"/>
              </a:lnSpc>
              <a:spcBef>
                <a:spcPts val="375"/>
              </a:spcBef>
              <a:spcAft>
                <a:spcPts val="0"/>
              </a:spcAft>
              <a:buClr>
                <a:schemeClr val="dk1"/>
              </a:buClr>
              <a:buSzPts val="1000"/>
              <a:buFont typeface="Arial"/>
              <a:buNone/>
              <a:defRPr sz="1000">
                <a:solidFill>
                  <a:schemeClr val="dk1"/>
                </a:solidFill>
              </a:defRPr>
            </a:lvl4pPr>
            <a:lvl5pPr marL="2286000" lvl="4" indent="-228600" algn="l">
              <a:lnSpc>
                <a:spcPct val="90000"/>
              </a:lnSpc>
              <a:spcBef>
                <a:spcPts val="375"/>
              </a:spcBef>
              <a:spcAft>
                <a:spcPts val="0"/>
              </a:spcAft>
              <a:buClr>
                <a:schemeClr val="dk1"/>
              </a:buClr>
              <a:buSzPts val="1000"/>
              <a:buFont typeface="Arial"/>
              <a:buNone/>
              <a:defRPr sz="1000">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32" name="Google Shape;1132;h2f6ecb7c6526a10a_0_2914"/>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4_Picture with Caption">
  <p:cSld name="4_Picture with Caption">
    <p:spTree>
      <p:nvGrpSpPr>
        <p:cNvPr id="1" name="Shape 1133"/>
        <p:cNvGrpSpPr/>
        <p:nvPr/>
      </p:nvGrpSpPr>
      <p:grpSpPr>
        <a:xfrm>
          <a:off x="0" y="0"/>
          <a:ext cx="0" cy="0"/>
          <a:chOff x="0" y="0"/>
          <a:chExt cx="0" cy="0"/>
        </a:xfrm>
      </p:grpSpPr>
      <p:sp>
        <p:nvSpPr>
          <p:cNvPr id="1134" name="Google Shape;1134;h2f6ecb7c6526a10a_0_2919"/>
          <p:cNvSpPr/>
          <p:nvPr/>
        </p:nvSpPr>
        <p:spPr>
          <a:xfrm>
            <a:off x="0" y="0"/>
            <a:ext cx="91434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35" name="Google Shape;1135;h2f6ecb7c6526a10a_0_2919"/>
          <p:cNvSpPr>
            <a:spLocks noGrp="1"/>
          </p:cNvSpPr>
          <p:nvPr>
            <p:ph type="pic" idx="2"/>
          </p:nvPr>
        </p:nvSpPr>
        <p:spPr>
          <a:xfrm>
            <a:off x="5119909" y="0"/>
            <a:ext cx="4025700" cy="5153100"/>
          </a:xfrm>
          <a:prstGeom prst="rect">
            <a:avLst/>
          </a:prstGeom>
          <a:solidFill>
            <a:schemeClr val="lt2"/>
          </a:solidFill>
          <a:ln>
            <a:noFill/>
          </a:ln>
        </p:spPr>
      </p:sp>
      <p:sp>
        <p:nvSpPr>
          <p:cNvPr id="1136" name="Google Shape;1136;h2f6ecb7c6526a10a_0_2919"/>
          <p:cNvSpPr txBox="1">
            <a:spLocks noGrp="1"/>
          </p:cNvSpPr>
          <p:nvPr>
            <p:ph type="body" idx="1"/>
          </p:nvPr>
        </p:nvSpPr>
        <p:spPr>
          <a:xfrm>
            <a:off x="605382" y="744718"/>
            <a:ext cx="4428600" cy="10143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2500"/>
              <a:buFont typeface="Arial Black"/>
              <a:buNone/>
              <a:defRPr sz="25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37" name="Google Shape;1137;h2f6ecb7c6526a10a_0_2919"/>
          <p:cNvSpPr txBox="1">
            <a:spLocks noGrp="1"/>
          </p:cNvSpPr>
          <p:nvPr>
            <p:ph type="body" idx="3"/>
          </p:nvPr>
        </p:nvSpPr>
        <p:spPr>
          <a:xfrm>
            <a:off x="605382" y="1865234"/>
            <a:ext cx="4428600" cy="2659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defRPr>
            </a:lvl1pPr>
            <a:lvl2pPr marL="914400" lvl="1" indent="-228600" algn="ctr">
              <a:lnSpc>
                <a:spcPct val="90000"/>
              </a:lnSpc>
              <a:spcBef>
                <a:spcPts val="375"/>
              </a:spcBef>
              <a:spcAft>
                <a:spcPts val="0"/>
              </a:spcAft>
              <a:buClr>
                <a:schemeClr val="dk1"/>
              </a:buClr>
              <a:buSzPts val="1200"/>
              <a:buFont typeface="Arial"/>
              <a:buNone/>
              <a:defRPr>
                <a:solidFill>
                  <a:schemeClr val="dk1"/>
                </a:solidFill>
              </a:defRPr>
            </a:lvl2pPr>
            <a:lvl3pPr marL="1371600" lvl="2" indent="-228600" algn="ctr">
              <a:lnSpc>
                <a:spcPct val="90000"/>
              </a:lnSpc>
              <a:spcBef>
                <a:spcPts val="375"/>
              </a:spcBef>
              <a:spcAft>
                <a:spcPts val="0"/>
              </a:spcAft>
              <a:buClr>
                <a:schemeClr val="dk1"/>
              </a:buClr>
              <a:buSzPts val="1200"/>
              <a:buFont typeface="Arial"/>
              <a:buNone/>
              <a:defRPr>
                <a:solidFill>
                  <a:schemeClr val="dk1"/>
                </a:solidFill>
              </a:defRPr>
            </a:lvl3pPr>
            <a:lvl4pPr marL="1828800" lvl="3" indent="-228600" algn="ctr">
              <a:lnSpc>
                <a:spcPct val="90000"/>
              </a:lnSpc>
              <a:spcBef>
                <a:spcPts val="375"/>
              </a:spcBef>
              <a:spcAft>
                <a:spcPts val="0"/>
              </a:spcAft>
              <a:buClr>
                <a:schemeClr val="dk1"/>
              </a:buClr>
              <a:buSzPts val="1200"/>
              <a:buFont typeface="Arial"/>
              <a:buNone/>
              <a:defRPr>
                <a:solidFill>
                  <a:schemeClr val="dk1"/>
                </a:solidFill>
              </a:defRPr>
            </a:lvl4pPr>
            <a:lvl5pPr marL="2286000" lvl="4" indent="-228600" algn="ctr">
              <a:lnSpc>
                <a:spcPct val="90000"/>
              </a:lnSpc>
              <a:spcBef>
                <a:spcPts val="375"/>
              </a:spcBef>
              <a:spcAft>
                <a:spcPts val="0"/>
              </a:spcAft>
              <a:buClr>
                <a:schemeClr val="dk1"/>
              </a:buClr>
              <a:buSzPts val="1200"/>
              <a:buFont typeface="Arial"/>
              <a:buNone/>
              <a:defRPr>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38" name="Google Shape;1138;h2f6ecb7c6526a10a_0_291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lt1"/>
        </a:solidFill>
        <a:effectLst/>
      </p:bgPr>
    </p:bg>
    <p:spTree>
      <p:nvGrpSpPr>
        <p:cNvPr id="1" name="Shape 1139"/>
        <p:cNvGrpSpPr/>
        <p:nvPr/>
      </p:nvGrpSpPr>
      <p:grpSpPr>
        <a:xfrm>
          <a:off x="0" y="0"/>
          <a:ext cx="0" cy="0"/>
          <a:chOff x="0" y="0"/>
          <a:chExt cx="0" cy="0"/>
        </a:xfrm>
      </p:grpSpPr>
      <p:sp>
        <p:nvSpPr>
          <p:cNvPr id="1140" name="Google Shape;1140;h2f6ecb7c6526a10a_0_2925"/>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41" name="Google Shape;1141;h2f6ecb7c6526a10a_0_292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42" name="Google Shape;1142;h2f6ecb7c6526a10a_0_292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143" name="Google Shape;1143;h2f6ecb7c6526a10a_0_2925"/>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144" name="Google Shape;1144;h2f6ecb7c6526a10a_0_2925"/>
          <p:cNvSpPr>
            <a:spLocks noGrp="1"/>
          </p:cNvSpPr>
          <p:nvPr>
            <p:ph type="pic" idx="2"/>
          </p:nvPr>
        </p:nvSpPr>
        <p:spPr>
          <a:xfrm>
            <a:off x="7426520" y="4767263"/>
            <a:ext cx="995100" cy="273900"/>
          </a:xfrm>
          <a:prstGeom prst="rect">
            <a:avLst/>
          </a:prstGeom>
          <a:noFill/>
          <a:ln>
            <a:noFill/>
          </a:ln>
        </p:spPr>
      </p:sp>
      <p:sp>
        <p:nvSpPr>
          <p:cNvPr id="1145" name="Google Shape;1145;h2f6ecb7c6526a10a_0_2925"/>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1146"/>
        <p:cNvGrpSpPr/>
        <p:nvPr/>
      </p:nvGrpSpPr>
      <p:grpSpPr>
        <a:xfrm>
          <a:off x="0" y="0"/>
          <a:ext cx="0" cy="0"/>
          <a:chOff x="0" y="0"/>
          <a:chExt cx="0" cy="0"/>
        </a:xfrm>
      </p:grpSpPr>
      <p:sp>
        <p:nvSpPr>
          <p:cNvPr id="1147" name="Google Shape;1147;h2f6ecb7c6526a10a_0_293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48" name="Google Shape;1148;h2f6ecb7c6526a10a_0_2932"/>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49" name="Google Shape;1149;h2f6ecb7c6526a10a_0_2932"/>
          <p:cNvSpPr>
            <a:spLocks noGrp="1"/>
          </p:cNvSpPr>
          <p:nvPr>
            <p:ph type="pic" idx="2"/>
          </p:nvPr>
        </p:nvSpPr>
        <p:spPr>
          <a:xfrm>
            <a:off x="7426519" y="4767263"/>
            <a:ext cx="995100" cy="273900"/>
          </a:xfrm>
          <a:prstGeom prst="rect">
            <a:avLst/>
          </a:prstGeom>
          <a:noFill/>
          <a:ln>
            <a:noFill/>
          </a:ln>
        </p:spPr>
      </p:sp>
      <p:cxnSp>
        <p:nvCxnSpPr>
          <p:cNvPr id="1150" name="Google Shape;1150;h2f6ecb7c6526a10a_0_2932"/>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151" name="Google Shape;1151;h2f6ecb7c6526a10a_0_293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52"/>
        <p:cNvGrpSpPr/>
        <p:nvPr/>
      </p:nvGrpSpPr>
      <p:grpSpPr>
        <a:xfrm>
          <a:off x="0" y="0"/>
          <a:ext cx="0" cy="0"/>
          <a:chOff x="0" y="0"/>
          <a:chExt cx="0" cy="0"/>
        </a:xfrm>
      </p:grpSpPr>
      <p:sp>
        <p:nvSpPr>
          <p:cNvPr id="1153" name="Google Shape;1153;h2f6ecb7c6526a10a_0_2938"/>
          <p:cNvSpPr txBox="1">
            <a:spLocks noGrp="1"/>
          </p:cNvSpPr>
          <p:nvPr>
            <p:ph type="ctrTitle"/>
          </p:nvPr>
        </p:nvSpPr>
        <p:spPr>
          <a:xfrm>
            <a:off x="311708" y="744575"/>
            <a:ext cx="8520600" cy="2052600"/>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54" name="Google Shape;1154;h2f6ecb7c6526a10a_0_2938"/>
          <p:cNvSpPr txBox="1">
            <a:spLocks noGrp="1"/>
          </p:cNvSpPr>
          <p:nvPr>
            <p:ph type="subTitle" idx="1"/>
          </p:nvPr>
        </p:nvSpPr>
        <p:spPr>
          <a:xfrm>
            <a:off x="311700" y="2834125"/>
            <a:ext cx="8520600" cy="79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750"/>
              </a:spcBef>
              <a:spcAft>
                <a:spcPts val="0"/>
              </a:spcAft>
              <a:buSzPts val="2800"/>
              <a:buNone/>
              <a:defRPr sz="2800"/>
            </a:lvl1pPr>
            <a:lvl2pPr lvl="1" algn="ctr">
              <a:lnSpc>
                <a:spcPct val="100000"/>
              </a:lnSpc>
              <a:spcBef>
                <a:spcPts val="375"/>
              </a:spcBef>
              <a:spcAft>
                <a:spcPts val="0"/>
              </a:spcAft>
              <a:buSzPts val="2800"/>
              <a:buNone/>
              <a:defRPr sz="2800"/>
            </a:lvl2pPr>
            <a:lvl3pPr lvl="2" algn="ctr">
              <a:lnSpc>
                <a:spcPct val="100000"/>
              </a:lnSpc>
              <a:spcBef>
                <a:spcPts val="375"/>
              </a:spcBef>
              <a:spcAft>
                <a:spcPts val="0"/>
              </a:spcAft>
              <a:buSzPts val="2800"/>
              <a:buNone/>
              <a:defRPr sz="2800"/>
            </a:lvl3pPr>
            <a:lvl4pPr lvl="3" algn="ctr">
              <a:lnSpc>
                <a:spcPct val="100000"/>
              </a:lnSpc>
              <a:spcBef>
                <a:spcPts val="375"/>
              </a:spcBef>
              <a:spcAft>
                <a:spcPts val="0"/>
              </a:spcAft>
              <a:buSzPts val="2800"/>
              <a:buNone/>
              <a:defRPr sz="2800"/>
            </a:lvl4pPr>
            <a:lvl5pPr lvl="4" algn="ctr">
              <a:lnSpc>
                <a:spcPct val="100000"/>
              </a:lnSpc>
              <a:spcBef>
                <a:spcPts val="375"/>
              </a:spcBef>
              <a:spcAft>
                <a:spcPts val="0"/>
              </a:spcAft>
              <a:buSzPts val="2800"/>
              <a:buNone/>
              <a:defRPr sz="2800"/>
            </a:lvl5pPr>
            <a:lvl6pPr lvl="5" algn="ctr">
              <a:lnSpc>
                <a:spcPct val="100000"/>
              </a:lnSpc>
              <a:spcBef>
                <a:spcPts val="375"/>
              </a:spcBef>
              <a:spcAft>
                <a:spcPts val="0"/>
              </a:spcAft>
              <a:buSzPts val="2800"/>
              <a:buNone/>
              <a:defRPr sz="2800"/>
            </a:lvl6pPr>
            <a:lvl7pPr lvl="6" algn="ctr">
              <a:lnSpc>
                <a:spcPct val="100000"/>
              </a:lnSpc>
              <a:spcBef>
                <a:spcPts val="375"/>
              </a:spcBef>
              <a:spcAft>
                <a:spcPts val="0"/>
              </a:spcAft>
              <a:buSzPts val="2800"/>
              <a:buNone/>
              <a:defRPr sz="2800"/>
            </a:lvl7pPr>
            <a:lvl8pPr lvl="7" algn="ctr">
              <a:lnSpc>
                <a:spcPct val="100000"/>
              </a:lnSpc>
              <a:spcBef>
                <a:spcPts val="375"/>
              </a:spcBef>
              <a:spcAft>
                <a:spcPts val="0"/>
              </a:spcAft>
              <a:buSzPts val="2800"/>
              <a:buNone/>
              <a:defRPr sz="2800"/>
            </a:lvl8pPr>
            <a:lvl9pPr lvl="8" algn="ctr">
              <a:lnSpc>
                <a:spcPct val="100000"/>
              </a:lnSpc>
              <a:spcBef>
                <a:spcPts val="375"/>
              </a:spcBef>
              <a:spcAft>
                <a:spcPts val="0"/>
              </a:spcAft>
              <a:buSzPts val="2800"/>
              <a:buNone/>
              <a:defRPr sz="2800"/>
            </a:lvl9pPr>
          </a:lstStyle>
          <a:p>
            <a:endParaRPr/>
          </a:p>
        </p:txBody>
      </p:sp>
      <p:sp>
        <p:nvSpPr>
          <p:cNvPr id="1155" name="Google Shape;1155;h2f6ecb7c6526a10a_0_293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Blank 1 1">
  <p:cSld name="Blank_1">
    <p:bg>
      <p:bgPr>
        <a:solidFill>
          <a:schemeClr val="lt1"/>
        </a:solidFill>
        <a:effectLst/>
      </p:bgPr>
    </p:bg>
    <p:spTree>
      <p:nvGrpSpPr>
        <p:cNvPr id="1" name="Shape 1156"/>
        <p:cNvGrpSpPr/>
        <p:nvPr/>
      </p:nvGrpSpPr>
      <p:grpSpPr>
        <a:xfrm>
          <a:off x="0" y="0"/>
          <a:ext cx="0" cy="0"/>
          <a:chOff x="0" y="0"/>
          <a:chExt cx="0" cy="0"/>
        </a:xfrm>
      </p:grpSpPr>
      <p:sp>
        <p:nvSpPr>
          <p:cNvPr id="1157" name="Google Shape;1157;h2f6ecb7c6526a10a_0_2942"/>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158"/>
        <p:cNvGrpSpPr/>
        <p:nvPr/>
      </p:nvGrpSpPr>
      <p:grpSpPr>
        <a:xfrm>
          <a:off x="0" y="0"/>
          <a:ext cx="0" cy="0"/>
          <a:chOff x="0" y="0"/>
          <a:chExt cx="0" cy="0"/>
        </a:xfrm>
      </p:grpSpPr>
      <p:sp>
        <p:nvSpPr>
          <p:cNvPr id="1159" name="Google Shape;1159;h2f6ecb7c6526a10a_0_2943"/>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0" name="Google Shape;1160;h2f6ecb7c6526a10a_0_294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1161"/>
        <p:cNvGrpSpPr/>
        <p:nvPr/>
      </p:nvGrpSpPr>
      <p:grpSpPr>
        <a:xfrm>
          <a:off x="0" y="0"/>
          <a:ext cx="0" cy="0"/>
          <a:chOff x="0" y="0"/>
          <a:chExt cx="0" cy="0"/>
        </a:xfrm>
      </p:grpSpPr>
      <p:sp>
        <p:nvSpPr>
          <p:cNvPr id="1162" name="Google Shape;1162;h2f6ecb7c6526a10a_0_2946"/>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3" name="Google Shape;1163;h2f6ecb7c6526a10a_0_2946"/>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sz="1600" b="1">
                <a:solidFill>
                  <a:schemeClr val="dk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1164" name="Google Shape;1164;h2f6ecb7c6526a10a_0_2946"/>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1165" name="Google Shape;1165;h2f6ecb7c6526a10a_0_2946"/>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166" name="Google Shape;1166;h2f6ecb7c6526a10a_0_294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67" name="Google Shape;1167;h2f6ecb7c6526a10a_0_2946"/>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SzPts val="1200"/>
              <a:buNone/>
              <a:defRPr sz="800">
                <a:solidFill>
                  <a:schemeClr val="lt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1168" name="Google Shape;1168;h2f6ecb7c6526a10a_0_2946"/>
          <p:cNvSpPr>
            <a:spLocks noGrp="1"/>
          </p:cNvSpPr>
          <p:nvPr>
            <p:ph type="pic" idx="4"/>
          </p:nvPr>
        </p:nvSpPr>
        <p:spPr>
          <a:xfrm>
            <a:off x="7426520" y="4767263"/>
            <a:ext cx="995100" cy="273900"/>
          </a:xfrm>
          <a:prstGeom prst="rect">
            <a:avLst/>
          </a:prstGeom>
          <a:noFill/>
          <a:ln>
            <a:noFill/>
          </a:ln>
        </p:spPr>
      </p:sp>
      <p:cxnSp>
        <p:nvCxnSpPr>
          <p:cNvPr id="1169" name="Google Shape;1169;h2f6ecb7c6526a10a_0_2946"/>
          <p:cNvCxnSpPr/>
          <p:nvPr/>
        </p:nvCxnSpPr>
        <p:spPr>
          <a:xfrm>
            <a:off x="8525933" y="4767263"/>
            <a:ext cx="0" cy="273900"/>
          </a:xfrm>
          <a:prstGeom prst="straightConnector1">
            <a:avLst/>
          </a:prstGeom>
          <a:noFill/>
          <a:ln w="9525" cap="flat" cmpd="sng">
            <a:solidFill>
              <a:schemeClr val="lt1"/>
            </a:solidFill>
            <a:prstDash val="solid"/>
            <a:round/>
            <a:headEnd type="none" w="sm" len="sm"/>
            <a:tailEnd type="none" w="sm" len="sm"/>
          </a:ln>
        </p:spPr>
      </p:cxnSp>
      <p:sp>
        <p:nvSpPr>
          <p:cNvPr id="1170" name="Google Shape;1170;h2f6ecb7c6526a10a_0_294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and Content">
  <p:cSld name="Title and Content (h779820d5a0c67728_35_0)">
    <p:bg>
      <p:bgPr>
        <a:solidFill>
          <a:schemeClr val="lt1"/>
        </a:solidFill>
        <a:effectLst/>
      </p:bgPr>
    </p:bg>
    <p:spTree>
      <p:nvGrpSpPr>
        <p:cNvPr id="1" name="Shape 1171"/>
        <p:cNvGrpSpPr/>
        <p:nvPr/>
      </p:nvGrpSpPr>
      <p:grpSpPr>
        <a:xfrm>
          <a:off x="0" y="0"/>
          <a:ext cx="0" cy="0"/>
          <a:chOff x="0" y="0"/>
          <a:chExt cx="0" cy="0"/>
        </a:xfrm>
      </p:grpSpPr>
      <p:sp>
        <p:nvSpPr>
          <p:cNvPr id="1172" name="Google Shape;1172;h2f6ecb7c6526a10a_0_2956"/>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3" name="Google Shape;1173;h2f6ecb7c6526a10a_0_2956"/>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4" name="Google Shape;1174;h2f6ecb7c6526a10a_0_2956"/>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5" name="Google Shape;1175;h2f6ecb7c6526a10a_0_295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76" name="Google Shape;1176;h2f6ecb7c6526a10a_0_2956"/>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7" name="Google Shape;1177;h2f6ecb7c6526a10a_0_2956"/>
          <p:cNvSpPr>
            <a:spLocks noGrp="1"/>
          </p:cNvSpPr>
          <p:nvPr>
            <p:ph type="pic" idx="4"/>
          </p:nvPr>
        </p:nvSpPr>
        <p:spPr>
          <a:xfrm>
            <a:off x="7426520" y="4767263"/>
            <a:ext cx="995100" cy="273900"/>
          </a:xfrm>
          <a:prstGeom prst="rect">
            <a:avLst/>
          </a:prstGeom>
          <a:noFill/>
          <a:ln>
            <a:noFill/>
          </a:ln>
        </p:spPr>
      </p:sp>
      <p:sp>
        <p:nvSpPr>
          <p:cNvPr id="1178" name="Google Shape;1178;h2f6ecb7c6526a10a_0_295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Title and Content 1">
  <p:cSld name="Title and Content (h779820d5a0c67728_21_0)">
    <p:bg>
      <p:bgPr>
        <a:solidFill>
          <a:schemeClr val="lt1"/>
        </a:solidFill>
        <a:effectLst/>
      </p:bgPr>
    </p:bg>
    <p:spTree>
      <p:nvGrpSpPr>
        <p:cNvPr id="1" name="Shape 1179"/>
        <p:cNvGrpSpPr/>
        <p:nvPr/>
      </p:nvGrpSpPr>
      <p:grpSpPr>
        <a:xfrm>
          <a:off x="0" y="0"/>
          <a:ext cx="0" cy="0"/>
          <a:chOff x="0" y="0"/>
          <a:chExt cx="0" cy="0"/>
        </a:xfrm>
      </p:grpSpPr>
      <p:sp>
        <p:nvSpPr>
          <p:cNvPr id="1180" name="Google Shape;1180;h2f6ecb7c6526a10a_0_2964"/>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1" name="Google Shape;1181;h2f6ecb7c6526a10a_0_2964"/>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2" name="Google Shape;1182;h2f6ecb7c6526a10a_0_2964"/>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3" name="Google Shape;1183;h2f6ecb7c6526a10a_0_2964"/>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84" name="Google Shape;1184;h2f6ecb7c6526a10a_0_2964"/>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5" name="Google Shape;1185;h2f6ecb7c6526a10a_0_2964"/>
          <p:cNvSpPr>
            <a:spLocks noGrp="1"/>
          </p:cNvSpPr>
          <p:nvPr>
            <p:ph type="pic" idx="4"/>
          </p:nvPr>
        </p:nvSpPr>
        <p:spPr>
          <a:xfrm>
            <a:off x="7426520" y="4767263"/>
            <a:ext cx="995100" cy="273900"/>
          </a:xfrm>
          <a:prstGeom prst="rect">
            <a:avLst/>
          </a:prstGeom>
          <a:noFill/>
          <a:ln>
            <a:noFill/>
          </a:ln>
        </p:spPr>
      </p:sp>
      <p:sp>
        <p:nvSpPr>
          <p:cNvPr id="1186" name="Google Shape;1186;h2f6ecb7c6526a10a_0_2964"/>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solidFill>
          <a:schemeClr val="lt1"/>
        </a:solidFill>
        <a:effectLst/>
      </p:bgPr>
    </p:bg>
    <p:spTree>
      <p:nvGrpSpPr>
        <p:cNvPr id="1" name="Shape 1191"/>
        <p:cNvGrpSpPr/>
        <p:nvPr/>
      </p:nvGrpSpPr>
      <p:grpSpPr>
        <a:xfrm>
          <a:off x="0" y="0"/>
          <a:ext cx="0" cy="0"/>
          <a:chOff x="0" y="0"/>
          <a:chExt cx="0" cy="0"/>
        </a:xfrm>
      </p:grpSpPr>
      <p:sp>
        <p:nvSpPr>
          <p:cNvPr id="1192" name="Google Shape;1192;h2f6ecb7c6526a10a_0_3388"/>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500"/>
              <a:buFont typeface="Arial Black"/>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3" name="Google Shape;1193;h2f6ecb7c6526a10a_0_3388"/>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4" name="Google Shape;1194;h2f6ecb7c6526a10a_0_3388"/>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5" name="Google Shape;1195;h2f6ecb7c6526a10a_0_338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96" name="Google Shape;1196;h2f6ecb7c6526a10a_0_338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97" name="Google Shape;1197;h2f6ecb7c6526a10a_0_3388"/>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8" name="Google Shape;1198;h2f6ecb7c6526a10a_0_3388"/>
          <p:cNvSpPr>
            <a:spLocks noGrp="1"/>
          </p:cNvSpPr>
          <p:nvPr>
            <p:ph type="pic" idx="4"/>
          </p:nvPr>
        </p:nvSpPr>
        <p:spPr>
          <a:xfrm>
            <a:off x="7426520" y="4767263"/>
            <a:ext cx="995100" cy="273900"/>
          </a:xfrm>
          <a:prstGeom prst="rect">
            <a:avLst/>
          </a:prstGeom>
          <a:noFill/>
          <a:ln>
            <a:noFill/>
          </a:ln>
        </p:spPr>
      </p:sp>
      <p:cxnSp>
        <p:nvCxnSpPr>
          <p:cNvPr id="1199" name="Google Shape;1199;h2f6ecb7c6526a10a_0_3388"/>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200" name="Google Shape;1200;h2f6ecb7c6526a10a_0_338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Title Only">
  <p:cSld name="Title Only">
    <p:bg>
      <p:bgPr>
        <a:solidFill>
          <a:schemeClr val="lt1"/>
        </a:solidFill>
        <a:effectLst/>
      </p:bgPr>
    </p:bg>
    <p:spTree>
      <p:nvGrpSpPr>
        <p:cNvPr id="1" name="Shape 1201"/>
        <p:cNvGrpSpPr/>
        <p:nvPr/>
      </p:nvGrpSpPr>
      <p:grpSpPr>
        <a:xfrm>
          <a:off x="0" y="0"/>
          <a:ext cx="0" cy="0"/>
          <a:chOff x="0" y="0"/>
          <a:chExt cx="0" cy="0"/>
        </a:xfrm>
      </p:grpSpPr>
      <p:sp>
        <p:nvSpPr>
          <p:cNvPr id="1202" name="Google Shape;1202;h2f6ecb7c6526a10a_0_3398"/>
          <p:cNvSpPr txBox="1">
            <a:spLocks noGrp="1"/>
          </p:cNvSpPr>
          <p:nvPr>
            <p:ph type="title"/>
          </p:nvPr>
        </p:nvSpPr>
        <p:spPr>
          <a:xfrm>
            <a:off x="437990" y="614723"/>
            <a:ext cx="6877200" cy="977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3" name="Google Shape;1203;h2f6ecb7c6526a10a_0_3398"/>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04" name="Google Shape;1204;h2f6ecb7c6526a10a_0_3398"/>
          <p:cNvSpPr txBox="1">
            <a:spLocks noGrp="1"/>
          </p:cNvSpPr>
          <p:nvPr>
            <p:ph type="body" idx="2"/>
          </p:nvPr>
        </p:nvSpPr>
        <p:spPr>
          <a:xfrm>
            <a:off x="437990" y="4069460"/>
            <a:ext cx="5505600" cy="273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05" name="Google Shape;1205;h2f6ecb7c6526a10a_0_339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206" name="Google Shape;1206;h2f6ecb7c6526a10a_0_339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07" name="Google Shape;1207;h2f6ecb7c6526a10a_0_3398"/>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08" name="Google Shape;1208;h2f6ecb7c6526a10a_0_3398"/>
          <p:cNvSpPr>
            <a:spLocks noGrp="1"/>
          </p:cNvSpPr>
          <p:nvPr>
            <p:ph type="pic" idx="4"/>
          </p:nvPr>
        </p:nvSpPr>
        <p:spPr>
          <a:xfrm>
            <a:off x="7426520" y="4767263"/>
            <a:ext cx="995100" cy="273900"/>
          </a:xfrm>
          <a:prstGeom prst="rect">
            <a:avLst/>
          </a:prstGeom>
          <a:noFill/>
          <a:ln>
            <a:noFill/>
          </a:ln>
        </p:spPr>
      </p:sp>
      <p:cxnSp>
        <p:nvCxnSpPr>
          <p:cNvPr id="1209" name="Google Shape;1209;h2f6ecb7c6526a10a_0_3398"/>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210" name="Google Shape;1210;h2f6ecb7c6526a10a_0_339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Comparison">
  <p:cSld name="Comparison">
    <p:bg>
      <p:bgPr>
        <a:solidFill>
          <a:schemeClr val="lt1"/>
        </a:solidFill>
        <a:effectLst/>
      </p:bgPr>
    </p:bg>
    <p:spTree>
      <p:nvGrpSpPr>
        <p:cNvPr id="1" name="Shape 1211"/>
        <p:cNvGrpSpPr/>
        <p:nvPr/>
      </p:nvGrpSpPr>
      <p:grpSpPr>
        <a:xfrm>
          <a:off x="0" y="0"/>
          <a:ext cx="0" cy="0"/>
          <a:chOff x="0" y="0"/>
          <a:chExt cx="0" cy="0"/>
        </a:xfrm>
      </p:grpSpPr>
      <p:sp>
        <p:nvSpPr>
          <p:cNvPr id="1212" name="Google Shape;1212;h2f6ecb7c6526a10a_0_3408"/>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3" name="Google Shape;1213;h2f6ecb7c6526a10a_0_3408"/>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14" name="Google Shape;1214;h2f6ecb7c6526a10a_0_3408"/>
          <p:cNvSpPr txBox="1">
            <a:spLocks noGrp="1"/>
          </p:cNvSpPr>
          <p:nvPr>
            <p:ph type="body" idx="2"/>
          </p:nvPr>
        </p:nvSpPr>
        <p:spPr>
          <a:xfrm>
            <a:off x="437990"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215" name="Google Shape;1215;h2f6ecb7c6526a10a_0_3408"/>
          <p:cNvSpPr txBox="1">
            <a:spLocks noGrp="1"/>
          </p:cNvSpPr>
          <p:nvPr>
            <p:ph type="body" idx="3"/>
          </p:nvPr>
        </p:nvSpPr>
        <p:spPr>
          <a:xfrm>
            <a:off x="437990" y="2149609"/>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16" name="Google Shape;1216;h2f6ecb7c6526a10a_0_3408"/>
          <p:cNvSpPr txBox="1">
            <a:spLocks noGrp="1"/>
          </p:cNvSpPr>
          <p:nvPr>
            <p:ph type="body" idx="4"/>
          </p:nvPr>
        </p:nvSpPr>
        <p:spPr>
          <a:xfrm>
            <a:off x="4710722" y="1690626"/>
            <a:ext cx="4010100" cy="459000"/>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75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217" name="Google Shape;1217;h2f6ecb7c6526a10a_0_3408"/>
          <p:cNvSpPr txBox="1">
            <a:spLocks noGrp="1"/>
          </p:cNvSpPr>
          <p:nvPr>
            <p:ph type="body" idx="5"/>
          </p:nvPr>
        </p:nvSpPr>
        <p:spPr>
          <a:xfrm>
            <a:off x="4710722" y="2149608"/>
            <a:ext cx="4010100" cy="24831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18" name="Google Shape;1218;h2f6ecb7c6526a10a_0_340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19" name="Google Shape;1219;h2f6ecb7c6526a10a_0_3408"/>
          <p:cNvSpPr txBox="1">
            <a:spLocks noGrp="1"/>
          </p:cNvSpPr>
          <p:nvPr>
            <p:ph type="body" idx="6"/>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20" name="Google Shape;1220;h2f6ecb7c6526a10a_0_3408"/>
          <p:cNvSpPr>
            <a:spLocks noGrp="1"/>
          </p:cNvSpPr>
          <p:nvPr>
            <p:ph type="pic" idx="7"/>
          </p:nvPr>
        </p:nvSpPr>
        <p:spPr>
          <a:xfrm>
            <a:off x="7426519" y="4767263"/>
            <a:ext cx="995100" cy="273900"/>
          </a:xfrm>
          <a:prstGeom prst="rect">
            <a:avLst/>
          </a:prstGeom>
          <a:noFill/>
          <a:ln>
            <a:noFill/>
          </a:ln>
        </p:spPr>
      </p:sp>
      <p:cxnSp>
        <p:nvCxnSpPr>
          <p:cNvPr id="1221" name="Google Shape;1221;h2f6ecb7c6526a10a_0_3408"/>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222" name="Google Shape;1222;h2f6ecb7c6526a10a_0_340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Overview">
  <p:cSld name="Overview">
    <p:bg>
      <p:bgPr>
        <a:solidFill>
          <a:schemeClr val="lt1"/>
        </a:solidFill>
        <a:effectLst/>
      </p:bgPr>
    </p:bg>
    <p:spTree>
      <p:nvGrpSpPr>
        <p:cNvPr id="1" name="Shape 1223"/>
        <p:cNvGrpSpPr/>
        <p:nvPr/>
      </p:nvGrpSpPr>
      <p:grpSpPr>
        <a:xfrm>
          <a:off x="0" y="0"/>
          <a:ext cx="0" cy="0"/>
          <a:chOff x="0" y="0"/>
          <a:chExt cx="0" cy="0"/>
        </a:xfrm>
      </p:grpSpPr>
      <p:sp>
        <p:nvSpPr>
          <p:cNvPr id="1224" name="Google Shape;1224;h2f6ecb7c6526a10a_0_3420"/>
          <p:cNvSpPr>
            <a:spLocks noGrp="1"/>
          </p:cNvSpPr>
          <p:nvPr>
            <p:ph type="pic" idx="2"/>
          </p:nvPr>
        </p:nvSpPr>
        <p:spPr>
          <a:xfrm>
            <a:off x="5119909" y="0"/>
            <a:ext cx="4025700" cy="5153100"/>
          </a:xfrm>
          <a:prstGeom prst="rect">
            <a:avLst/>
          </a:prstGeom>
          <a:solidFill>
            <a:schemeClr val="lt2"/>
          </a:solidFill>
          <a:ln>
            <a:noFill/>
          </a:ln>
        </p:spPr>
      </p:sp>
      <p:sp>
        <p:nvSpPr>
          <p:cNvPr id="1225" name="Google Shape;1225;h2f6ecb7c6526a10a_0_3420"/>
          <p:cNvSpPr txBox="1">
            <a:spLocks noGrp="1"/>
          </p:cNvSpPr>
          <p:nvPr>
            <p:ph type="title"/>
          </p:nvPr>
        </p:nvSpPr>
        <p:spPr>
          <a:xfrm>
            <a:off x="725854" y="614723"/>
            <a:ext cx="4134000" cy="43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500"/>
              <a:buFont typeface="Arial Black"/>
              <a:buNone/>
              <a:defRPr>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6" name="Google Shape;1226;h2f6ecb7c6526a10a_0_3420"/>
          <p:cNvSpPr txBox="1">
            <a:spLocks noGrp="1"/>
          </p:cNvSpPr>
          <p:nvPr>
            <p:ph type="body" idx="1"/>
          </p:nvPr>
        </p:nvSpPr>
        <p:spPr>
          <a:xfrm>
            <a:off x="725854"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27" name="Google Shape;1227;h2f6ecb7c6526a10a_0_3420"/>
          <p:cNvSpPr txBox="1">
            <a:spLocks noGrp="1"/>
          </p:cNvSpPr>
          <p:nvPr>
            <p:ph type="body" idx="3"/>
          </p:nvPr>
        </p:nvSpPr>
        <p:spPr>
          <a:xfrm>
            <a:off x="725854"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28" name="Google Shape;1228;h2f6ecb7c6526a10a_0_3420"/>
          <p:cNvSpPr txBox="1">
            <a:spLocks noGrp="1"/>
          </p:cNvSpPr>
          <p:nvPr>
            <p:ph type="body" idx="4"/>
          </p:nvPr>
        </p:nvSpPr>
        <p:spPr>
          <a:xfrm>
            <a:off x="725854"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29" name="Google Shape;1229;h2f6ecb7c6526a10a_0_3420"/>
          <p:cNvSpPr txBox="1">
            <a:spLocks noGrp="1"/>
          </p:cNvSpPr>
          <p:nvPr>
            <p:ph type="body" idx="5"/>
          </p:nvPr>
        </p:nvSpPr>
        <p:spPr>
          <a:xfrm>
            <a:off x="726965"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0" name="Google Shape;1230;h2f6ecb7c6526a10a_0_3420"/>
          <p:cNvSpPr txBox="1">
            <a:spLocks noGrp="1"/>
          </p:cNvSpPr>
          <p:nvPr>
            <p:ph type="body" idx="6"/>
          </p:nvPr>
        </p:nvSpPr>
        <p:spPr>
          <a:xfrm>
            <a:off x="726965" y="3746851"/>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1" name="Google Shape;1231;h2f6ecb7c6526a10a_0_3420"/>
          <p:cNvSpPr txBox="1">
            <a:spLocks noGrp="1"/>
          </p:cNvSpPr>
          <p:nvPr>
            <p:ph type="body" idx="7"/>
          </p:nvPr>
        </p:nvSpPr>
        <p:spPr>
          <a:xfrm>
            <a:off x="3244201" y="1320330"/>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2" name="Google Shape;1232;h2f6ecb7c6526a10a_0_3420"/>
          <p:cNvSpPr txBox="1">
            <a:spLocks noGrp="1"/>
          </p:cNvSpPr>
          <p:nvPr>
            <p:ph type="body" idx="8"/>
          </p:nvPr>
        </p:nvSpPr>
        <p:spPr>
          <a:xfrm>
            <a:off x="3244201" y="1927432"/>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3" name="Google Shape;1233;h2f6ecb7c6526a10a_0_3420"/>
          <p:cNvSpPr txBox="1">
            <a:spLocks noGrp="1"/>
          </p:cNvSpPr>
          <p:nvPr>
            <p:ph type="body" idx="9"/>
          </p:nvPr>
        </p:nvSpPr>
        <p:spPr>
          <a:xfrm>
            <a:off x="3244201" y="253453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4" name="Google Shape;1234;h2f6ecb7c6526a10a_0_3420"/>
          <p:cNvSpPr txBox="1">
            <a:spLocks noGrp="1"/>
          </p:cNvSpPr>
          <p:nvPr>
            <p:ph type="body" idx="13"/>
          </p:nvPr>
        </p:nvSpPr>
        <p:spPr>
          <a:xfrm>
            <a:off x="3244201" y="3139749"/>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5" name="Google Shape;1235;h2f6ecb7c6526a10a_0_3420"/>
          <p:cNvSpPr txBox="1">
            <a:spLocks noGrp="1"/>
          </p:cNvSpPr>
          <p:nvPr>
            <p:ph type="body" idx="14"/>
          </p:nvPr>
        </p:nvSpPr>
        <p:spPr>
          <a:xfrm>
            <a:off x="3244201" y="3741224"/>
            <a:ext cx="2055600" cy="430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36" name="Google Shape;1236;h2f6ecb7c6526a10a_0_342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3_Speakers">
  <p:cSld name="3_Speakers">
    <p:bg>
      <p:bgPr>
        <a:solidFill>
          <a:schemeClr val="lt1"/>
        </a:solidFill>
        <a:effectLst/>
      </p:bgPr>
    </p:bg>
    <p:spTree>
      <p:nvGrpSpPr>
        <p:cNvPr id="1" name="Shape 1237"/>
        <p:cNvGrpSpPr/>
        <p:nvPr/>
      </p:nvGrpSpPr>
      <p:grpSpPr>
        <a:xfrm>
          <a:off x="0" y="0"/>
          <a:ext cx="0" cy="0"/>
          <a:chOff x="0" y="0"/>
          <a:chExt cx="0" cy="0"/>
        </a:xfrm>
      </p:grpSpPr>
      <p:sp>
        <p:nvSpPr>
          <p:cNvPr id="1238" name="Google Shape;1238;h2f6ecb7c6526a10a_0_3433"/>
          <p:cNvSpPr/>
          <p:nvPr/>
        </p:nvSpPr>
        <p:spPr>
          <a:xfrm>
            <a:off x="0" y="0"/>
            <a:ext cx="45720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239" name="Google Shape;1239;h2f6ecb7c6526a10a_0_3433" descr="Circle headshot 1"/>
          <p:cNvSpPr>
            <a:spLocks noGrp="1"/>
          </p:cNvSpPr>
          <p:nvPr>
            <p:ph type="pic" idx="2"/>
          </p:nvPr>
        </p:nvSpPr>
        <p:spPr>
          <a:xfrm>
            <a:off x="394568" y="475555"/>
            <a:ext cx="1297200" cy="1297200"/>
          </a:xfrm>
          <a:prstGeom prst="ellipse">
            <a:avLst/>
          </a:prstGeom>
          <a:noFill/>
          <a:ln w="9525" cap="flat" cmpd="sng">
            <a:solidFill>
              <a:schemeClr val="lt1"/>
            </a:solidFill>
            <a:prstDash val="solid"/>
            <a:round/>
            <a:headEnd type="none" w="sm" len="sm"/>
            <a:tailEnd type="none" w="sm" len="sm"/>
          </a:ln>
        </p:spPr>
      </p:sp>
      <p:sp>
        <p:nvSpPr>
          <p:cNvPr id="1240" name="Google Shape;1240;h2f6ecb7c6526a10a_0_3433" descr="Speaker name 1"/>
          <p:cNvSpPr txBox="1">
            <a:spLocks noGrp="1"/>
          </p:cNvSpPr>
          <p:nvPr>
            <p:ph type="body" idx="1"/>
          </p:nvPr>
        </p:nvSpPr>
        <p:spPr>
          <a:xfrm>
            <a:off x="1995616" y="1266736"/>
            <a:ext cx="2226300" cy="337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400"/>
              <a:buFont typeface="Arial Black"/>
              <a:buNone/>
              <a:defRPr sz="14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41" name="Google Shape;1241;h2f6ecb7c6526a10a_0_3433" descr="Speaker title 1"/>
          <p:cNvSpPr txBox="1">
            <a:spLocks noGrp="1"/>
          </p:cNvSpPr>
          <p:nvPr>
            <p:ph type="body" idx="3"/>
          </p:nvPr>
        </p:nvSpPr>
        <p:spPr>
          <a:xfrm>
            <a:off x="1995616"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sz="1200" b="1">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242" name="Google Shape;1242;h2f6ecb7c6526a10a_0_3433"/>
          <p:cNvCxnSpPr/>
          <p:nvPr/>
        </p:nvCxnSpPr>
        <p:spPr>
          <a:xfrm>
            <a:off x="329709" y="1968061"/>
            <a:ext cx="3892200" cy="0"/>
          </a:xfrm>
          <a:prstGeom prst="straightConnector1">
            <a:avLst/>
          </a:prstGeom>
          <a:noFill/>
          <a:ln w="9525" cap="flat" cmpd="sng">
            <a:solidFill>
              <a:schemeClr val="lt1"/>
            </a:solidFill>
            <a:prstDash val="solid"/>
            <a:miter lim="0"/>
            <a:headEnd type="none" w="sm" len="sm"/>
            <a:tailEnd type="none" w="sm" len="sm"/>
          </a:ln>
        </p:spPr>
      </p:cxnSp>
      <p:sp>
        <p:nvSpPr>
          <p:cNvPr id="1243" name="Google Shape;1243;h2f6ecb7c6526a10a_0_3433" descr="Content Textbox 1"/>
          <p:cNvSpPr txBox="1">
            <a:spLocks noGrp="1"/>
          </p:cNvSpPr>
          <p:nvPr>
            <p:ph type="body" idx="4"/>
          </p:nvPr>
        </p:nvSpPr>
        <p:spPr>
          <a:xfrm>
            <a:off x="329709"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44" name="Google Shape;1244;h2f6ecb7c6526a10a_0_3433" descr="Circle Headshot 2"/>
          <p:cNvSpPr>
            <a:spLocks noGrp="1"/>
          </p:cNvSpPr>
          <p:nvPr>
            <p:ph type="pic" idx="5"/>
          </p:nvPr>
        </p:nvSpPr>
        <p:spPr>
          <a:xfrm>
            <a:off x="5022094" y="475555"/>
            <a:ext cx="1297200" cy="1297200"/>
          </a:xfrm>
          <a:prstGeom prst="ellipse">
            <a:avLst/>
          </a:prstGeom>
          <a:noFill/>
          <a:ln w="9525" cap="flat" cmpd="sng">
            <a:solidFill>
              <a:schemeClr val="accent1"/>
            </a:solidFill>
            <a:prstDash val="solid"/>
            <a:round/>
            <a:headEnd type="none" w="sm" len="sm"/>
            <a:tailEnd type="none" w="sm" len="sm"/>
          </a:ln>
        </p:spPr>
      </p:sp>
      <p:sp>
        <p:nvSpPr>
          <p:cNvPr id="1245" name="Google Shape;1245;h2f6ecb7c6526a10a_0_3433" descr="Speaker name "/>
          <p:cNvSpPr txBox="1">
            <a:spLocks noGrp="1"/>
          </p:cNvSpPr>
          <p:nvPr>
            <p:ph type="body" idx="6"/>
          </p:nvPr>
        </p:nvSpPr>
        <p:spPr>
          <a:xfrm>
            <a:off x="6623142" y="1247195"/>
            <a:ext cx="2226300" cy="37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400"/>
              <a:buFont typeface="Arial Black"/>
              <a:buNone/>
              <a:defRPr sz="1400" b="1">
                <a:solidFill>
                  <a:schemeClr val="accen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46" name="Google Shape;1246;h2f6ecb7c6526a10a_0_3433" descr="Speaker title 2 "/>
          <p:cNvSpPr txBox="1">
            <a:spLocks noGrp="1"/>
          </p:cNvSpPr>
          <p:nvPr>
            <p:ph type="body" idx="7"/>
          </p:nvPr>
        </p:nvSpPr>
        <p:spPr>
          <a:xfrm>
            <a:off x="6623142" y="1515979"/>
            <a:ext cx="22263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4"/>
              </a:buClr>
              <a:buSzPts val="1200"/>
              <a:buFont typeface="Arial"/>
              <a:buNone/>
              <a:defRPr sz="1200" b="1">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247" name="Google Shape;1247;h2f6ecb7c6526a10a_0_3433"/>
          <p:cNvCxnSpPr/>
          <p:nvPr/>
        </p:nvCxnSpPr>
        <p:spPr>
          <a:xfrm>
            <a:off x="4957235" y="1968061"/>
            <a:ext cx="3892200" cy="0"/>
          </a:xfrm>
          <a:prstGeom prst="straightConnector1">
            <a:avLst/>
          </a:prstGeom>
          <a:noFill/>
          <a:ln w="9525" cap="flat" cmpd="sng">
            <a:solidFill>
              <a:schemeClr val="accent1"/>
            </a:solidFill>
            <a:prstDash val="solid"/>
            <a:miter lim="0"/>
            <a:headEnd type="none" w="sm" len="sm"/>
            <a:tailEnd type="none" w="sm" len="sm"/>
          </a:ln>
        </p:spPr>
      </p:cxnSp>
      <p:sp>
        <p:nvSpPr>
          <p:cNvPr id="1248" name="Google Shape;1248;h2f6ecb7c6526a10a_0_3433" descr="Content Textbox 2 "/>
          <p:cNvSpPr txBox="1">
            <a:spLocks noGrp="1"/>
          </p:cNvSpPr>
          <p:nvPr>
            <p:ph type="body" idx="8"/>
          </p:nvPr>
        </p:nvSpPr>
        <p:spPr>
          <a:xfrm>
            <a:off x="4957235" y="2116668"/>
            <a:ext cx="3892200" cy="2408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49" name="Google Shape;1249;h2f6ecb7c6526a10a_0_3433" descr="Footer placeholder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50" name="Google Shape;1250;h2f6ecb7c6526a10a_0_3433" descr="Footer placeholder 2"/>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1" name="Google Shape;1251;h2f6ecb7c6526a10a_0_3433" descr="Logo placeholder&#10;"/>
          <p:cNvSpPr>
            <a:spLocks noGrp="1"/>
          </p:cNvSpPr>
          <p:nvPr>
            <p:ph type="pic" idx="13"/>
          </p:nvPr>
        </p:nvSpPr>
        <p:spPr>
          <a:xfrm>
            <a:off x="7426519" y="4767263"/>
            <a:ext cx="995100" cy="273900"/>
          </a:xfrm>
          <a:prstGeom prst="rect">
            <a:avLst/>
          </a:prstGeom>
          <a:noFill/>
          <a:ln>
            <a:noFill/>
          </a:ln>
        </p:spPr>
      </p:sp>
      <p:cxnSp>
        <p:nvCxnSpPr>
          <p:cNvPr id="1252" name="Google Shape;1252;h2f6ecb7c6526a10a_0_3433"/>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253" name="Google Shape;1253;h2f6ecb7c6526a10a_0_3433" descr="Slide Number Placeholder "/>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1_List">
  <p:cSld name="1_List">
    <p:bg>
      <p:bgPr>
        <a:solidFill>
          <a:schemeClr val="lt1"/>
        </a:solidFill>
        <a:effectLst/>
      </p:bgPr>
    </p:bg>
    <p:spTree>
      <p:nvGrpSpPr>
        <p:cNvPr id="1" name="Shape 1254"/>
        <p:cNvGrpSpPr/>
        <p:nvPr/>
      </p:nvGrpSpPr>
      <p:grpSpPr>
        <a:xfrm>
          <a:off x="0" y="0"/>
          <a:ext cx="0" cy="0"/>
          <a:chOff x="0" y="0"/>
          <a:chExt cx="0" cy="0"/>
        </a:xfrm>
      </p:grpSpPr>
      <p:sp>
        <p:nvSpPr>
          <p:cNvPr id="1255" name="Google Shape;1255;h2f6ecb7c6526a10a_0_3450"/>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6" name="Google Shape;1256;h2f6ecb7c6526a10a_0_3450"/>
          <p:cNvSpPr>
            <a:spLocks noGrp="1"/>
          </p:cNvSpPr>
          <p:nvPr>
            <p:ph type="body" idx="1"/>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7" name="Google Shape;1257;h2f6ecb7c6526a10a_0_3450"/>
          <p:cNvSpPr txBox="1">
            <a:spLocks noGrp="1"/>
          </p:cNvSpPr>
          <p:nvPr>
            <p:ph type="body" idx="2"/>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8" name="Google Shape;1258;h2f6ecb7c6526a10a_0_3450"/>
          <p:cNvSpPr>
            <a:spLocks noGrp="1"/>
          </p:cNvSpPr>
          <p:nvPr>
            <p:ph type="body" idx="3"/>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9" name="Google Shape;1259;h2f6ecb7c6526a10a_0_3450"/>
          <p:cNvSpPr txBox="1">
            <a:spLocks noGrp="1"/>
          </p:cNvSpPr>
          <p:nvPr>
            <p:ph type="body" idx="4"/>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0" name="Google Shape;1260;h2f6ecb7c6526a10a_0_3450"/>
          <p:cNvSpPr>
            <a:spLocks noGrp="1"/>
          </p:cNvSpPr>
          <p:nvPr>
            <p:ph type="body" idx="5"/>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1" name="Google Shape;1261;h2f6ecb7c6526a10a_0_3450"/>
          <p:cNvSpPr txBox="1">
            <a:spLocks noGrp="1"/>
          </p:cNvSpPr>
          <p:nvPr>
            <p:ph type="body" idx="6"/>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2" name="Google Shape;1262;h2f6ecb7c6526a10a_0_3450"/>
          <p:cNvSpPr>
            <a:spLocks noGrp="1"/>
          </p:cNvSpPr>
          <p:nvPr>
            <p:ph type="body" idx="7"/>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accent1"/>
              </a:buClr>
              <a:buSzPts val="2000"/>
              <a:buFont typeface="Arial"/>
              <a:buNone/>
              <a:defRPr sz="2000">
                <a:solidFill>
                  <a:schemeClr val="accen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3" name="Google Shape;1263;h2f6ecb7c6526a10a_0_3450"/>
          <p:cNvSpPr txBox="1">
            <a:spLocks noGrp="1"/>
          </p:cNvSpPr>
          <p:nvPr>
            <p:ph type="body" idx="8"/>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4" name="Google Shape;1264;h2f6ecb7c6526a10a_0_3450"/>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265" name="Google Shape;1265;h2f6ecb7c6526a10a_0_3450"/>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66" name="Google Shape;1266;h2f6ecb7c6526a10a_0_3450"/>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7" name="Google Shape;1267;h2f6ecb7c6526a10a_0_3450"/>
          <p:cNvSpPr>
            <a:spLocks noGrp="1"/>
          </p:cNvSpPr>
          <p:nvPr>
            <p:ph type="pic" idx="13"/>
          </p:nvPr>
        </p:nvSpPr>
        <p:spPr>
          <a:xfrm>
            <a:off x="7426520" y="4767263"/>
            <a:ext cx="995100" cy="273900"/>
          </a:xfrm>
          <a:prstGeom prst="rect">
            <a:avLst/>
          </a:prstGeom>
          <a:noFill/>
          <a:ln>
            <a:noFill/>
          </a:ln>
        </p:spPr>
      </p:sp>
      <p:cxnSp>
        <p:nvCxnSpPr>
          <p:cNvPr id="1268" name="Google Shape;1268;h2f6ecb7c6526a10a_0_3450"/>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269" name="Google Shape;1269;h2f6ecb7c6526a10a_0_3450"/>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bg>
      <p:bgPr>
        <a:solidFill>
          <a:schemeClr val="lt1"/>
        </a:solidFill>
        <a:effectLst/>
      </p:bgPr>
    </p:bg>
    <p:spTree>
      <p:nvGrpSpPr>
        <p:cNvPr id="1" name="Shape 1270"/>
        <p:cNvGrpSpPr/>
        <p:nvPr/>
      </p:nvGrpSpPr>
      <p:grpSpPr>
        <a:xfrm>
          <a:off x="0" y="0"/>
          <a:ext cx="0" cy="0"/>
          <a:chOff x="0" y="0"/>
          <a:chExt cx="0" cy="0"/>
        </a:xfrm>
      </p:grpSpPr>
      <p:sp>
        <p:nvSpPr>
          <p:cNvPr id="1271" name="Google Shape;1271;h2f6ecb7c6526a10a_0_3466"/>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72" name="Google Shape;1272;h2f6ecb7c6526a10a_0_3466"/>
          <p:cNvSpPr txBox="1">
            <a:spLocks noGrp="1"/>
          </p:cNvSpPr>
          <p:nvPr>
            <p:ph type="body" idx="2"/>
          </p:nvPr>
        </p:nvSpPr>
        <p:spPr>
          <a:xfrm>
            <a:off x="437991" y="1540933"/>
            <a:ext cx="29652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200"/>
              <a:buFont typeface="Arial"/>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73" name="Google Shape;1273;h2f6ecb7c6526a10a_0_3466"/>
          <p:cNvSpPr>
            <a:spLocks noGrp="1"/>
          </p:cNvSpPr>
          <p:nvPr>
            <p:ph type="pic" idx="3"/>
          </p:nvPr>
        </p:nvSpPr>
        <p:spPr>
          <a:xfrm>
            <a:off x="3403336" y="1"/>
            <a:ext cx="5775000" cy="5151900"/>
          </a:xfrm>
          <a:prstGeom prst="rect">
            <a:avLst/>
          </a:prstGeom>
          <a:solidFill>
            <a:schemeClr val="lt2"/>
          </a:solidFill>
          <a:ln>
            <a:noFill/>
          </a:ln>
        </p:spPr>
      </p:sp>
      <p:sp>
        <p:nvSpPr>
          <p:cNvPr id="1274" name="Google Shape;1274;h2f6ecb7c6526a10a_0_3466"/>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3_List">
  <p:cSld name="3_List">
    <p:bg>
      <p:bgPr>
        <a:solidFill>
          <a:schemeClr val="lt1"/>
        </a:solidFill>
        <a:effectLst/>
      </p:bgPr>
    </p:bg>
    <p:spTree>
      <p:nvGrpSpPr>
        <p:cNvPr id="1" name="Shape 1275"/>
        <p:cNvGrpSpPr/>
        <p:nvPr/>
      </p:nvGrpSpPr>
      <p:grpSpPr>
        <a:xfrm>
          <a:off x="0" y="0"/>
          <a:ext cx="0" cy="0"/>
          <a:chOff x="0" y="0"/>
          <a:chExt cx="0" cy="0"/>
        </a:xfrm>
      </p:grpSpPr>
      <p:sp>
        <p:nvSpPr>
          <p:cNvPr id="1276" name="Google Shape;1276;h2f6ecb7c6526a10a_0_3470" descr="Headline"/>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2000"/>
              <a:buFont typeface="Arial Black"/>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7" name="Google Shape;1277;h2f6ecb7c6526a10a_0_3470" descr="Content Textbox 1"/>
          <p:cNvSpPr txBox="1">
            <a:spLocks noGrp="1"/>
          </p:cNvSpPr>
          <p:nvPr>
            <p:ph type="body" idx="1"/>
          </p:nvPr>
        </p:nvSpPr>
        <p:spPr>
          <a:xfrm>
            <a:off x="571264"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78" name="Google Shape;1278;h2f6ecb7c6526a10a_0_3470" descr="Content Textbox 2"/>
          <p:cNvSpPr txBox="1">
            <a:spLocks noGrp="1"/>
          </p:cNvSpPr>
          <p:nvPr>
            <p:ph type="body" idx="2"/>
          </p:nvPr>
        </p:nvSpPr>
        <p:spPr>
          <a:xfrm>
            <a:off x="3331395"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79" name="Google Shape;1279;h2f6ecb7c6526a10a_0_3470" descr="Content Textbox 3"/>
          <p:cNvSpPr txBox="1">
            <a:spLocks noGrp="1"/>
          </p:cNvSpPr>
          <p:nvPr>
            <p:ph type="body" idx="3"/>
          </p:nvPr>
        </p:nvSpPr>
        <p:spPr>
          <a:xfrm>
            <a:off x="6091527" y="2136871"/>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80" name="Google Shape;1280;h2f6ecb7c6526a10a_0_3470" descr="Content Textbox 4"/>
          <p:cNvSpPr txBox="1">
            <a:spLocks noGrp="1"/>
          </p:cNvSpPr>
          <p:nvPr>
            <p:ph type="body" idx="4"/>
          </p:nvPr>
        </p:nvSpPr>
        <p:spPr>
          <a:xfrm>
            <a:off x="571264"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81" name="Google Shape;1281;h2f6ecb7c6526a10a_0_3470" descr="Content Textbox 5"/>
          <p:cNvSpPr txBox="1">
            <a:spLocks noGrp="1"/>
          </p:cNvSpPr>
          <p:nvPr>
            <p:ph type="body" idx="5"/>
          </p:nvPr>
        </p:nvSpPr>
        <p:spPr>
          <a:xfrm>
            <a:off x="3331395"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82" name="Google Shape;1282;h2f6ecb7c6526a10a_0_3470" descr="Content Textbox 6"/>
          <p:cNvSpPr txBox="1">
            <a:spLocks noGrp="1"/>
          </p:cNvSpPr>
          <p:nvPr>
            <p:ph type="body" idx="6"/>
          </p:nvPr>
        </p:nvSpPr>
        <p:spPr>
          <a:xfrm>
            <a:off x="6091527" y="3505832"/>
            <a:ext cx="24429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283" name="Google Shape;1283;h2f6ecb7c6526a10a_0_3470"/>
          <p:cNvCxnSpPr/>
          <p:nvPr/>
        </p:nvCxnSpPr>
        <p:spPr>
          <a:xfrm>
            <a:off x="423171" y="3318669"/>
            <a:ext cx="8229600" cy="0"/>
          </a:xfrm>
          <a:prstGeom prst="straightConnector1">
            <a:avLst/>
          </a:prstGeom>
          <a:noFill/>
          <a:ln w="9525" cap="flat" cmpd="sng">
            <a:solidFill>
              <a:schemeClr val="accent1"/>
            </a:solidFill>
            <a:prstDash val="solid"/>
            <a:miter lim="0"/>
            <a:headEnd type="none" w="sm" len="sm"/>
            <a:tailEnd type="none" w="sm" len="sm"/>
          </a:ln>
        </p:spPr>
      </p:cxnSp>
      <p:cxnSp>
        <p:nvCxnSpPr>
          <p:cNvPr id="1284" name="Google Shape;1284;h2f6ecb7c6526a10a_0_3470"/>
          <p:cNvCxnSpPr/>
          <p:nvPr/>
        </p:nvCxnSpPr>
        <p:spPr>
          <a:xfrm rot="10800000">
            <a:off x="3181190" y="2108676"/>
            <a:ext cx="0" cy="2420100"/>
          </a:xfrm>
          <a:prstGeom prst="straightConnector1">
            <a:avLst/>
          </a:prstGeom>
          <a:noFill/>
          <a:ln w="9525" cap="flat" cmpd="sng">
            <a:solidFill>
              <a:schemeClr val="accent1"/>
            </a:solidFill>
            <a:prstDash val="solid"/>
            <a:miter lim="0"/>
            <a:headEnd type="none" w="sm" len="sm"/>
            <a:tailEnd type="none" w="sm" len="sm"/>
          </a:ln>
        </p:spPr>
      </p:cxnSp>
      <p:cxnSp>
        <p:nvCxnSpPr>
          <p:cNvPr id="1285" name="Google Shape;1285;h2f6ecb7c6526a10a_0_3470"/>
          <p:cNvCxnSpPr/>
          <p:nvPr/>
        </p:nvCxnSpPr>
        <p:spPr>
          <a:xfrm rot="10800000">
            <a:off x="5924390" y="2108676"/>
            <a:ext cx="0" cy="2420100"/>
          </a:xfrm>
          <a:prstGeom prst="straightConnector1">
            <a:avLst/>
          </a:prstGeom>
          <a:noFill/>
          <a:ln w="9525" cap="flat" cmpd="sng">
            <a:solidFill>
              <a:schemeClr val="accent1"/>
            </a:solidFill>
            <a:prstDash val="solid"/>
            <a:miter lim="0"/>
            <a:headEnd type="none" w="sm" len="sm"/>
            <a:tailEnd type="none" w="sm" len="sm"/>
          </a:ln>
        </p:spPr>
      </p:cxnSp>
      <p:sp>
        <p:nvSpPr>
          <p:cNvPr id="1286" name="Google Shape;1286;h2f6ecb7c6526a10a_0_3470"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87" name="Google Shape;1287;h2f6ecb7c6526a10a_0_3470" descr="Footer Text 2"/>
          <p:cNvSpPr txBox="1">
            <a:spLocks noGrp="1"/>
          </p:cNvSpPr>
          <p:nvPr>
            <p:ph type="body" idx="7"/>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88" name="Google Shape;1288;h2f6ecb7c6526a10a_0_3470" descr="Logo"/>
          <p:cNvSpPr>
            <a:spLocks noGrp="1"/>
          </p:cNvSpPr>
          <p:nvPr>
            <p:ph type="pic" idx="8"/>
          </p:nvPr>
        </p:nvSpPr>
        <p:spPr>
          <a:xfrm>
            <a:off x="7426519" y="4767263"/>
            <a:ext cx="995100" cy="273900"/>
          </a:xfrm>
          <a:prstGeom prst="rect">
            <a:avLst/>
          </a:prstGeom>
          <a:noFill/>
          <a:ln>
            <a:noFill/>
          </a:ln>
        </p:spPr>
      </p:sp>
      <p:cxnSp>
        <p:nvCxnSpPr>
          <p:cNvPr id="1289" name="Google Shape;1289;h2f6ecb7c6526a10a_0_3470"/>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290" name="Google Shape;1290;h2f6ecb7c6526a10a_0_3470"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2_Content with Description - Right">
  <p:cSld name="2_Content with Description - Right">
    <p:bg>
      <p:bgPr>
        <a:solidFill>
          <a:schemeClr val="lt1"/>
        </a:solidFill>
        <a:effectLst/>
      </p:bgPr>
    </p:bg>
    <p:spTree>
      <p:nvGrpSpPr>
        <p:cNvPr id="1" name="Shape 1291"/>
        <p:cNvGrpSpPr/>
        <p:nvPr/>
      </p:nvGrpSpPr>
      <p:grpSpPr>
        <a:xfrm>
          <a:off x="0" y="0"/>
          <a:ext cx="0" cy="0"/>
          <a:chOff x="0" y="0"/>
          <a:chExt cx="0" cy="0"/>
        </a:xfrm>
      </p:grpSpPr>
      <p:sp>
        <p:nvSpPr>
          <p:cNvPr id="1292" name="Google Shape;1292;h2f6ecb7c6526a10a_0_3486"/>
          <p:cNvSpPr txBox="1">
            <a:spLocks noGrp="1"/>
          </p:cNvSpPr>
          <p:nvPr>
            <p:ph type="body" idx="1"/>
          </p:nvPr>
        </p:nvSpPr>
        <p:spPr>
          <a:xfrm>
            <a:off x="0" y="1"/>
            <a:ext cx="5235900" cy="5143500"/>
          </a:xfrm>
          <a:prstGeom prst="rect">
            <a:avLst/>
          </a:prstGeom>
          <a:solidFill>
            <a:srgbClr val="D8D8D8"/>
          </a:solid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1293" name="Google Shape;1293;h2f6ecb7c6526a10a_0_3486"/>
          <p:cNvSpPr txBox="1">
            <a:spLocks noGrp="1"/>
          </p:cNvSpPr>
          <p:nvPr>
            <p:ph type="body" idx="2"/>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accent1"/>
              </a:buClr>
              <a:buSzPts val="2000"/>
              <a:buFont typeface="Arial"/>
              <a:buNone/>
              <a:defRPr sz="20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94" name="Google Shape;1294;h2f6ecb7c6526a10a_0_3486"/>
          <p:cNvSpPr txBox="1">
            <a:spLocks noGrp="1"/>
          </p:cNvSpPr>
          <p:nvPr>
            <p:ph type="body" idx="3"/>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95" name="Google Shape;1295;h2f6ecb7c6526a10a_0_3486"/>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96" name="Google Shape;1296;h2f6ecb7c6526a10a_0_3486"/>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97" name="Google Shape;1297;h2f6ecb7c6526a10a_0_3486"/>
          <p:cNvSpPr>
            <a:spLocks noGrp="1"/>
          </p:cNvSpPr>
          <p:nvPr>
            <p:ph type="pic" idx="5"/>
          </p:nvPr>
        </p:nvSpPr>
        <p:spPr>
          <a:xfrm>
            <a:off x="7426519" y="4767263"/>
            <a:ext cx="995100" cy="273900"/>
          </a:xfrm>
          <a:prstGeom prst="rect">
            <a:avLst/>
          </a:prstGeom>
          <a:noFill/>
          <a:ln>
            <a:noFill/>
          </a:ln>
        </p:spPr>
      </p:sp>
      <p:cxnSp>
        <p:nvCxnSpPr>
          <p:cNvPr id="1298" name="Google Shape;1298;h2f6ecb7c6526a10a_0_3486"/>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299" name="Google Shape;1299;h2f6ecb7c6526a10a_0_3486"/>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1_Speaker">
  <p:cSld name="1_Speaker">
    <p:bg>
      <p:bgPr>
        <a:solidFill>
          <a:schemeClr val="lt1"/>
        </a:solidFill>
        <a:effectLst/>
      </p:bgPr>
    </p:bg>
    <p:spTree>
      <p:nvGrpSpPr>
        <p:cNvPr id="1" name="Shape 1300"/>
        <p:cNvGrpSpPr/>
        <p:nvPr/>
      </p:nvGrpSpPr>
      <p:grpSpPr>
        <a:xfrm>
          <a:off x="0" y="0"/>
          <a:ext cx="0" cy="0"/>
          <a:chOff x="0" y="0"/>
          <a:chExt cx="0" cy="0"/>
        </a:xfrm>
      </p:grpSpPr>
      <p:sp>
        <p:nvSpPr>
          <p:cNvPr id="1301" name="Google Shape;1301;h2f6ecb7c6526a10a_0_3495"/>
          <p:cNvSpPr>
            <a:spLocks noGrp="1"/>
          </p:cNvSpPr>
          <p:nvPr>
            <p:ph type="pic" idx="2"/>
          </p:nvPr>
        </p:nvSpPr>
        <p:spPr>
          <a:xfrm>
            <a:off x="-1157288" y="249892"/>
            <a:ext cx="4159500" cy="4159500"/>
          </a:xfrm>
          <a:prstGeom prst="ellipse">
            <a:avLst/>
          </a:prstGeom>
          <a:solidFill>
            <a:srgbClr val="D8D8D8"/>
          </a:solidFill>
          <a:ln w="9525" cap="flat" cmpd="sng">
            <a:solidFill>
              <a:schemeClr val="accent1"/>
            </a:solidFill>
            <a:prstDash val="solid"/>
            <a:round/>
            <a:headEnd type="none" w="sm" len="sm"/>
            <a:tailEnd type="none" w="sm" len="sm"/>
          </a:ln>
        </p:spPr>
      </p:sp>
      <p:sp>
        <p:nvSpPr>
          <p:cNvPr id="1302" name="Google Shape;1302;h2f6ecb7c6526a10a_0_3495"/>
          <p:cNvSpPr txBox="1">
            <a:spLocks noGrp="1"/>
          </p:cNvSpPr>
          <p:nvPr>
            <p:ph type="title"/>
          </p:nvPr>
        </p:nvSpPr>
        <p:spPr>
          <a:xfrm>
            <a:off x="3570489" y="939161"/>
            <a:ext cx="3419400" cy="374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2000"/>
              <a:buFont typeface="Arial Black"/>
              <a:buNone/>
              <a:defRPr sz="20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3" name="Google Shape;1303;h2f6ecb7c6526a10a_0_3495"/>
          <p:cNvSpPr txBox="1">
            <a:spLocks noGrp="1"/>
          </p:cNvSpPr>
          <p:nvPr>
            <p:ph type="body" idx="1"/>
          </p:nvPr>
        </p:nvSpPr>
        <p:spPr>
          <a:xfrm>
            <a:off x="3570489" y="1353862"/>
            <a:ext cx="40248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500"/>
              <a:buFont typeface="Arial"/>
              <a:buNone/>
              <a:defRPr sz="15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04" name="Google Shape;1304;h2f6ecb7c6526a10a_0_3495"/>
          <p:cNvSpPr txBox="1">
            <a:spLocks noGrp="1"/>
          </p:cNvSpPr>
          <p:nvPr>
            <p:ph type="body" idx="3"/>
          </p:nvPr>
        </p:nvSpPr>
        <p:spPr>
          <a:xfrm>
            <a:off x="3570488" y="1716179"/>
            <a:ext cx="5150400" cy="2346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05" name="Google Shape;1305;h2f6ecb7c6526a10a_0_349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06" name="Google Shape;1306;h2f6ecb7c6526a10a_0_3495"/>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07" name="Google Shape;1307;h2f6ecb7c6526a10a_0_3495"/>
          <p:cNvSpPr>
            <a:spLocks noGrp="1"/>
          </p:cNvSpPr>
          <p:nvPr>
            <p:ph type="pic" idx="5"/>
          </p:nvPr>
        </p:nvSpPr>
        <p:spPr>
          <a:xfrm>
            <a:off x="7426519" y="4767263"/>
            <a:ext cx="995100" cy="273900"/>
          </a:xfrm>
          <a:prstGeom prst="rect">
            <a:avLst/>
          </a:prstGeom>
          <a:noFill/>
          <a:ln>
            <a:noFill/>
          </a:ln>
        </p:spPr>
      </p:sp>
      <p:cxnSp>
        <p:nvCxnSpPr>
          <p:cNvPr id="1308" name="Google Shape;1308;h2f6ecb7c6526a10a_0_3495"/>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309" name="Google Shape;1309;h2f6ecb7c6526a10a_0_349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Two Content">
  <p:cSld name="Two Content">
    <p:bg>
      <p:bgPr>
        <a:solidFill>
          <a:schemeClr val="lt1"/>
        </a:solidFill>
        <a:effectLst/>
      </p:bgPr>
    </p:bg>
    <p:spTree>
      <p:nvGrpSpPr>
        <p:cNvPr id="1" name="Shape 1310"/>
        <p:cNvGrpSpPr/>
        <p:nvPr/>
      </p:nvGrpSpPr>
      <p:grpSpPr>
        <a:xfrm>
          <a:off x="0" y="0"/>
          <a:ext cx="0" cy="0"/>
          <a:chOff x="0" y="0"/>
          <a:chExt cx="0" cy="0"/>
        </a:xfrm>
      </p:grpSpPr>
      <p:sp>
        <p:nvSpPr>
          <p:cNvPr id="1311" name="Google Shape;1311;h2f6ecb7c6526a10a_0_3505"/>
          <p:cNvSpPr txBox="1">
            <a:spLocks noGrp="1"/>
          </p:cNvSpPr>
          <p:nvPr>
            <p:ph type="title"/>
          </p:nvPr>
        </p:nvSpPr>
        <p:spPr>
          <a:xfrm>
            <a:off x="437990" y="614723"/>
            <a:ext cx="8268000" cy="926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2" name="Google Shape;1312;h2f6ecb7c6526a10a_0_3505"/>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13" name="Google Shape;1313;h2f6ecb7c6526a10a_0_3505"/>
          <p:cNvSpPr txBox="1">
            <a:spLocks noGrp="1"/>
          </p:cNvSpPr>
          <p:nvPr>
            <p:ph type="body" idx="2"/>
          </p:nvPr>
        </p:nvSpPr>
        <p:spPr>
          <a:xfrm>
            <a:off x="437990" y="1540933"/>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14" name="Google Shape;1314;h2f6ecb7c6526a10a_0_3505"/>
          <p:cNvSpPr txBox="1">
            <a:spLocks noGrp="1"/>
          </p:cNvSpPr>
          <p:nvPr>
            <p:ph type="body" idx="3"/>
          </p:nvPr>
        </p:nvSpPr>
        <p:spPr>
          <a:xfrm>
            <a:off x="4710722" y="1540931"/>
            <a:ext cx="4010100" cy="30918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15" name="Google Shape;1315;h2f6ecb7c6526a10a_0_350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16" name="Google Shape;1316;h2f6ecb7c6526a10a_0_3505"/>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17" name="Google Shape;1317;h2f6ecb7c6526a10a_0_3505"/>
          <p:cNvSpPr>
            <a:spLocks noGrp="1"/>
          </p:cNvSpPr>
          <p:nvPr>
            <p:ph type="pic" idx="5"/>
          </p:nvPr>
        </p:nvSpPr>
        <p:spPr>
          <a:xfrm>
            <a:off x="7426519" y="4767263"/>
            <a:ext cx="995100" cy="273900"/>
          </a:xfrm>
          <a:prstGeom prst="rect">
            <a:avLst/>
          </a:prstGeom>
          <a:noFill/>
          <a:ln>
            <a:noFill/>
          </a:ln>
        </p:spPr>
      </p:sp>
      <p:cxnSp>
        <p:nvCxnSpPr>
          <p:cNvPr id="1318" name="Google Shape;1318;h2f6ecb7c6526a10a_0_3505"/>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319" name="Google Shape;1319;h2f6ecb7c6526a10a_0_350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Back Cover">
  <p:cSld name="Back Cover">
    <p:spTree>
      <p:nvGrpSpPr>
        <p:cNvPr id="1" name="Shape 1320"/>
        <p:cNvGrpSpPr/>
        <p:nvPr/>
      </p:nvGrpSpPr>
      <p:grpSpPr>
        <a:xfrm>
          <a:off x="0" y="0"/>
          <a:ext cx="0" cy="0"/>
          <a:chOff x="0" y="0"/>
          <a:chExt cx="0" cy="0"/>
        </a:xfrm>
      </p:grpSpPr>
      <p:pic>
        <p:nvPicPr>
          <p:cNvPr id="1321" name="Google Shape;1321;h2f6ecb7c6526a10a_0_3515"/>
          <p:cNvPicPr preferRelativeResize="0"/>
          <p:nvPr/>
        </p:nvPicPr>
        <p:blipFill rotWithShape="1">
          <a:blip r:embed="rId2">
            <a:alphaModFix/>
          </a:blip>
          <a:srcRect/>
          <a:stretch/>
        </p:blipFill>
        <p:spPr>
          <a:xfrm>
            <a:off x="-34061" y="-3412"/>
            <a:ext cx="9178062" cy="5146912"/>
          </a:xfrm>
          <a:prstGeom prst="rect">
            <a:avLst/>
          </a:prstGeom>
          <a:noFill/>
          <a:ln>
            <a:noFill/>
          </a:ln>
        </p:spPr>
      </p:pic>
      <p:sp>
        <p:nvSpPr>
          <p:cNvPr id="1322" name="Google Shape;1322;h2f6ecb7c6526a10a_0_3515"/>
          <p:cNvSpPr txBox="1">
            <a:spLocks noGrp="1"/>
          </p:cNvSpPr>
          <p:nvPr>
            <p:ph type="title"/>
          </p:nvPr>
        </p:nvSpPr>
        <p:spPr>
          <a:xfrm>
            <a:off x="530614" y="91974"/>
            <a:ext cx="4525500" cy="2355000"/>
          </a:xfrm>
          <a:prstGeom prst="rect">
            <a:avLst/>
          </a:prstGeom>
          <a:noFill/>
          <a:ln>
            <a:noFill/>
          </a:ln>
        </p:spPr>
        <p:txBody>
          <a:bodyPr spcFirstLastPara="1" wrap="square" lIns="91425" tIns="45700" rIns="91425" bIns="45700" anchor="b" anchorCtr="0">
            <a:noAutofit/>
          </a:bodyPr>
          <a:lstStyle>
            <a:lvl1pPr lvl="0" algn="l">
              <a:lnSpc>
                <a:spcPct val="83333"/>
              </a:lnSpc>
              <a:spcBef>
                <a:spcPts val="0"/>
              </a:spcBef>
              <a:spcAft>
                <a:spcPts val="0"/>
              </a:spcAft>
              <a:buClr>
                <a:schemeClr val="dk1"/>
              </a:buClr>
              <a:buSzPts val="4800"/>
              <a:buFont typeface="Arial Black"/>
              <a:buNone/>
              <a:defRPr sz="4800" b="1" i="0">
                <a:solidFill>
                  <a:schemeClr val="dk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323" name="Google Shape;1323;h2f6ecb7c6526a10a_0_3515"/>
          <p:cNvCxnSpPr/>
          <p:nvPr/>
        </p:nvCxnSpPr>
        <p:spPr>
          <a:xfrm>
            <a:off x="651684" y="2524910"/>
            <a:ext cx="4106100" cy="0"/>
          </a:xfrm>
          <a:prstGeom prst="straightConnector1">
            <a:avLst/>
          </a:prstGeom>
          <a:noFill/>
          <a:ln w="19050" cap="flat" cmpd="sng">
            <a:solidFill>
              <a:schemeClr val="lt2"/>
            </a:solidFill>
            <a:prstDash val="solid"/>
            <a:miter lim="0"/>
            <a:headEnd type="none" w="sm" len="sm"/>
            <a:tailEnd type="none" w="sm" len="sm"/>
          </a:ln>
        </p:spPr>
      </p:cxnSp>
      <p:pic>
        <p:nvPicPr>
          <p:cNvPr id="1324" name="Google Shape;1324;h2f6ecb7c6526a10a_0_3515"/>
          <p:cNvPicPr preferRelativeResize="0"/>
          <p:nvPr/>
        </p:nvPicPr>
        <p:blipFill rotWithShape="1">
          <a:blip r:embed="rId3">
            <a:alphaModFix/>
          </a:blip>
          <a:srcRect/>
          <a:stretch/>
        </p:blipFill>
        <p:spPr>
          <a:xfrm>
            <a:off x="651684" y="2839617"/>
            <a:ext cx="1386658" cy="439768"/>
          </a:xfrm>
          <a:prstGeom prst="rect">
            <a:avLst/>
          </a:prstGeom>
          <a:noFill/>
          <a:ln>
            <a:noFill/>
          </a:ln>
        </p:spPr>
      </p:pic>
      <p:sp>
        <p:nvSpPr>
          <p:cNvPr id="1325" name="Google Shape;1325;h2f6ecb7c6526a10a_0_3515"/>
          <p:cNvSpPr txBox="1"/>
          <p:nvPr/>
        </p:nvSpPr>
        <p:spPr>
          <a:xfrm>
            <a:off x="2565332" y="2918970"/>
            <a:ext cx="23745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rgbClr val="635D5D"/>
              </a:buClr>
              <a:buSzPts val="1600"/>
              <a:buFont typeface="Arial"/>
              <a:buNone/>
            </a:pPr>
            <a:r>
              <a:rPr lang="en-US" sz="1600" b="0" i="0" u="none" strike="noStrike" cap="none">
                <a:solidFill>
                  <a:srgbClr val="635D5D"/>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1326" name="Google Shape;1326;h2f6ecb7c6526a10a_0_351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2_Cover Slide">
  <p:cSld name="2_Cover Slide">
    <p:bg>
      <p:bgPr>
        <a:solidFill>
          <a:schemeClr val="lt1"/>
        </a:solidFill>
        <a:effectLst/>
      </p:bgPr>
    </p:bg>
    <p:spTree>
      <p:nvGrpSpPr>
        <p:cNvPr id="1" name="Shape 1327"/>
        <p:cNvGrpSpPr/>
        <p:nvPr/>
      </p:nvGrpSpPr>
      <p:grpSpPr>
        <a:xfrm>
          <a:off x="0" y="0"/>
          <a:ext cx="0" cy="0"/>
          <a:chOff x="0" y="0"/>
          <a:chExt cx="0" cy="0"/>
        </a:xfrm>
      </p:grpSpPr>
      <p:pic>
        <p:nvPicPr>
          <p:cNvPr id="1328" name="Google Shape;1328;h2f6ecb7c6526a10a_0_3521"/>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1329" name="Google Shape;1329;h2f6ecb7c6526a10a_0_3521"/>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30" name="Google Shape;1330;h2f6ecb7c6526a10a_0_3521"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31" name="Google Shape;1331;h2f6ecb7c6526a10a_0_3521"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2" name="Google Shape;1332;h2f6ecb7c6526a10a_0_3521"/>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1333" name="Google Shape;1333;h2f6ecb7c6526a10a_0_352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3_Cover Slide">
  <p:cSld name="3_Cover Slide">
    <p:bg>
      <p:bgPr>
        <a:solidFill>
          <a:schemeClr val="lt1"/>
        </a:solidFill>
        <a:effectLst/>
      </p:bgPr>
    </p:bg>
    <p:spTree>
      <p:nvGrpSpPr>
        <p:cNvPr id="1" name="Shape 1334"/>
        <p:cNvGrpSpPr/>
        <p:nvPr/>
      </p:nvGrpSpPr>
      <p:grpSpPr>
        <a:xfrm>
          <a:off x="0" y="0"/>
          <a:ext cx="0" cy="0"/>
          <a:chOff x="0" y="0"/>
          <a:chExt cx="0" cy="0"/>
        </a:xfrm>
      </p:grpSpPr>
      <p:pic>
        <p:nvPicPr>
          <p:cNvPr id="1335" name="Google Shape;1335;h2f6ecb7c6526a10a_0_3527"/>
          <p:cNvPicPr preferRelativeResize="0"/>
          <p:nvPr/>
        </p:nvPicPr>
        <p:blipFill rotWithShape="1">
          <a:blip r:embed="rId2">
            <a:alphaModFix/>
          </a:blip>
          <a:srcRect/>
          <a:stretch/>
        </p:blipFill>
        <p:spPr>
          <a:xfrm rot="10800000" flipH="1">
            <a:off x="0" y="0"/>
            <a:ext cx="9143999" cy="5143500"/>
          </a:xfrm>
          <a:prstGeom prst="rect">
            <a:avLst/>
          </a:prstGeom>
          <a:noFill/>
          <a:ln>
            <a:noFill/>
          </a:ln>
        </p:spPr>
      </p:pic>
      <p:sp>
        <p:nvSpPr>
          <p:cNvPr id="1336" name="Google Shape;1336;h2f6ecb7c6526a10a_0_3527"/>
          <p:cNvSpPr/>
          <p:nvPr/>
        </p:nvSpPr>
        <p:spPr>
          <a:xfrm>
            <a:off x="0" y="0"/>
            <a:ext cx="9144000" cy="5143500"/>
          </a:xfrm>
          <a:prstGeom prst="rect">
            <a:avLst/>
          </a:prstGeom>
          <a:solidFill>
            <a:schemeClr val="accen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37" name="Google Shape;1337;h2f6ecb7c6526a10a_0_3527" descr="Section number"/>
          <p:cNvSpPr txBox="1">
            <a:spLocks noGrp="1"/>
          </p:cNvSpPr>
          <p:nvPr>
            <p:ph type="body" idx="1"/>
          </p:nvPr>
        </p:nvSpPr>
        <p:spPr>
          <a:xfrm>
            <a:off x="465602" y="1445693"/>
            <a:ext cx="1698600" cy="16530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8000"/>
              <a:buFont typeface="Arial"/>
              <a:buNone/>
              <a:defRPr sz="8000" b="1" i="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38" name="Google Shape;1338;h2f6ecb7c6526a10a_0_3527" descr="Section title "/>
          <p:cNvSpPr txBox="1">
            <a:spLocks noGrp="1"/>
          </p:cNvSpPr>
          <p:nvPr>
            <p:ph type="ctrTitle"/>
          </p:nvPr>
        </p:nvSpPr>
        <p:spPr>
          <a:xfrm>
            <a:off x="2164349" y="1626884"/>
            <a:ext cx="4584000" cy="1530000"/>
          </a:xfrm>
          <a:prstGeom prst="rect">
            <a:avLst/>
          </a:prstGeom>
          <a:noFill/>
          <a:ln>
            <a:noFill/>
          </a:ln>
        </p:spPr>
        <p:txBody>
          <a:bodyPr spcFirstLastPara="1" wrap="square" lIns="91425" tIns="45700" rIns="91425" bIns="45700" anchor="t" anchorCtr="0">
            <a:normAutofit/>
          </a:bodyPr>
          <a:lstStyle>
            <a:lvl1pPr lvl="0" algn="l">
              <a:lnSpc>
                <a:spcPct val="125000"/>
              </a:lnSpc>
              <a:spcBef>
                <a:spcPts val="0"/>
              </a:spcBef>
              <a:spcAft>
                <a:spcPts val="0"/>
              </a:spcAft>
              <a:buClr>
                <a:schemeClr val="lt1"/>
              </a:buClr>
              <a:buSzPts val="3200"/>
              <a:buFont typeface="Arial Black"/>
              <a:buNone/>
              <a:defRPr sz="3200" b="0" i="0" cap="none">
                <a:solidFill>
                  <a:schemeClr val="lt1"/>
                </a:solidFill>
                <a:latin typeface="Arial Black"/>
                <a:ea typeface="Arial Black"/>
                <a:cs typeface="Arial Black"/>
                <a:sym typeface="Arial Black"/>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9" name="Google Shape;1339;h2f6ecb7c6526a10a_0_3527"/>
          <p:cNvSpPr txBox="1"/>
          <p:nvPr/>
        </p:nvSpPr>
        <p:spPr>
          <a:xfrm>
            <a:off x="493924" y="4506214"/>
            <a:ext cx="3074100" cy="400200"/>
          </a:xfrm>
          <a:prstGeom prst="rect">
            <a:avLst/>
          </a:prstGeom>
          <a:noFill/>
          <a:ln>
            <a:noFill/>
          </a:ln>
        </p:spPr>
        <p:txBody>
          <a:bodyPr spcFirstLastPara="1" wrap="square" lIns="91425" tIns="45700" rIns="91425" bIns="45700" anchor="b" anchorCtr="0">
            <a:noAutofit/>
          </a:bodyPr>
          <a:lstStyle/>
          <a:p>
            <a:pPr marL="0" marR="0" lvl="0" indent="0" algn="l" rtl="0">
              <a:lnSpc>
                <a:spcPct val="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#ScientificSessions26</a:t>
            </a:r>
            <a:endParaRPr sz="1400" b="0" i="0" u="none" strike="noStrike" cap="none">
              <a:solidFill>
                <a:srgbClr val="000000"/>
              </a:solidFill>
              <a:latin typeface="Arial"/>
              <a:ea typeface="Arial"/>
              <a:cs typeface="Arial"/>
              <a:sym typeface="Arial"/>
            </a:endParaRPr>
          </a:p>
        </p:txBody>
      </p:sp>
      <p:sp>
        <p:nvSpPr>
          <p:cNvPr id="1340" name="Google Shape;1340;h2f6ecb7c6526a10a_0_3527"/>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3_Multiple Speakers">
  <p:cSld name="3_Multiple Speakers">
    <p:bg>
      <p:bgPr>
        <a:solidFill>
          <a:schemeClr val="lt1"/>
        </a:solidFill>
        <a:effectLst/>
      </p:bgPr>
    </p:bg>
    <p:spTree>
      <p:nvGrpSpPr>
        <p:cNvPr id="1" name="Shape 1341"/>
        <p:cNvGrpSpPr/>
        <p:nvPr/>
      </p:nvGrpSpPr>
      <p:grpSpPr>
        <a:xfrm>
          <a:off x="0" y="0"/>
          <a:ext cx="0" cy="0"/>
          <a:chOff x="0" y="0"/>
          <a:chExt cx="0" cy="0"/>
        </a:xfrm>
      </p:grpSpPr>
      <p:sp>
        <p:nvSpPr>
          <p:cNvPr id="1342" name="Google Shape;1342;h2f6ecb7c6526a10a_0_3533"/>
          <p:cNvSpPr>
            <a:spLocks noGrp="1"/>
          </p:cNvSpPr>
          <p:nvPr>
            <p:ph type="pic" idx="2"/>
          </p:nvPr>
        </p:nvSpPr>
        <p:spPr>
          <a:xfrm>
            <a:off x="3146018" y="2698533"/>
            <a:ext cx="1153500" cy="1153500"/>
          </a:xfrm>
          <a:prstGeom prst="ellipse">
            <a:avLst/>
          </a:prstGeom>
          <a:noFill/>
          <a:ln w="19050" cap="flat" cmpd="sng">
            <a:solidFill>
              <a:schemeClr val="accent1"/>
            </a:solidFill>
            <a:prstDash val="solid"/>
            <a:round/>
            <a:headEnd type="none" w="sm" len="sm"/>
            <a:tailEnd type="none" w="sm" len="sm"/>
          </a:ln>
        </p:spPr>
      </p:sp>
      <p:sp>
        <p:nvSpPr>
          <p:cNvPr id="1343" name="Google Shape;1343;h2f6ecb7c6526a10a_0_3533"/>
          <p:cNvSpPr>
            <a:spLocks noGrp="1"/>
          </p:cNvSpPr>
          <p:nvPr>
            <p:ph type="pic" idx="3"/>
          </p:nvPr>
        </p:nvSpPr>
        <p:spPr>
          <a:xfrm>
            <a:off x="7554542" y="2698533"/>
            <a:ext cx="1153500" cy="1153500"/>
          </a:xfrm>
          <a:prstGeom prst="ellipse">
            <a:avLst/>
          </a:prstGeom>
          <a:noFill/>
          <a:ln w="19050" cap="flat" cmpd="sng">
            <a:solidFill>
              <a:schemeClr val="accent1"/>
            </a:solidFill>
            <a:prstDash val="solid"/>
            <a:round/>
            <a:headEnd type="none" w="sm" len="sm"/>
            <a:tailEnd type="none" w="sm" len="sm"/>
          </a:ln>
        </p:spPr>
      </p:sp>
      <p:sp>
        <p:nvSpPr>
          <p:cNvPr id="1344" name="Google Shape;1344;h2f6ecb7c6526a10a_0_3533"/>
          <p:cNvSpPr>
            <a:spLocks noGrp="1"/>
          </p:cNvSpPr>
          <p:nvPr>
            <p:ph type="pic" idx="4"/>
          </p:nvPr>
        </p:nvSpPr>
        <p:spPr>
          <a:xfrm>
            <a:off x="4842355" y="552084"/>
            <a:ext cx="1153500" cy="1151100"/>
          </a:xfrm>
          <a:prstGeom prst="ellipse">
            <a:avLst/>
          </a:prstGeom>
          <a:noFill/>
          <a:ln w="19050" cap="flat" cmpd="sng">
            <a:solidFill>
              <a:schemeClr val="accent1"/>
            </a:solidFill>
            <a:prstDash val="solid"/>
            <a:round/>
            <a:headEnd type="none" w="sm" len="sm"/>
            <a:tailEnd type="none" w="sm" len="sm"/>
          </a:ln>
        </p:spPr>
      </p:sp>
      <p:sp>
        <p:nvSpPr>
          <p:cNvPr id="1345" name="Google Shape;1345;h2f6ecb7c6526a10a_0_3533"/>
          <p:cNvSpPr>
            <a:spLocks noGrp="1"/>
          </p:cNvSpPr>
          <p:nvPr>
            <p:ph type="pic" idx="5"/>
          </p:nvPr>
        </p:nvSpPr>
        <p:spPr>
          <a:xfrm>
            <a:off x="433833" y="552083"/>
            <a:ext cx="1153500" cy="1151100"/>
          </a:xfrm>
          <a:prstGeom prst="ellipse">
            <a:avLst/>
          </a:prstGeom>
          <a:noFill/>
          <a:ln w="19050" cap="flat" cmpd="sng">
            <a:solidFill>
              <a:schemeClr val="accent1"/>
            </a:solidFill>
            <a:prstDash val="solid"/>
            <a:round/>
            <a:headEnd type="none" w="sm" len="sm"/>
            <a:tailEnd type="none" w="sm" len="sm"/>
          </a:ln>
        </p:spPr>
      </p:sp>
      <p:cxnSp>
        <p:nvCxnSpPr>
          <p:cNvPr id="1346" name="Google Shape;1346;h2f6ecb7c6526a10a_0_3533"/>
          <p:cNvCxnSpPr/>
          <p:nvPr/>
        </p:nvCxnSpPr>
        <p:spPr>
          <a:xfrm>
            <a:off x="437989" y="2591216"/>
            <a:ext cx="8282700" cy="0"/>
          </a:xfrm>
          <a:prstGeom prst="straightConnector1">
            <a:avLst/>
          </a:prstGeom>
          <a:noFill/>
          <a:ln w="9525" cap="flat" cmpd="sng">
            <a:solidFill>
              <a:schemeClr val="accent1"/>
            </a:solidFill>
            <a:prstDash val="solid"/>
            <a:miter lim="0"/>
            <a:headEnd type="none" w="sm" len="sm"/>
            <a:tailEnd type="none" w="sm" len="sm"/>
          </a:ln>
        </p:spPr>
      </p:cxnSp>
      <p:sp>
        <p:nvSpPr>
          <p:cNvPr id="1347" name="Google Shape;1347;h2f6ecb7c6526a10a_0_3533"/>
          <p:cNvSpPr txBox="1">
            <a:spLocks noGrp="1"/>
          </p:cNvSpPr>
          <p:nvPr>
            <p:ph type="body" idx="1"/>
          </p:nvPr>
        </p:nvSpPr>
        <p:spPr>
          <a:xfrm>
            <a:off x="1685351"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48" name="Google Shape;1348;h2f6ecb7c6526a10a_0_3533"/>
          <p:cNvSpPr txBox="1">
            <a:spLocks noGrp="1"/>
          </p:cNvSpPr>
          <p:nvPr>
            <p:ph type="body" idx="6"/>
          </p:nvPr>
        </p:nvSpPr>
        <p:spPr>
          <a:xfrm>
            <a:off x="1685351"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49" name="Google Shape;1349;h2f6ecb7c6526a10a_0_3533"/>
          <p:cNvSpPr txBox="1">
            <a:spLocks noGrp="1"/>
          </p:cNvSpPr>
          <p:nvPr>
            <p:ph type="body" idx="7"/>
          </p:nvPr>
        </p:nvSpPr>
        <p:spPr>
          <a:xfrm>
            <a:off x="1685352"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0" name="Google Shape;1350;h2f6ecb7c6526a10a_0_3533"/>
          <p:cNvSpPr txBox="1">
            <a:spLocks noGrp="1"/>
          </p:cNvSpPr>
          <p:nvPr>
            <p:ph type="body" idx="8"/>
          </p:nvPr>
        </p:nvSpPr>
        <p:spPr>
          <a:xfrm>
            <a:off x="439687"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1" name="Google Shape;1351;h2f6ecb7c6526a10a_0_3533"/>
          <p:cNvSpPr txBox="1">
            <a:spLocks noGrp="1"/>
          </p:cNvSpPr>
          <p:nvPr>
            <p:ph type="body" idx="9"/>
          </p:nvPr>
        </p:nvSpPr>
        <p:spPr>
          <a:xfrm>
            <a:off x="439687"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2" name="Google Shape;1352;h2f6ecb7c6526a10a_0_3533"/>
          <p:cNvSpPr txBox="1">
            <a:spLocks noGrp="1"/>
          </p:cNvSpPr>
          <p:nvPr>
            <p:ph type="body" idx="13"/>
          </p:nvPr>
        </p:nvSpPr>
        <p:spPr>
          <a:xfrm>
            <a:off x="439688"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3" name="Google Shape;1353;h2f6ecb7c6526a10a_0_3533"/>
          <p:cNvSpPr txBox="1">
            <a:spLocks noGrp="1"/>
          </p:cNvSpPr>
          <p:nvPr>
            <p:ph type="body" idx="14"/>
          </p:nvPr>
        </p:nvSpPr>
        <p:spPr>
          <a:xfrm>
            <a:off x="6093873" y="1073548"/>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4" name="Google Shape;1354;h2f6ecb7c6526a10a_0_3533"/>
          <p:cNvSpPr txBox="1">
            <a:spLocks noGrp="1"/>
          </p:cNvSpPr>
          <p:nvPr>
            <p:ph type="body" idx="15"/>
          </p:nvPr>
        </p:nvSpPr>
        <p:spPr>
          <a:xfrm>
            <a:off x="6093873" y="785263"/>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5" name="Google Shape;1355;h2f6ecb7c6526a10a_0_3533"/>
          <p:cNvSpPr txBox="1">
            <a:spLocks noGrp="1"/>
          </p:cNvSpPr>
          <p:nvPr>
            <p:ph type="body" idx="16"/>
          </p:nvPr>
        </p:nvSpPr>
        <p:spPr>
          <a:xfrm>
            <a:off x="6093874" y="552084"/>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6" name="Google Shape;1356;h2f6ecb7c6526a10a_0_3533"/>
          <p:cNvSpPr txBox="1">
            <a:spLocks noGrp="1"/>
          </p:cNvSpPr>
          <p:nvPr>
            <p:ph type="body" idx="17"/>
          </p:nvPr>
        </p:nvSpPr>
        <p:spPr>
          <a:xfrm>
            <a:off x="4839255" y="3219997"/>
            <a:ext cx="2614200" cy="1336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800"/>
              <a:buFont typeface="Arial"/>
              <a:buNone/>
              <a:defRPr sz="800">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7" name="Google Shape;1357;h2f6ecb7c6526a10a_0_3533"/>
          <p:cNvSpPr txBox="1">
            <a:spLocks noGrp="1"/>
          </p:cNvSpPr>
          <p:nvPr>
            <p:ph type="body" idx="18"/>
          </p:nvPr>
        </p:nvSpPr>
        <p:spPr>
          <a:xfrm>
            <a:off x="4839255" y="2931712"/>
            <a:ext cx="2614200" cy="193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b="1">
                <a:solidFill>
                  <a:schemeClr val="dk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58" name="Google Shape;1358;h2f6ecb7c6526a10a_0_3533"/>
          <p:cNvSpPr txBox="1">
            <a:spLocks noGrp="1"/>
          </p:cNvSpPr>
          <p:nvPr>
            <p:ph type="body" idx="19"/>
          </p:nvPr>
        </p:nvSpPr>
        <p:spPr>
          <a:xfrm>
            <a:off x="4839256" y="2698533"/>
            <a:ext cx="2614200" cy="22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accent1"/>
              </a:buClr>
              <a:buSzPts val="1200"/>
              <a:buFont typeface="Arial"/>
              <a:buNone/>
              <a:defRPr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359" name="Google Shape;1359;h2f6ecb7c6526a10a_0_3533"/>
          <p:cNvCxnSpPr/>
          <p:nvPr/>
        </p:nvCxnSpPr>
        <p:spPr>
          <a:xfrm rot="10800000">
            <a:off x="4520297" y="444910"/>
            <a:ext cx="0" cy="4117200"/>
          </a:xfrm>
          <a:prstGeom prst="straightConnector1">
            <a:avLst/>
          </a:prstGeom>
          <a:noFill/>
          <a:ln w="9525" cap="flat" cmpd="sng">
            <a:solidFill>
              <a:schemeClr val="accent1"/>
            </a:solidFill>
            <a:prstDash val="solid"/>
            <a:miter lim="0"/>
            <a:headEnd type="none" w="sm" len="sm"/>
            <a:tailEnd type="none" w="sm" len="sm"/>
          </a:ln>
        </p:spPr>
      </p:cxnSp>
      <p:sp>
        <p:nvSpPr>
          <p:cNvPr id="1360" name="Google Shape;1360;h2f6ecb7c6526a10a_0_3533"/>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61" name="Google Shape;1361;h2f6ecb7c6526a10a_0_353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62" name="Google Shape;1362;h2f6ecb7c6526a10a_0_353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363" name="Google Shape;1363;h2f6ecb7c6526a10a_0_3533"/>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364" name="Google Shape;1364;h2f6ecb7c6526a10a_0_3533"/>
          <p:cNvSpPr>
            <a:spLocks noGrp="1"/>
          </p:cNvSpPr>
          <p:nvPr>
            <p:ph type="pic" idx="20"/>
          </p:nvPr>
        </p:nvSpPr>
        <p:spPr>
          <a:xfrm>
            <a:off x="7426520" y="4767263"/>
            <a:ext cx="995100" cy="273900"/>
          </a:xfrm>
          <a:prstGeom prst="rect">
            <a:avLst/>
          </a:prstGeom>
          <a:noFill/>
          <a:ln>
            <a:noFill/>
          </a:ln>
        </p:spPr>
      </p:sp>
      <p:sp>
        <p:nvSpPr>
          <p:cNvPr id="1365" name="Google Shape;1365;h2f6ecb7c6526a10a_0_3533"/>
          <p:cNvSpPr txBox="1">
            <a:spLocks noGrp="1"/>
          </p:cNvSpPr>
          <p:nvPr>
            <p:ph type="body" idx="2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1_Three Content">
  <p:cSld name="1_Three Content">
    <p:bg>
      <p:bgPr>
        <a:solidFill>
          <a:schemeClr val="lt1"/>
        </a:solidFill>
        <a:effectLst/>
      </p:bgPr>
    </p:bg>
    <p:spTree>
      <p:nvGrpSpPr>
        <p:cNvPr id="1" name="Shape 1366"/>
        <p:cNvGrpSpPr/>
        <p:nvPr/>
      </p:nvGrpSpPr>
      <p:grpSpPr>
        <a:xfrm>
          <a:off x="0" y="0"/>
          <a:ext cx="0" cy="0"/>
          <a:chOff x="0" y="0"/>
          <a:chExt cx="0" cy="0"/>
        </a:xfrm>
      </p:grpSpPr>
      <p:sp>
        <p:nvSpPr>
          <p:cNvPr id="1367" name="Google Shape;1367;h2f6ecb7c6526a10a_0_3558"/>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68" name="Google Shape;1368;h2f6ecb7c6526a10a_0_3558"/>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69" name="Google Shape;1369;h2f6ecb7c6526a10a_0_3558"/>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70" name="Google Shape;1370;h2f6ecb7c6526a10a_0_3558"/>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71" name="Google Shape;1371;h2f6ecb7c6526a10a_0_3558"/>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72" name="Google Shape;1372;h2f6ecb7c6526a10a_0_3558"/>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73" name="Google Shape;1373;h2f6ecb7c6526a10a_0_3558"/>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74" name="Google Shape;1374;h2f6ecb7c6526a10a_0_3558"/>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75" name="Google Shape;1375;h2f6ecb7c6526a10a_0_355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76" name="Google Shape;1376;h2f6ecb7c6526a10a_0_3558"/>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77" name="Google Shape;1377;h2f6ecb7c6526a10a_0_3558"/>
          <p:cNvSpPr>
            <a:spLocks noGrp="1"/>
          </p:cNvSpPr>
          <p:nvPr>
            <p:ph type="pic" idx="9"/>
          </p:nvPr>
        </p:nvSpPr>
        <p:spPr>
          <a:xfrm>
            <a:off x="7426519" y="4767263"/>
            <a:ext cx="995100" cy="273900"/>
          </a:xfrm>
          <a:prstGeom prst="rect">
            <a:avLst/>
          </a:prstGeom>
          <a:noFill/>
          <a:ln>
            <a:noFill/>
          </a:ln>
        </p:spPr>
      </p:sp>
      <p:cxnSp>
        <p:nvCxnSpPr>
          <p:cNvPr id="1378" name="Google Shape;1378;h2f6ecb7c6526a10a_0_3558"/>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379" name="Google Shape;1379;h2f6ecb7c6526a10a_0_355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3_Three Content">
  <p:cSld name="3_Three Content">
    <p:bg>
      <p:bgPr>
        <a:solidFill>
          <a:schemeClr val="lt1"/>
        </a:solidFill>
        <a:effectLst/>
      </p:bgPr>
    </p:bg>
    <p:spTree>
      <p:nvGrpSpPr>
        <p:cNvPr id="1" name="Shape 1380"/>
        <p:cNvGrpSpPr/>
        <p:nvPr/>
      </p:nvGrpSpPr>
      <p:grpSpPr>
        <a:xfrm>
          <a:off x="0" y="0"/>
          <a:ext cx="0" cy="0"/>
          <a:chOff x="0" y="0"/>
          <a:chExt cx="0" cy="0"/>
        </a:xfrm>
      </p:grpSpPr>
      <p:sp>
        <p:nvSpPr>
          <p:cNvPr id="1381" name="Google Shape;1381;h2f6ecb7c6526a10a_0_3572"/>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2" name="Google Shape;1382;h2f6ecb7c6526a10a_0_3572"/>
          <p:cNvSpPr txBox="1">
            <a:spLocks noGrp="1"/>
          </p:cNvSpPr>
          <p:nvPr>
            <p:ph type="body" idx="1"/>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83" name="Google Shape;1383;h2f6ecb7c6526a10a_0_3572"/>
          <p:cNvSpPr txBox="1">
            <a:spLocks noGrp="1"/>
          </p:cNvSpPr>
          <p:nvPr>
            <p:ph type="body" idx="2"/>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84" name="Google Shape;1384;h2f6ecb7c6526a10a_0_3572"/>
          <p:cNvSpPr txBox="1">
            <a:spLocks noGrp="1"/>
          </p:cNvSpPr>
          <p:nvPr>
            <p:ph type="body" idx="3"/>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85" name="Google Shape;1385;h2f6ecb7c6526a10a_0_3572"/>
          <p:cNvSpPr txBox="1">
            <a:spLocks noGrp="1"/>
          </p:cNvSpPr>
          <p:nvPr>
            <p:ph type="body" idx="4"/>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86" name="Google Shape;1386;h2f6ecb7c6526a10a_0_3572"/>
          <p:cNvSpPr txBox="1">
            <a:spLocks noGrp="1"/>
          </p:cNvSpPr>
          <p:nvPr>
            <p:ph type="body" idx="5"/>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87" name="Google Shape;1387;h2f6ecb7c6526a10a_0_3572"/>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accent1"/>
              </a:buClr>
              <a:buSzPts val="1400"/>
              <a:buFont typeface="Arial"/>
              <a:buNone/>
              <a:defRPr sz="1400" b="1">
                <a:solidFill>
                  <a:schemeClr val="accent1"/>
                </a:solidFill>
              </a:defRPr>
            </a:lvl1pPr>
            <a:lvl2pPr marL="914400" lvl="1" indent="-228600" algn="l">
              <a:lnSpc>
                <a:spcPct val="90000"/>
              </a:lnSpc>
              <a:spcBef>
                <a:spcPts val="375"/>
              </a:spcBef>
              <a:spcAft>
                <a:spcPts val="0"/>
              </a:spcAft>
              <a:buClr>
                <a:schemeClr val="dk1"/>
              </a:buClr>
              <a:buSzPts val="1500"/>
              <a:buFont typeface="Arial"/>
              <a:buNone/>
              <a:defRPr sz="1500" b="1"/>
            </a:lvl2pPr>
            <a:lvl3pPr marL="1371600" lvl="2" indent="-228600" algn="l">
              <a:lnSpc>
                <a:spcPct val="90000"/>
              </a:lnSpc>
              <a:spcBef>
                <a:spcPts val="375"/>
              </a:spcBef>
              <a:spcAft>
                <a:spcPts val="0"/>
              </a:spcAft>
              <a:buClr>
                <a:schemeClr val="dk1"/>
              </a:buClr>
              <a:buSzPts val="1350"/>
              <a:buFont typeface="Arial"/>
              <a:buNone/>
              <a:defRPr sz="1350" b="1"/>
            </a:lvl3pPr>
            <a:lvl4pPr marL="1828800" lvl="3" indent="-228600" algn="l">
              <a:lnSpc>
                <a:spcPct val="90000"/>
              </a:lnSpc>
              <a:spcBef>
                <a:spcPts val="375"/>
              </a:spcBef>
              <a:spcAft>
                <a:spcPts val="0"/>
              </a:spcAft>
              <a:buClr>
                <a:schemeClr val="dk1"/>
              </a:buClr>
              <a:buSzPts val="1200"/>
              <a:buFont typeface="Arial"/>
              <a:buNone/>
              <a:defRPr sz="1200" b="1"/>
            </a:lvl4pPr>
            <a:lvl5pPr marL="2286000" lvl="4" indent="-228600" algn="l">
              <a:lnSpc>
                <a:spcPct val="90000"/>
              </a:lnSpc>
              <a:spcBef>
                <a:spcPts val="375"/>
              </a:spcBef>
              <a:spcAft>
                <a:spcPts val="0"/>
              </a:spcAft>
              <a:buClr>
                <a:schemeClr val="dk1"/>
              </a:buClr>
              <a:buSzPts val="1200"/>
              <a:buFont typeface="Arial"/>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11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88" name="Google Shape;1388;h2f6ecb7c6526a10a_0_3572"/>
          <p:cNvSpPr txBox="1">
            <a:spLocks noGrp="1"/>
          </p:cNvSpPr>
          <p:nvPr>
            <p:ph type="body" idx="7"/>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389" name="Google Shape;1389;h2f6ecb7c6526a10a_0_3572"/>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90" name="Google Shape;1390;h2f6ecb7c6526a10a_0_357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91" name="Google Shape;1391;h2f6ecb7c6526a10a_0_357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392" name="Google Shape;1392;h2f6ecb7c6526a10a_0_3572"/>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393" name="Google Shape;1393;h2f6ecb7c6526a10a_0_3572"/>
          <p:cNvSpPr>
            <a:spLocks noGrp="1"/>
          </p:cNvSpPr>
          <p:nvPr>
            <p:ph type="pic" idx="8"/>
          </p:nvPr>
        </p:nvSpPr>
        <p:spPr>
          <a:xfrm>
            <a:off x="7426520" y="4767263"/>
            <a:ext cx="995100" cy="273900"/>
          </a:xfrm>
          <a:prstGeom prst="rect">
            <a:avLst/>
          </a:prstGeom>
          <a:noFill/>
          <a:ln>
            <a:noFill/>
          </a:ln>
        </p:spPr>
      </p:sp>
      <p:sp>
        <p:nvSpPr>
          <p:cNvPr id="1394" name="Google Shape;1394;h2f6ecb7c6526a10a_0_3572"/>
          <p:cNvSpPr txBox="1">
            <a:spLocks noGrp="1"/>
          </p:cNvSpPr>
          <p:nvPr>
            <p:ph type="body" idx="9"/>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4_Three Content - Dark">
  <p:cSld name="4_Three Content - Dark">
    <p:bg>
      <p:bgPr>
        <a:solidFill>
          <a:schemeClr val="dk1"/>
        </a:solidFill>
        <a:effectLst/>
      </p:bgPr>
    </p:bg>
    <p:spTree>
      <p:nvGrpSpPr>
        <p:cNvPr id="1" name="Shape 1395"/>
        <p:cNvGrpSpPr/>
        <p:nvPr/>
      </p:nvGrpSpPr>
      <p:grpSpPr>
        <a:xfrm>
          <a:off x="0" y="0"/>
          <a:ext cx="0" cy="0"/>
          <a:chOff x="0" y="0"/>
          <a:chExt cx="0" cy="0"/>
        </a:xfrm>
      </p:grpSpPr>
      <p:sp>
        <p:nvSpPr>
          <p:cNvPr id="1396" name="Google Shape;1396;h2f6ecb7c6526a10a_0_3587" descr="Headline&#10;"/>
          <p:cNvSpPr txBox="1">
            <a:spLocks noGrp="1"/>
          </p:cNvSpPr>
          <p:nvPr>
            <p:ph type="title"/>
          </p:nvPr>
        </p:nvSpPr>
        <p:spPr>
          <a:xfrm>
            <a:off x="437990" y="614723"/>
            <a:ext cx="8268000" cy="1075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500"/>
              <a:buFont typeface="Arial Black"/>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7" name="Google Shape;1397;h2f6ecb7c6526a10a_0_3587" descr="Primary Subhead"/>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600"/>
              <a:buFont typeface="Arial"/>
              <a:buNone/>
              <a:defRPr sz="1600" b="1"/>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398" name="Google Shape;1398;h2f6ecb7c6526a10a_0_3587" descr="Secondary Subhead 1"/>
          <p:cNvSpPr txBox="1">
            <a:spLocks noGrp="1"/>
          </p:cNvSpPr>
          <p:nvPr>
            <p:ph type="body" idx="2"/>
          </p:nvPr>
        </p:nvSpPr>
        <p:spPr>
          <a:xfrm>
            <a:off x="437990"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1399" name="Google Shape;1399;h2f6ecb7c6526a10a_0_3587" descr="Content Textbox 1"/>
          <p:cNvSpPr txBox="1">
            <a:spLocks noGrp="1"/>
          </p:cNvSpPr>
          <p:nvPr>
            <p:ph type="body" idx="3"/>
          </p:nvPr>
        </p:nvSpPr>
        <p:spPr>
          <a:xfrm>
            <a:off x="437990"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00" name="Google Shape;1400;h2f6ecb7c6526a10a_0_3587" descr="Secondary Subhead 2"/>
          <p:cNvSpPr txBox="1">
            <a:spLocks noGrp="1"/>
          </p:cNvSpPr>
          <p:nvPr>
            <p:ph type="body" idx="4"/>
          </p:nvPr>
        </p:nvSpPr>
        <p:spPr>
          <a:xfrm>
            <a:off x="3367537"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1401" name="Google Shape;1401;h2f6ecb7c6526a10a_0_3587" descr="Content Textbox 2"/>
          <p:cNvSpPr txBox="1">
            <a:spLocks noGrp="1"/>
          </p:cNvSpPr>
          <p:nvPr>
            <p:ph type="body" idx="5"/>
          </p:nvPr>
        </p:nvSpPr>
        <p:spPr>
          <a:xfrm>
            <a:off x="3367537" y="2149609"/>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02" name="Google Shape;1402;h2f6ecb7c6526a10a_0_3587" descr="Secondary Subhead 3"/>
          <p:cNvSpPr txBox="1">
            <a:spLocks noGrp="1"/>
          </p:cNvSpPr>
          <p:nvPr>
            <p:ph type="body" idx="6"/>
          </p:nvPr>
        </p:nvSpPr>
        <p:spPr>
          <a:xfrm>
            <a:off x="6297083" y="1690626"/>
            <a:ext cx="2423700" cy="4590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500"/>
              <a:buFont typeface="Arial"/>
              <a:buNone/>
              <a:defRPr sz="1500" b="1"/>
            </a:lvl2pPr>
            <a:lvl3pPr marL="1371600" lvl="2" indent="-228600" algn="l">
              <a:lnSpc>
                <a:spcPct val="90000"/>
              </a:lnSpc>
              <a:spcBef>
                <a:spcPts val="375"/>
              </a:spcBef>
              <a:spcAft>
                <a:spcPts val="0"/>
              </a:spcAft>
              <a:buClr>
                <a:schemeClr val="lt1"/>
              </a:buClr>
              <a:buSzPts val="1350"/>
              <a:buFont typeface="Arial"/>
              <a:buNone/>
              <a:defRPr sz="1350" b="1"/>
            </a:lvl3pPr>
            <a:lvl4pPr marL="1828800" lvl="3" indent="-228600" algn="l">
              <a:lnSpc>
                <a:spcPct val="90000"/>
              </a:lnSpc>
              <a:spcBef>
                <a:spcPts val="375"/>
              </a:spcBef>
              <a:spcAft>
                <a:spcPts val="0"/>
              </a:spcAft>
              <a:buClr>
                <a:schemeClr val="lt1"/>
              </a:buClr>
              <a:buSzPts val="1200"/>
              <a:buFont typeface="Arial"/>
              <a:buNone/>
              <a:defRPr sz="1200" b="1"/>
            </a:lvl4pPr>
            <a:lvl5pPr marL="2286000" lvl="4" indent="-228600" algn="l">
              <a:lnSpc>
                <a:spcPct val="90000"/>
              </a:lnSpc>
              <a:spcBef>
                <a:spcPts val="375"/>
              </a:spcBef>
              <a:spcAft>
                <a:spcPts val="0"/>
              </a:spcAft>
              <a:buClr>
                <a:schemeClr val="lt1"/>
              </a:buClr>
              <a:buSzPts val="1200"/>
              <a:buFont typeface="Arial"/>
              <a:buNone/>
              <a:defRPr sz="1200" b="1"/>
            </a:lvl5pPr>
            <a:lvl6pPr marL="2743200" lvl="5" indent="-228600" algn="l">
              <a:lnSpc>
                <a:spcPct val="90000"/>
              </a:lnSpc>
              <a:spcBef>
                <a:spcPts val="375"/>
              </a:spcBef>
              <a:spcAft>
                <a:spcPts val="0"/>
              </a:spcAft>
              <a:buClr>
                <a:schemeClr val="lt1"/>
              </a:buClr>
              <a:buSzPts val="1200"/>
              <a:buNone/>
              <a:defRPr sz="1200" b="1"/>
            </a:lvl6pPr>
            <a:lvl7pPr marL="3200400" lvl="6" indent="-228600" algn="l">
              <a:lnSpc>
                <a:spcPct val="110000"/>
              </a:lnSpc>
              <a:spcBef>
                <a:spcPts val="375"/>
              </a:spcBef>
              <a:spcAft>
                <a:spcPts val="0"/>
              </a:spcAft>
              <a:buClr>
                <a:schemeClr val="lt1"/>
              </a:buClr>
              <a:buSzPts val="1200"/>
              <a:buNone/>
              <a:defRPr sz="1200" b="1"/>
            </a:lvl7pPr>
            <a:lvl8pPr marL="3657600" lvl="7" indent="-228600" algn="l">
              <a:lnSpc>
                <a:spcPct val="90000"/>
              </a:lnSpc>
              <a:spcBef>
                <a:spcPts val="375"/>
              </a:spcBef>
              <a:spcAft>
                <a:spcPts val="0"/>
              </a:spcAft>
              <a:buClr>
                <a:schemeClr val="lt1"/>
              </a:buClr>
              <a:buSzPts val="1200"/>
              <a:buNone/>
              <a:defRPr sz="1200" b="1"/>
            </a:lvl8pPr>
            <a:lvl9pPr marL="4114800" lvl="8" indent="-228600" algn="l">
              <a:lnSpc>
                <a:spcPct val="90000"/>
              </a:lnSpc>
              <a:spcBef>
                <a:spcPts val="375"/>
              </a:spcBef>
              <a:spcAft>
                <a:spcPts val="0"/>
              </a:spcAft>
              <a:buClr>
                <a:schemeClr val="lt1"/>
              </a:buClr>
              <a:buSzPts val="1200"/>
              <a:buNone/>
              <a:defRPr sz="1200" b="1"/>
            </a:lvl9pPr>
          </a:lstStyle>
          <a:p>
            <a:endParaRPr/>
          </a:p>
        </p:txBody>
      </p:sp>
      <p:sp>
        <p:nvSpPr>
          <p:cNvPr id="1403" name="Google Shape;1403;h2f6ecb7c6526a10a_0_3587" descr="Content Textbox 3"/>
          <p:cNvSpPr txBox="1">
            <a:spLocks noGrp="1"/>
          </p:cNvSpPr>
          <p:nvPr>
            <p:ph type="body" idx="7"/>
          </p:nvPr>
        </p:nvSpPr>
        <p:spPr>
          <a:xfrm>
            <a:off x="6297084" y="2149607"/>
            <a:ext cx="2423700" cy="23793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000"/>
              <a:buFont typeface="Arial"/>
              <a:buNone/>
              <a:defRPr sz="1000"/>
            </a:lvl2pPr>
            <a:lvl3pPr marL="1371600" lvl="2" indent="-228600" algn="l">
              <a:lnSpc>
                <a:spcPct val="90000"/>
              </a:lnSpc>
              <a:spcBef>
                <a:spcPts val="375"/>
              </a:spcBef>
              <a:spcAft>
                <a:spcPts val="0"/>
              </a:spcAft>
              <a:buClr>
                <a:schemeClr val="lt1"/>
              </a:buClr>
              <a:buSzPts val="1000"/>
              <a:buFont typeface="Arial"/>
              <a:buNone/>
              <a:defRPr sz="1000"/>
            </a:lvl3pPr>
            <a:lvl4pPr marL="1828800" lvl="3" indent="-228600" algn="l">
              <a:lnSpc>
                <a:spcPct val="90000"/>
              </a:lnSpc>
              <a:spcBef>
                <a:spcPts val="375"/>
              </a:spcBef>
              <a:spcAft>
                <a:spcPts val="0"/>
              </a:spcAft>
              <a:buClr>
                <a:schemeClr val="lt1"/>
              </a:buClr>
              <a:buSzPts val="1000"/>
              <a:buFont typeface="Arial"/>
              <a:buNone/>
              <a:defRPr sz="1000"/>
            </a:lvl4pPr>
            <a:lvl5pPr marL="2286000" lvl="4" indent="-228600" algn="l">
              <a:lnSpc>
                <a:spcPct val="90000"/>
              </a:lnSpc>
              <a:spcBef>
                <a:spcPts val="375"/>
              </a:spcBef>
              <a:spcAft>
                <a:spcPts val="0"/>
              </a:spcAft>
              <a:buClr>
                <a:schemeClr val="lt1"/>
              </a:buClr>
              <a:buSzPts val="1000"/>
              <a:buFont typeface="Arial"/>
              <a:buNone/>
              <a:defRPr sz="1000"/>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04" name="Google Shape;1404;h2f6ecb7c6526a10a_0_3587"/>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05" name="Google Shape;1405;h2f6ecb7c6526a10a_0_3587" descr="Footer Text 1"/>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1406" name="Google Shape;1406;h2f6ecb7c6526a10a_0_3587" descr="Footer Text 2"/>
          <p:cNvSpPr txBox="1">
            <a:spLocks noGrp="1"/>
          </p:cNvSpPr>
          <p:nvPr>
            <p:ph type="body" idx="8"/>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07" name="Google Shape;1407;h2f6ecb7c6526a10a_0_3587" descr="Logo&#10;"/>
          <p:cNvSpPr>
            <a:spLocks noGrp="1"/>
          </p:cNvSpPr>
          <p:nvPr>
            <p:ph type="pic" idx="9"/>
          </p:nvPr>
        </p:nvSpPr>
        <p:spPr>
          <a:xfrm>
            <a:off x="7426520" y="4767263"/>
            <a:ext cx="995100" cy="273900"/>
          </a:xfrm>
          <a:prstGeom prst="rect">
            <a:avLst/>
          </a:prstGeom>
          <a:noFill/>
          <a:ln>
            <a:noFill/>
          </a:ln>
        </p:spPr>
      </p:sp>
      <p:sp>
        <p:nvSpPr>
          <p:cNvPr id="1408" name="Google Shape;1408;h2f6ecb7c6526a10a_0_3587" descr="Slide number"/>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409" name="Google Shape;1409;h2f6ecb7c6526a10a_0_3587"/>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2_Three Content">
  <p:cSld name="2_Three Content">
    <p:bg>
      <p:bgPr>
        <a:solidFill>
          <a:schemeClr val="lt1"/>
        </a:solidFill>
        <a:effectLst/>
      </p:bgPr>
    </p:bg>
    <p:spTree>
      <p:nvGrpSpPr>
        <p:cNvPr id="1" name="Shape 1410"/>
        <p:cNvGrpSpPr/>
        <p:nvPr/>
      </p:nvGrpSpPr>
      <p:grpSpPr>
        <a:xfrm>
          <a:off x="0" y="0"/>
          <a:ext cx="0" cy="0"/>
          <a:chOff x="0" y="0"/>
          <a:chExt cx="0" cy="0"/>
        </a:xfrm>
      </p:grpSpPr>
      <p:sp>
        <p:nvSpPr>
          <p:cNvPr id="1411" name="Google Shape;1411;h2f6ecb7c6526a10a_0_3602"/>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2" name="Google Shape;1412;h2f6ecb7c6526a10a_0_3602"/>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600"/>
              <a:buFont typeface="Arial"/>
              <a:buNone/>
              <a:defRPr sz="1600" b="1"/>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13" name="Google Shape;1413;h2f6ecb7c6526a10a_0_3602"/>
          <p:cNvSpPr txBox="1">
            <a:spLocks noGrp="1"/>
          </p:cNvSpPr>
          <p:nvPr>
            <p:ph type="body" idx="2"/>
          </p:nvPr>
        </p:nvSpPr>
        <p:spPr>
          <a:xfrm>
            <a:off x="50497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14" name="Google Shape;1414;h2f6ecb7c6526a10a_0_3602"/>
          <p:cNvSpPr txBox="1">
            <a:spLocks noGrp="1"/>
          </p:cNvSpPr>
          <p:nvPr>
            <p:ph type="body" idx="3"/>
          </p:nvPr>
        </p:nvSpPr>
        <p:spPr>
          <a:xfrm>
            <a:off x="3386450"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15" name="Google Shape;1415;h2f6ecb7c6526a10a_0_3602"/>
          <p:cNvSpPr txBox="1">
            <a:spLocks noGrp="1"/>
          </p:cNvSpPr>
          <p:nvPr>
            <p:ph type="body" idx="4"/>
          </p:nvPr>
        </p:nvSpPr>
        <p:spPr>
          <a:xfrm>
            <a:off x="6364063" y="1762897"/>
            <a:ext cx="2331900" cy="26442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dk1"/>
              </a:buClr>
              <a:buSzPts val="1200"/>
              <a:buFont typeface="Arial"/>
              <a:buNone/>
              <a:defRPr/>
            </a:lvl1pPr>
            <a:lvl2pPr marL="914400" lvl="1" indent="-228600" algn="ctr">
              <a:lnSpc>
                <a:spcPct val="90000"/>
              </a:lnSpc>
              <a:spcBef>
                <a:spcPts val="375"/>
              </a:spcBef>
              <a:spcAft>
                <a:spcPts val="0"/>
              </a:spcAft>
              <a:buClr>
                <a:schemeClr val="dk1"/>
              </a:buClr>
              <a:buSzPts val="1200"/>
              <a:buFont typeface="Arial"/>
              <a:buNone/>
              <a:defRPr/>
            </a:lvl2pPr>
            <a:lvl3pPr marL="1371600" lvl="2" indent="-228600" algn="ctr">
              <a:lnSpc>
                <a:spcPct val="90000"/>
              </a:lnSpc>
              <a:spcBef>
                <a:spcPts val="375"/>
              </a:spcBef>
              <a:spcAft>
                <a:spcPts val="0"/>
              </a:spcAft>
              <a:buClr>
                <a:schemeClr val="dk1"/>
              </a:buClr>
              <a:buSzPts val="1200"/>
              <a:buFont typeface="Arial"/>
              <a:buNone/>
              <a:defRPr/>
            </a:lvl3pPr>
            <a:lvl4pPr marL="1828800" lvl="3" indent="-228600" algn="ctr">
              <a:lnSpc>
                <a:spcPct val="90000"/>
              </a:lnSpc>
              <a:spcBef>
                <a:spcPts val="375"/>
              </a:spcBef>
              <a:spcAft>
                <a:spcPts val="0"/>
              </a:spcAft>
              <a:buClr>
                <a:schemeClr val="dk1"/>
              </a:buClr>
              <a:buSzPts val="1200"/>
              <a:buFont typeface="Arial"/>
              <a:buNone/>
              <a:defRPr/>
            </a:lvl4pPr>
            <a:lvl5pPr marL="2286000" lvl="4" indent="-228600" algn="ctr">
              <a:lnSpc>
                <a:spcPct val="90000"/>
              </a:lnSpc>
              <a:spcBef>
                <a:spcPts val="375"/>
              </a:spcBef>
              <a:spcAft>
                <a:spcPts val="0"/>
              </a:spcAft>
              <a:buClr>
                <a:schemeClr val="dk1"/>
              </a:buClr>
              <a:buSzPts val="1200"/>
              <a:buFont typeface="Arial"/>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16" name="Google Shape;1416;h2f6ecb7c6526a10a_0_3602"/>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17" name="Google Shape;1417;h2f6ecb7c6526a10a_0_3602"/>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18" name="Google Shape;1418;h2f6ecb7c6526a10a_0_3602"/>
          <p:cNvSpPr>
            <a:spLocks noGrp="1"/>
          </p:cNvSpPr>
          <p:nvPr>
            <p:ph type="pic" idx="6"/>
          </p:nvPr>
        </p:nvSpPr>
        <p:spPr>
          <a:xfrm>
            <a:off x="7426519" y="4767263"/>
            <a:ext cx="995100" cy="273900"/>
          </a:xfrm>
          <a:prstGeom prst="rect">
            <a:avLst/>
          </a:prstGeom>
          <a:noFill/>
          <a:ln>
            <a:noFill/>
          </a:ln>
        </p:spPr>
      </p:sp>
      <p:cxnSp>
        <p:nvCxnSpPr>
          <p:cNvPr id="1419" name="Google Shape;1419;h2f6ecb7c6526a10a_0_3602"/>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420" name="Google Shape;1420;h2f6ecb7c6526a10a_0_360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3_List - Dark">
  <p:cSld name="3_List - Dark">
    <p:bg>
      <p:bgPr>
        <a:solidFill>
          <a:schemeClr val="dk2"/>
        </a:solidFill>
        <a:effectLst/>
      </p:bgPr>
    </p:bg>
    <p:spTree>
      <p:nvGrpSpPr>
        <p:cNvPr id="1" name="Shape 1421"/>
        <p:cNvGrpSpPr/>
        <p:nvPr/>
      </p:nvGrpSpPr>
      <p:grpSpPr>
        <a:xfrm>
          <a:off x="0" y="0"/>
          <a:ext cx="0" cy="0"/>
          <a:chOff x="0" y="0"/>
          <a:chExt cx="0" cy="0"/>
        </a:xfrm>
      </p:grpSpPr>
      <p:sp>
        <p:nvSpPr>
          <p:cNvPr id="1422" name="Google Shape;1422;h2f6ecb7c6526a10a_0_3613"/>
          <p:cNvSpPr txBox="1">
            <a:spLocks noGrp="1"/>
          </p:cNvSpPr>
          <p:nvPr>
            <p:ph type="title"/>
          </p:nvPr>
        </p:nvSpPr>
        <p:spPr>
          <a:xfrm>
            <a:off x="437990" y="614724"/>
            <a:ext cx="8268000" cy="4182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lt1"/>
              </a:buClr>
              <a:buSzPts val="2000"/>
              <a:buFont typeface="Arial Black"/>
              <a:buNone/>
              <a:defRPr sz="2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3" name="Google Shape;1423;h2f6ecb7c6526a10a_0_3613"/>
          <p:cNvSpPr txBox="1">
            <a:spLocks noGrp="1"/>
          </p:cNvSpPr>
          <p:nvPr>
            <p:ph type="body" idx="1"/>
          </p:nvPr>
        </p:nvSpPr>
        <p:spPr>
          <a:xfrm>
            <a:off x="437992"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24" name="Google Shape;1424;h2f6ecb7c6526a10a_0_3613"/>
          <p:cNvSpPr txBox="1">
            <a:spLocks noGrp="1"/>
          </p:cNvSpPr>
          <p:nvPr>
            <p:ph type="body" idx="2"/>
          </p:nvPr>
        </p:nvSpPr>
        <p:spPr>
          <a:xfrm>
            <a:off x="4806951" y="1753129"/>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25" name="Google Shape;1425;h2f6ecb7c6526a10a_0_3613"/>
          <p:cNvSpPr txBox="1">
            <a:spLocks noGrp="1"/>
          </p:cNvSpPr>
          <p:nvPr>
            <p:ph type="body" idx="3"/>
          </p:nvPr>
        </p:nvSpPr>
        <p:spPr>
          <a:xfrm>
            <a:off x="437992"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26" name="Google Shape;1426;h2f6ecb7c6526a10a_0_3613"/>
          <p:cNvSpPr txBox="1">
            <a:spLocks noGrp="1"/>
          </p:cNvSpPr>
          <p:nvPr>
            <p:ph type="body" idx="4"/>
          </p:nvPr>
        </p:nvSpPr>
        <p:spPr>
          <a:xfrm>
            <a:off x="4806951" y="3515984"/>
            <a:ext cx="3913800" cy="1023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27" name="Google Shape;1427;h2f6ecb7c6526a10a_0_3613"/>
          <p:cNvSpPr>
            <a:spLocks noGrp="1"/>
          </p:cNvSpPr>
          <p:nvPr>
            <p:ph type="body" idx="5"/>
          </p:nvPr>
        </p:nvSpPr>
        <p:spPr>
          <a:xfrm>
            <a:off x="437991"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28" name="Google Shape;1428;h2f6ecb7c6526a10a_0_3613"/>
          <p:cNvSpPr>
            <a:spLocks noGrp="1"/>
          </p:cNvSpPr>
          <p:nvPr>
            <p:ph type="body" idx="6"/>
          </p:nvPr>
        </p:nvSpPr>
        <p:spPr>
          <a:xfrm>
            <a:off x="4806950" y="1204183"/>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29" name="Google Shape;1429;h2f6ecb7c6526a10a_0_3613"/>
          <p:cNvSpPr>
            <a:spLocks noGrp="1"/>
          </p:cNvSpPr>
          <p:nvPr>
            <p:ph type="body" idx="7"/>
          </p:nvPr>
        </p:nvSpPr>
        <p:spPr>
          <a:xfrm>
            <a:off x="437991"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30" name="Google Shape;1430;h2f6ecb7c6526a10a_0_3613"/>
          <p:cNvSpPr>
            <a:spLocks noGrp="1"/>
          </p:cNvSpPr>
          <p:nvPr>
            <p:ph type="body" idx="8"/>
          </p:nvPr>
        </p:nvSpPr>
        <p:spPr>
          <a:xfrm>
            <a:off x="4806950" y="2967038"/>
            <a:ext cx="457200" cy="457200"/>
          </a:xfrm>
          <a:prstGeom prst="ellipse">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110000"/>
              </a:lnSpc>
              <a:spcBef>
                <a:spcPts val="750"/>
              </a:spcBef>
              <a:spcAft>
                <a:spcPts val="0"/>
              </a:spcAft>
              <a:buClr>
                <a:schemeClr val="lt1"/>
              </a:buClr>
              <a:buSzPts val="2000"/>
              <a:buFont typeface="Arial"/>
              <a:buNone/>
              <a:defRPr sz="20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
        <p:nvSpPr>
          <p:cNvPr id="1431" name="Google Shape;1431;h2f6ecb7c6526a10a_0_3613"/>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32" name="Google Shape;1432;h2f6ecb7c6526a10a_0_3613"/>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a:p>
        </p:txBody>
      </p:sp>
      <p:sp>
        <p:nvSpPr>
          <p:cNvPr id="1433" name="Google Shape;1433;h2f6ecb7c6526a10a_0_3613"/>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434" name="Google Shape;1434;h2f6ecb7c6526a10a_0_3613"/>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435" name="Google Shape;1435;h2f6ecb7c6526a10a_0_3613"/>
          <p:cNvSpPr>
            <a:spLocks noGrp="1"/>
          </p:cNvSpPr>
          <p:nvPr>
            <p:ph type="pic" idx="9"/>
          </p:nvPr>
        </p:nvSpPr>
        <p:spPr>
          <a:xfrm>
            <a:off x="7426520" y="4767263"/>
            <a:ext cx="995100" cy="273900"/>
          </a:xfrm>
          <a:prstGeom prst="rect">
            <a:avLst/>
          </a:prstGeom>
          <a:noFill/>
          <a:ln>
            <a:noFill/>
          </a:ln>
        </p:spPr>
      </p:sp>
      <p:sp>
        <p:nvSpPr>
          <p:cNvPr id="1436" name="Google Shape;1436;h2f6ecb7c6526a10a_0_3613"/>
          <p:cNvSpPr txBox="1">
            <a:spLocks noGrp="1"/>
          </p:cNvSpPr>
          <p:nvPr>
            <p:ph type="body" idx="1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lt1"/>
              </a:buClr>
              <a:buSzPts val="1800"/>
              <a:buNone/>
              <a:defRPr/>
            </a:lvl2pPr>
            <a:lvl3pPr marL="1371600" lvl="2" indent="-228600" algn="l">
              <a:lnSpc>
                <a:spcPct val="90000"/>
              </a:lnSpc>
              <a:spcBef>
                <a:spcPts val="375"/>
              </a:spcBef>
              <a:spcAft>
                <a:spcPts val="0"/>
              </a:spcAft>
              <a:buClr>
                <a:schemeClr val="lt1"/>
              </a:buClr>
              <a:buSzPts val="1800"/>
              <a:buNone/>
              <a:defRPr/>
            </a:lvl3pPr>
            <a:lvl4pPr marL="1828800" lvl="3" indent="-228600" algn="l">
              <a:lnSpc>
                <a:spcPct val="90000"/>
              </a:lnSpc>
              <a:spcBef>
                <a:spcPts val="375"/>
              </a:spcBef>
              <a:spcAft>
                <a:spcPts val="0"/>
              </a:spcAft>
              <a:buClr>
                <a:schemeClr val="lt1"/>
              </a:buClr>
              <a:buSzPts val="1800"/>
              <a:buNone/>
              <a:defRPr/>
            </a:lvl4pPr>
            <a:lvl5pPr marL="2286000" lvl="4" indent="-228600" algn="l">
              <a:lnSpc>
                <a:spcPct val="90000"/>
              </a:lnSpc>
              <a:spcBef>
                <a:spcPts val="375"/>
              </a:spcBef>
              <a:spcAft>
                <a:spcPts val="0"/>
              </a:spcAft>
              <a:buClr>
                <a:schemeClr val="lt1"/>
              </a:buClr>
              <a:buSzPts val="1800"/>
              <a:buNone/>
              <a:defRPr/>
            </a:lvl5pPr>
            <a:lvl6pPr marL="2743200" lvl="5" indent="-342900" algn="l">
              <a:lnSpc>
                <a:spcPct val="90000"/>
              </a:lnSpc>
              <a:spcBef>
                <a:spcPts val="375"/>
              </a:spcBef>
              <a:spcAft>
                <a:spcPts val="0"/>
              </a:spcAft>
              <a:buClr>
                <a:schemeClr val="lt1"/>
              </a:buClr>
              <a:buSzPts val="1800"/>
              <a:buChar char="•"/>
              <a:defRPr/>
            </a:lvl6pPr>
            <a:lvl7pPr marL="3200400" lvl="6" indent="-342900" algn="l">
              <a:lnSpc>
                <a:spcPct val="110000"/>
              </a:lnSpc>
              <a:spcBef>
                <a:spcPts val="375"/>
              </a:spcBef>
              <a:spcAft>
                <a:spcPts val="0"/>
              </a:spcAft>
              <a:buClr>
                <a:schemeClr val="lt1"/>
              </a:buClr>
              <a:buSzPts val="1800"/>
              <a:buChar char="•"/>
              <a:defRPr/>
            </a:lvl7pPr>
            <a:lvl8pPr marL="3657600" lvl="7" indent="-342900" algn="l">
              <a:lnSpc>
                <a:spcPct val="90000"/>
              </a:lnSpc>
              <a:spcBef>
                <a:spcPts val="375"/>
              </a:spcBef>
              <a:spcAft>
                <a:spcPts val="0"/>
              </a:spcAft>
              <a:buClr>
                <a:schemeClr val="lt1"/>
              </a:buClr>
              <a:buSzPts val="1800"/>
              <a:buChar char="•"/>
              <a:defRPr/>
            </a:lvl8pPr>
            <a:lvl9pPr marL="4114800" lvl="8" indent="-342900" algn="l">
              <a:lnSpc>
                <a:spcPct val="90000"/>
              </a:lnSpc>
              <a:spcBef>
                <a:spcPts val="375"/>
              </a:spcBef>
              <a:spcAft>
                <a:spcPts val="0"/>
              </a:spcAft>
              <a:buClr>
                <a:schemeClr val="lt1"/>
              </a:buClr>
              <a:buSzPts val="1800"/>
              <a:buChar char="•"/>
              <a:defRPr/>
            </a:lvl9pPr>
          </a:lstStyle>
          <a:p>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1_Content with Description - Left">
  <p:cSld name="1_Content with Description - Left">
    <p:bg>
      <p:bgPr>
        <a:solidFill>
          <a:schemeClr val="lt1"/>
        </a:solidFill>
        <a:effectLst/>
      </p:bgPr>
    </p:bg>
    <p:spTree>
      <p:nvGrpSpPr>
        <p:cNvPr id="1" name="Shape 1437"/>
        <p:cNvGrpSpPr/>
        <p:nvPr/>
      </p:nvGrpSpPr>
      <p:grpSpPr>
        <a:xfrm>
          <a:off x="0" y="0"/>
          <a:ext cx="0" cy="0"/>
          <a:chOff x="0" y="0"/>
          <a:chExt cx="0" cy="0"/>
        </a:xfrm>
      </p:grpSpPr>
      <p:sp>
        <p:nvSpPr>
          <p:cNvPr id="1438" name="Google Shape;1438;h2f6ecb7c6526a10a_0_3629"/>
          <p:cNvSpPr txBox="1">
            <a:spLocks noGrp="1"/>
          </p:cNvSpPr>
          <p:nvPr>
            <p:ph type="body" idx="1"/>
          </p:nvPr>
        </p:nvSpPr>
        <p:spPr>
          <a:xfrm>
            <a:off x="437990"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39" name="Google Shape;1439;h2f6ecb7c6526a10a_0_3629"/>
          <p:cNvSpPr txBox="1">
            <a:spLocks noGrp="1"/>
          </p:cNvSpPr>
          <p:nvPr>
            <p:ph type="body" idx="2"/>
          </p:nvPr>
        </p:nvSpPr>
        <p:spPr>
          <a:xfrm>
            <a:off x="437991" y="1540933"/>
            <a:ext cx="2965200" cy="2988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40" name="Google Shape;1440;h2f6ecb7c6526a10a_0_3629"/>
          <p:cNvSpPr txBox="1">
            <a:spLocks noGrp="1"/>
          </p:cNvSpPr>
          <p:nvPr>
            <p:ph type="body" idx="3"/>
          </p:nvPr>
        </p:nvSpPr>
        <p:spPr>
          <a:xfrm>
            <a:off x="3887390" y="614723"/>
            <a:ext cx="4803300" cy="3914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1441" name="Google Shape;1441;h2f6ecb7c6526a10a_0_362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42" name="Google Shape;1442;h2f6ecb7c6526a10a_0_362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43" name="Google Shape;1443;h2f6ecb7c6526a10a_0_3629"/>
          <p:cNvSpPr txBox="1">
            <a:spLocks noGrp="1"/>
          </p:cNvSpPr>
          <p:nvPr>
            <p:ph type="body" idx="4"/>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44" name="Google Shape;1444;h2f6ecb7c6526a10a_0_3629"/>
          <p:cNvSpPr>
            <a:spLocks noGrp="1"/>
          </p:cNvSpPr>
          <p:nvPr>
            <p:ph type="pic" idx="5"/>
          </p:nvPr>
        </p:nvSpPr>
        <p:spPr>
          <a:xfrm>
            <a:off x="7426520" y="4767263"/>
            <a:ext cx="995100" cy="273900"/>
          </a:xfrm>
          <a:prstGeom prst="rect">
            <a:avLst/>
          </a:prstGeom>
          <a:noFill/>
          <a:ln>
            <a:noFill/>
          </a:ln>
        </p:spPr>
      </p:sp>
      <p:cxnSp>
        <p:nvCxnSpPr>
          <p:cNvPr id="1445" name="Google Shape;1445;h2f6ecb7c6526a10a_0_3629"/>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446" name="Google Shape;1446;h2f6ecb7c6526a10a_0_362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3_Content with Description - Right">
  <p:cSld name="3_Content with Description - Right">
    <p:bg>
      <p:bgPr>
        <a:solidFill>
          <a:schemeClr val="lt1"/>
        </a:solidFill>
        <a:effectLst/>
      </p:bgPr>
    </p:bg>
    <p:spTree>
      <p:nvGrpSpPr>
        <p:cNvPr id="1" name="Shape 1447"/>
        <p:cNvGrpSpPr/>
        <p:nvPr/>
      </p:nvGrpSpPr>
      <p:grpSpPr>
        <a:xfrm>
          <a:off x="0" y="0"/>
          <a:ext cx="0" cy="0"/>
          <a:chOff x="0" y="0"/>
          <a:chExt cx="0" cy="0"/>
        </a:xfrm>
      </p:grpSpPr>
      <p:sp>
        <p:nvSpPr>
          <p:cNvPr id="1448" name="Google Shape;1448;h2f6ecb7c6526a10a_0_3639"/>
          <p:cNvSpPr txBox="1">
            <a:spLocks noGrp="1"/>
          </p:cNvSpPr>
          <p:nvPr>
            <p:ph type="body" idx="1"/>
          </p:nvPr>
        </p:nvSpPr>
        <p:spPr>
          <a:xfrm>
            <a:off x="437989" y="614723"/>
            <a:ext cx="4362600" cy="38427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000"/>
              <a:buFont typeface="Arial"/>
              <a:buNone/>
              <a:defRPr sz="1000"/>
            </a:lvl1pPr>
            <a:lvl2pPr marL="914400" lvl="1" indent="-228600" algn="l">
              <a:lnSpc>
                <a:spcPct val="90000"/>
              </a:lnSpc>
              <a:spcBef>
                <a:spcPts val="375"/>
              </a:spcBef>
              <a:spcAft>
                <a:spcPts val="0"/>
              </a:spcAft>
              <a:buClr>
                <a:schemeClr val="dk1"/>
              </a:buClr>
              <a:buSzPts val="1000"/>
              <a:buFont typeface="Arial"/>
              <a:buNone/>
              <a:defRPr sz="1000"/>
            </a:lvl2pPr>
            <a:lvl3pPr marL="1371600" lvl="2" indent="-228600" algn="l">
              <a:lnSpc>
                <a:spcPct val="90000"/>
              </a:lnSpc>
              <a:spcBef>
                <a:spcPts val="375"/>
              </a:spcBef>
              <a:spcAft>
                <a:spcPts val="0"/>
              </a:spcAft>
              <a:buClr>
                <a:schemeClr val="dk1"/>
              </a:buClr>
              <a:buSzPts val="1000"/>
              <a:buFont typeface="Arial"/>
              <a:buNone/>
              <a:defRPr sz="1000"/>
            </a:lvl3pPr>
            <a:lvl4pPr marL="1828800" lvl="3" indent="-228600" algn="l">
              <a:lnSpc>
                <a:spcPct val="90000"/>
              </a:lnSpc>
              <a:spcBef>
                <a:spcPts val="375"/>
              </a:spcBef>
              <a:spcAft>
                <a:spcPts val="0"/>
              </a:spcAft>
              <a:buClr>
                <a:schemeClr val="dk1"/>
              </a:buClr>
              <a:buSzPts val="1000"/>
              <a:buFont typeface="Arial"/>
              <a:buNone/>
              <a:defRPr sz="1000"/>
            </a:lvl4pPr>
            <a:lvl5pPr marL="2286000" lvl="4" indent="-228600" algn="l">
              <a:lnSpc>
                <a:spcPct val="90000"/>
              </a:lnSpc>
              <a:spcBef>
                <a:spcPts val="375"/>
              </a:spcBef>
              <a:spcAft>
                <a:spcPts val="0"/>
              </a:spcAft>
              <a:buClr>
                <a:schemeClr val="dk1"/>
              </a:buClr>
              <a:buSzPts val="1000"/>
              <a:buFont typeface="Arial"/>
              <a:buNone/>
              <a:defRPr sz="10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11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1449" name="Google Shape;1449;h2f6ecb7c6526a10a_0_3639"/>
          <p:cNvSpPr txBox="1">
            <a:spLocks noGrp="1"/>
          </p:cNvSpPr>
          <p:nvPr>
            <p:ph type="body" idx="2"/>
          </p:nvPr>
        </p:nvSpPr>
        <p:spPr>
          <a:xfrm>
            <a:off x="5725287" y="1540933"/>
            <a:ext cx="2965200" cy="2916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dk1"/>
              </a:buClr>
              <a:buSzPts val="1800"/>
              <a:buNone/>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50" name="Google Shape;1450;h2f6ecb7c6526a10a_0_3639"/>
          <p:cNvSpPr txBox="1">
            <a:spLocks noGrp="1"/>
          </p:cNvSpPr>
          <p:nvPr>
            <p:ph type="body" idx="3"/>
          </p:nvPr>
        </p:nvSpPr>
        <p:spPr>
          <a:xfrm>
            <a:off x="5725286" y="613992"/>
            <a:ext cx="2965200" cy="8067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Clr>
                <a:schemeClr val="dk1"/>
              </a:buClr>
              <a:buSzPts val="2000"/>
              <a:buFont typeface="Arial"/>
              <a:buNone/>
              <a:defRPr sz="2000" b="1" i="0">
                <a:solidFill>
                  <a:schemeClr val="dk1"/>
                </a:solidFill>
                <a:latin typeface="Arial"/>
                <a:ea typeface="Arial"/>
                <a:cs typeface="Arial"/>
                <a:sym typeface="Aria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51" name="Google Shape;1451;h2f6ecb7c6526a10a_0_363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52" name="Google Shape;1452;h2f6ecb7c6526a10a_0_363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53" name="Google Shape;1453;h2f6ecb7c6526a10a_0_363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454" name="Google Shape;1454;h2f6ecb7c6526a10a_0_3639"/>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455" name="Google Shape;1455;h2f6ecb7c6526a10a_0_3639"/>
          <p:cNvSpPr>
            <a:spLocks noGrp="1"/>
          </p:cNvSpPr>
          <p:nvPr>
            <p:ph type="pic" idx="4"/>
          </p:nvPr>
        </p:nvSpPr>
        <p:spPr>
          <a:xfrm>
            <a:off x="7426520" y="4767263"/>
            <a:ext cx="995100" cy="273900"/>
          </a:xfrm>
          <a:prstGeom prst="rect">
            <a:avLst/>
          </a:prstGeom>
          <a:noFill/>
          <a:ln>
            <a:noFill/>
          </a:ln>
        </p:spPr>
      </p:sp>
      <p:sp>
        <p:nvSpPr>
          <p:cNvPr id="1456" name="Google Shape;1456;h2f6ecb7c6526a10a_0_3639"/>
          <p:cNvSpPr txBox="1">
            <a:spLocks noGrp="1"/>
          </p:cNvSpPr>
          <p:nvPr>
            <p:ph type="body" idx="5"/>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1_Multiple Photos - Light">
  <p:cSld name="1_Multiple Photos - Light">
    <p:spTree>
      <p:nvGrpSpPr>
        <p:cNvPr id="1" name="Shape 1457"/>
        <p:cNvGrpSpPr/>
        <p:nvPr/>
      </p:nvGrpSpPr>
      <p:grpSpPr>
        <a:xfrm>
          <a:off x="0" y="0"/>
          <a:ext cx="0" cy="0"/>
          <a:chOff x="0" y="0"/>
          <a:chExt cx="0" cy="0"/>
        </a:xfrm>
      </p:grpSpPr>
      <p:sp>
        <p:nvSpPr>
          <p:cNvPr id="1458" name="Google Shape;1458;h2f6ecb7c6526a10a_0_3649"/>
          <p:cNvSpPr>
            <a:spLocks noGrp="1"/>
          </p:cNvSpPr>
          <p:nvPr>
            <p:ph type="pic" idx="2"/>
          </p:nvPr>
        </p:nvSpPr>
        <p:spPr>
          <a:xfrm>
            <a:off x="182881" y="184149"/>
            <a:ext cx="3799800" cy="4758300"/>
          </a:xfrm>
          <a:prstGeom prst="rect">
            <a:avLst/>
          </a:prstGeom>
          <a:solidFill>
            <a:schemeClr val="lt2"/>
          </a:solidFill>
          <a:ln>
            <a:noFill/>
          </a:ln>
        </p:spPr>
      </p:sp>
      <p:sp>
        <p:nvSpPr>
          <p:cNvPr id="1459" name="Google Shape;1459;h2f6ecb7c6526a10a_0_3649"/>
          <p:cNvSpPr/>
          <p:nvPr/>
        </p:nvSpPr>
        <p:spPr>
          <a:xfrm>
            <a:off x="4185919" y="184149"/>
            <a:ext cx="2286000" cy="2286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60" name="Google Shape;1460;h2f6ecb7c6526a10a_0_3649"/>
          <p:cNvSpPr txBox="1">
            <a:spLocks noGrp="1"/>
          </p:cNvSpPr>
          <p:nvPr>
            <p:ph type="body" idx="1"/>
          </p:nvPr>
        </p:nvSpPr>
        <p:spPr>
          <a:xfrm>
            <a:off x="4349325" y="373063"/>
            <a:ext cx="1932300" cy="4227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1400"/>
              <a:buFont typeface="Arial"/>
              <a:buNone/>
              <a:defRPr sz="1400" b="1">
                <a:solidFill>
                  <a:schemeClr val="lt1"/>
                </a:solidFil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1" name="Google Shape;1461;h2f6ecb7c6526a10a_0_3649"/>
          <p:cNvSpPr txBox="1">
            <a:spLocks noGrp="1"/>
          </p:cNvSpPr>
          <p:nvPr>
            <p:ph type="body" idx="3"/>
          </p:nvPr>
        </p:nvSpPr>
        <p:spPr>
          <a:xfrm>
            <a:off x="4349854" y="900545"/>
            <a:ext cx="1932300" cy="14409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000"/>
              <a:buFont typeface="Arial"/>
              <a:buNone/>
              <a:defRPr sz="1000">
                <a:solidFill>
                  <a:schemeClr val="lt1"/>
                </a:solidFill>
              </a:defRPr>
            </a:lvl1pPr>
            <a:lvl2pPr marL="914400" lvl="1" indent="-228600" algn="l">
              <a:lnSpc>
                <a:spcPct val="90000"/>
              </a:lnSpc>
              <a:spcBef>
                <a:spcPts val="375"/>
              </a:spcBef>
              <a:spcAft>
                <a:spcPts val="0"/>
              </a:spcAft>
              <a:buClr>
                <a:schemeClr val="lt1"/>
              </a:buClr>
              <a:buSzPts val="1000"/>
              <a:buFont typeface="Arial"/>
              <a:buNone/>
              <a:defRPr sz="1000">
                <a:solidFill>
                  <a:schemeClr val="lt1"/>
                </a:solidFill>
              </a:defRPr>
            </a:lvl2pPr>
            <a:lvl3pPr marL="1371600" lvl="2" indent="-228600" algn="l">
              <a:lnSpc>
                <a:spcPct val="90000"/>
              </a:lnSpc>
              <a:spcBef>
                <a:spcPts val="375"/>
              </a:spcBef>
              <a:spcAft>
                <a:spcPts val="0"/>
              </a:spcAft>
              <a:buClr>
                <a:schemeClr val="lt1"/>
              </a:buClr>
              <a:buSzPts val="1000"/>
              <a:buFont typeface="Arial"/>
              <a:buNone/>
              <a:defRPr sz="1000">
                <a:solidFill>
                  <a:schemeClr val="lt1"/>
                </a:solidFill>
              </a:defRPr>
            </a:lvl3pPr>
            <a:lvl4pPr marL="1828800" lvl="3" indent="-228600" algn="l">
              <a:lnSpc>
                <a:spcPct val="90000"/>
              </a:lnSpc>
              <a:spcBef>
                <a:spcPts val="375"/>
              </a:spcBef>
              <a:spcAft>
                <a:spcPts val="0"/>
              </a:spcAft>
              <a:buClr>
                <a:schemeClr val="lt1"/>
              </a:buClr>
              <a:buSzPts val="1000"/>
              <a:buFont typeface="Arial"/>
              <a:buNone/>
              <a:defRPr sz="1000">
                <a:solidFill>
                  <a:schemeClr val="lt1"/>
                </a:solidFill>
              </a:defRPr>
            </a:lvl4pPr>
            <a:lvl5pPr marL="2286000" lvl="4" indent="-228600" algn="l">
              <a:lnSpc>
                <a:spcPct val="90000"/>
              </a:lnSpc>
              <a:spcBef>
                <a:spcPts val="375"/>
              </a:spcBef>
              <a:spcAft>
                <a:spcPts val="0"/>
              </a:spcAft>
              <a:buClr>
                <a:schemeClr val="lt1"/>
              </a:buClr>
              <a:buSzPts val="1000"/>
              <a:buFont typeface="Arial"/>
              <a:buNone/>
              <a:defRPr sz="1000">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2" name="Google Shape;1462;h2f6ecb7c6526a10a_0_3649"/>
          <p:cNvSpPr>
            <a:spLocks noGrp="1"/>
          </p:cNvSpPr>
          <p:nvPr>
            <p:ph type="pic" idx="4"/>
          </p:nvPr>
        </p:nvSpPr>
        <p:spPr>
          <a:xfrm>
            <a:off x="4185919" y="2656415"/>
            <a:ext cx="2286000" cy="2286000"/>
          </a:xfrm>
          <a:prstGeom prst="rect">
            <a:avLst/>
          </a:prstGeom>
          <a:solidFill>
            <a:schemeClr val="lt2"/>
          </a:solidFill>
          <a:ln>
            <a:noFill/>
          </a:ln>
        </p:spPr>
      </p:sp>
      <p:sp>
        <p:nvSpPr>
          <p:cNvPr id="1463" name="Google Shape;1463;h2f6ecb7c6526a10a_0_3649"/>
          <p:cNvSpPr>
            <a:spLocks noGrp="1"/>
          </p:cNvSpPr>
          <p:nvPr>
            <p:ph type="pic" idx="5"/>
          </p:nvPr>
        </p:nvSpPr>
        <p:spPr>
          <a:xfrm>
            <a:off x="6675119" y="184149"/>
            <a:ext cx="2286000" cy="2286000"/>
          </a:xfrm>
          <a:prstGeom prst="rect">
            <a:avLst/>
          </a:prstGeom>
          <a:solidFill>
            <a:schemeClr val="lt2"/>
          </a:solidFill>
          <a:ln>
            <a:noFill/>
          </a:ln>
        </p:spPr>
      </p:sp>
      <p:sp>
        <p:nvSpPr>
          <p:cNvPr id="1464" name="Google Shape;1464;h2f6ecb7c6526a10a_0_3649"/>
          <p:cNvSpPr>
            <a:spLocks noGrp="1"/>
          </p:cNvSpPr>
          <p:nvPr>
            <p:ph type="pic" idx="6"/>
          </p:nvPr>
        </p:nvSpPr>
        <p:spPr>
          <a:xfrm>
            <a:off x="6675119" y="2656415"/>
            <a:ext cx="2286000" cy="2286000"/>
          </a:xfrm>
          <a:prstGeom prst="rect">
            <a:avLst/>
          </a:prstGeom>
          <a:solidFill>
            <a:schemeClr val="lt2"/>
          </a:solidFill>
          <a:ln>
            <a:noFill/>
          </a:ln>
        </p:spPr>
      </p:sp>
      <p:sp>
        <p:nvSpPr>
          <p:cNvPr id="1465" name="Google Shape;1465;h2f6ecb7c6526a10a_0_364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3_Picture with Caption">
  <p:cSld name="3_Picture with Caption">
    <p:spTree>
      <p:nvGrpSpPr>
        <p:cNvPr id="1" name="Shape 1466"/>
        <p:cNvGrpSpPr/>
        <p:nvPr/>
      </p:nvGrpSpPr>
      <p:grpSpPr>
        <a:xfrm>
          <a:off x="0" y="0"/>
          <a:ext cx="0" cy="0"/>
          <a:chOff x="0" y="0"/>
          <a:chExt cx="0" cy="0"/>
        </a:xfrm>
      </p:grpSpPr>
      <p:sp>
        <p:nvSpPr>
          <p:cNvPr id="1467" name="Google Shape;1467;h2f6ecb7c6526a10a_0_3657"/>
          <p:cNvSpPr>
            <a:spLocks noGrp="1"/>
          </p:cNvSpPr>
          <p:nvPr>
            <p:ph type="pic" idx="2"/>
          </p:nvPr>
        </p:nvSpPr>
        <p:spPr>
          <a:xfrm>
            <a:off x="182881" y="184149"/>
            <a:ext cx="8778300" cy="4758300"/>
          </a:xfrm>
          <a:prstGeom prst="rect">
            <a:avLst/>
          </a:prstGeom>
          <a:solidFill>
            <a:schemeClr val="lt2"/>
          </a:solidFill>
          <a:ln>
            <a:noFill/>
          </a:ln>
        </p:spPr>
      </p:sp>
      <p:sp>
        <p:nvSpPr>
          <p:cNvPr id="1468" name="Google Shape;1468;h2f6ecb7c6526a10a_0_3657"/>
          <p:cNvSpPr>
            <a:spLocks noGrp="1"/>
          </p:cNvSpPr>
          <p:nvPr>
            <p:ph type="pic" idx="3"/>
          </p:nvPr>
        </p:nvSpPr>
        <p:spPr>
          <a:xfrm>
            <a:off x="762000" y="971550"/>
            <a:ext cx="2286000" cy="3200400"/>
          </a:xfrm>
          <a:prstGeom prst="rect">
            <a:avLst/>
          </a:prstGeom>
          <a:solidFill>
            <a:schemeClr val="lt1"/>
          </a:solidFill>
          <a:ln>
            <a:noFill/>
          </a:ln>
        </p:spPr>
      </p:sp>
      <p:sp>
        <p:nvSpPr>
          <p:cNvPr id="1469" name="Google Shape;1469;h2f6ecb7c6526a10a_0_3657"/>
          <p:cNvSpPr txBox="1">
            <a:spLocks noGrp="1"/>
          </p:cNvSpPr>
          <p:nvPr>
            <p:ph type="body" idx="1"/>
          </p:nvPr>
        </p:nvSpPr>
        <p:spPr>
          <a:xfrm>
            <a:off x="945724" y="1218672"/>
            <a:ext cx="1932300" cy="6768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accent1"/>
              </a:buClr>
              <a:buSzPts val="1400"/>
              <a:buFont typeface="Arial"/>
              <a:buNone/>
              <a:defRPr sz="1400" b="1" i="0" cap="none">
                <a:solidFill>
                  <a:schemeClr val="accen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70" name="Google Shape;1470;h2f6ecb7c6526a10a_0_3657"/>
          <p:cNvSpPr txBox="1">
            <a:spLocks noGrp="1"/>
          </p:cNvSpPr>
          <p:nvPr>
            <p:ph type="body" idx="4"/>
          </p:nvPr>
        </p:nvSpPr>
        <p:spPr>
          <a:xfrm>
            <a:off x="946253" y="1895474"/>
            <a:ext cx="1932300" cy="2097000"/>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750"/>
              </a:spcBef>
              <a:spcAft>
                <a:spcPts val="0"/>
              </a:spcAft>
              <a:buClr>
                <a:schemeClr val="dk1"/>
              </a:buClr>
              <a:buSzPts val="1000"/>
              <a:buFont typeface="Arial"/>
              <a:buNone/>
              <a:defRPr sz="1000">
                <a:solidFill>
                  <a:schemeClr val="dk1"/>
                </a:solidFill>
              </a:defRPr>
            </a:lvl1pPr>
            <a:lvl2pPr marL="914400" lvl="1" indent="-228600" algn="l">
              <a:lnSpc>
                <a:spcPct val="90000"/>
              </a:lnSpc>
              <a:spcBef>
                <a:spcPts val="375"/>
              </a:spcBef>
              <a:spcAft>
                <a:spcPts val="0"/>
              </a:spcAft>
              <a:buClr>
                <a:schemeClr val="dk1"/>
              </a:buClr>
              <a:buSzPts val="1000"/>
              <a:buFont typeface="Arial"/>
              <a:buNone/>
              <a:defRPr sz="1000">
                <a:solidFill>
                  <a:schemeClr val="dk1"/>
                </a:solidFill>
              </a:defRPr>
            </a:lvl2pPr>
            <a:lvl3pPr marL="1371600" lvl="2" indent="-228600" algn="l">
              <a:lnSpc>
                <a:spcPct val="90000"/>
              </a:lnSpc>
              <a:spcBef>
                <a:spcPts val="375"/>
              </a:spcBef>
              <a:spcAft>
                <a:spcPts val="0"/>
              </a:spcAft>
              <a:buClr>
                <a:schemeClr val="dk1"/>
              </a:buClr>
              <a:buSzPts val="1000"/>
              <a:buFont typeface="Arial"/>
              <a:buNone/>
              <a:defRPr sz="1000">
                <a:solidFill>
                  <a:schemeClr val="dk1"/>
                </a:solidFill>
              </a:defRPr>
            </a:lvl3pPr>
            <a:lvl4pPr marL="1828800" lvl="3" indent="-228600" algn="l">
              <a:lnSpc>
                <a:spcPct val="90000"/>
              </a:lnSpc>
              <a:spcBef>
                <a:spcPts val="375"/>
              </a:spcBef>
              <a:spcAft>
                <a:spcPts val="0"/>
              </a:spcAft>
              <a:buClr>
                <a:schemeClr val="dk1"/>
              </a:buClr>
              <a:buSzPts val="1000"/>
              <a:buFont typeface="Arial"/>
              <a:buNone/>
              <a:defRPr sz="1000">
                <a:solidFill>
                  <a:schemeClr val="dk1"/>
                </a:solidFill>
              </a:defRPr>
            </a:lvl4pPr>
            <a:lvl5pPr marL="2286000" lvl="4" indent="-228600" algn="l">
              <a:lnSpc>
                <a:spcPct val="90000"/>
              </a:lnSpc>
              <a:spcBef>
                <a:spcPts val="375"/>
              </a:spcBef>
              <a:spcAft>
                <a:spcPts val="0"/>
              </a:spcAft>
              <a:buClr>
                <a:schemeClr val="dk1"/>
              </a:buClr>
              <a:buSzPts val="1000"/>
              <a:buFont typeface="Arial"/>
              <a:buNone/>
              <a:defRPr sz="1000">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71" name="Google Shape;1471;h2f6ecb7c6526a10a_0_3657"/>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4_Picture with Caption">
  <p:cSld name="4_Picture with Caption">
    <p:spTree>
      <p:nvGrpSpPr>
        <p:cNvPr id="1" name="Shape 1472"/>
        <p:cNvGrpSpPr/>
        <p:nvPr/>
      </p:nvGrpSpPr>
      <p:grpSpPr>
        <a:xfrm>
          <a:off x="0" y="0"/>
          <a:ext cx="0" cy="0"/>
          <a:chOff x="0" y="0"/>
          <a:chExt cx="0" cy="0"/>
        </a:xfrm>
      </p:grpSpPr>
      <p:sp>
        <p:nvSpPr>
          <p:cNvPr id="1473" name="Google Shape;1473;h2f6ecb7c6526a10a_0_3662"/>
          <p:cNvSpPr/>
          <p:nvPr/>
        </p:nvSpPr>
        <p:spPr>
          <a:xfrm>
            <a:off x="0" y="0"/>
            <a:ext cx="9143400" cy="5143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74" name="Google Shape;1474;h2f6ecb7c6526a10a_0_3662"/>
          <p:cNvSpPr>
            <a:spLocks noGrp="1"/>
          </p:cNvSpPr>
          <p:nvPr>
            <p:ph type="pic" idx="2"/>
          </p:nvPr>
        </p:nvSpPr>
        <p:spPr>
          <a:xfrm>
            <a:off x="5119909" y="0"/>
            <a:ext cx="4025700" cy="5153100"/>
          </a:xfrm>
          <a:prstGeom prst="rect">
            <a:avLst/>
          </a:prstGeom>
          <a:solidFill>
            <a:schemeClr val="lt2"/>
          </a:solidFill>
          <a:ln>
            <a:noFill/>
          </a:ln>
        </p:spPr>
      </p:sp>
      <p:sp>
        <p:nvSpPr>
          <p:cNvPr id="1475" name="Google Shape;1475;h2f6ecb7c6526a10a_0_3662"/>
          <p:cNvSpPr txBox="1">
            <a:spLocks noGrp="1"/>
          </p:cNvSpPr>
          <p:nvPr>
            <p:ph type="body" idx="1"/>
          </p:nvPr>
        </p:nvSpPr>
        <p:spPr>
          <a:xfrm>
            <a:off x="605382" y="744718"/>
            <a:ext cx="4428600" cy="1014300"/>
          </a:xfrm>
          <a:prstGeom prst="rect">
            <a:avLst/>
          </a:prstGeom>
          <a:noFill/>
          <a:ln>
            <a:noFill/>
          </a:ln>
        </p:spPr>
        <p:txBody>
          <a:bodyPr spcFirstLastPara="1" wrap="square" lIns="91425" tIns="45700" rIns="91425" bIns="45700" anchor="t" anchorCtr="0">
            <a:noAutofit/>
          </a:bodyPr>
          <a:lstStyle>
            <a:lvl1pPr marL="457200" lvl="0" indent="-228600" algn="l">
              <a:lnSpc>
                <a:spcPct val="110000"/>
              </a:lnSpc>
              <a:spcBef>
                <a:spcPts val="750"/>
              </a:spcBef>
              <a:spcAft>
                <a:spcPts val="0"/>
              </a:spcAft>
              <a:buClr>
                <a:schemeClr val="lt1"/>
              </a:buClr>
              <a:buSzPts val="2500"/>
              <a:buFont typeface="Arial Black"/>
              <a:buNone/>
              <a:defRPr sz="2500" b="1" i="0" cap="none">
                <a:solidFill>
                  <a:schemeClr val="lt1"/>
                </a:solidFill>
                <a:latin typeface="Arial Black"/>
                <a:ea typeface="Arial Black"/>
                <a:cs typeface="Arial Black"/>
                <a:sym typeface="Arial Black"/>
              </a:defRPr>
            </a:lvl1pPr>
            <a:lvl2pPr marL="914400" lvl="1" indent="-228600" algn="l">
              <a:lnSpc>
                <a:spcPct val="90000"/>
              </a:lnSpc>
              <a:spcBef>
                <a:spcPts val="375"/>
              </a:spcBef>
              <a:spcAft>
                <a:spcPts val="0"/>
              </a:spcAft>
              <a:buClr>
                <a:schemeClr val="lt1"/>
              </a:buClr>
              <a:buSzPts val="1700"/>
              <a:buFont typeface="Arial"/>
              <a:buNone/>
              <a:defRPr sz="1700" b="1">
                <a:solidFill>
                  <a:schemeClr val="lt1"/>
                </a:solidFill>
              </a:defRPr>
            </a:lvl2pPr>
            <a:lvl3pPr marL="1371600" lvl="2" indent="-228600" algn="l">
              <a:lnSpc>
                <a:spcPct val="90000"/>
              </a:lnSpc>
              <a:spcBef>
                <a:spcPts val="375"/>
              </a:spcBef>
              <a:spcAft>
                <a:spcPts val="0"/>
              </a:spcAft>
              <a:buClr>
                <a:schemeClr val="lt1"/>
              </a:buClr>
              <a:buSzPts val="1700"/>
              <a:buFont typeface="Arial"/>
              <a:buNone/>
              <a:defRPr sz="1700" b="1">
                <a:solidFill>
                  <a:schemeClr val="lt1"/>
                </a:solidFill>
              </a:defRPr>
            </a:lvl3pPr>
            <a:lvl4pPr marL="1828800" lvl="3" indent="-228600" algn="l">
              <a:lnSpc>
                <a:spcPct val="90000"/>
              </a:lnSpc>
              <a:spcBef>
                <a:spcPts val="375"/>
              </a:spcBef>
              <a:spcAft>
                <a:spcPts val="0"/>
              </a:spcAft>
              <a:buClr>
                <a:schemeClr val="lt1"/>
              </a:buClr>
              <a:buSzPts val="1700"/>
              <a:buFont typeface="Arial"/>
              <a:buNone/>
              <a:defRPr sz="1700" b="1">
                <a:solidFill>
                  <a:schemeClr val="lt1"/>
                </a:solidFill>
              </a:defRPr>
            </a:lvl4pPr>
            <a:lvl5pPr marL="2286000" lvl="4" indent="-228600" algn="l">
              <a:lnSpc>
                <a:spcPct val="90000"/>
              </a:lnSpc>
              <a:spcBef>
                <a:spcPts val="375"/>
              </a:spcBef>
              <a:spcAft>
                <a:spcPts val="0"/>
              </a:spcAft>
              <a:buClr>
                <a:schemeClr val="lt1"/>
              </a:buClr>
              <a:buSzPts val="1700"/>
              <a:buFont typeface="Arial"/>
              <a:buNone/>
              <a:defRPr sz="1700" b="1">
                <a:solidFill>
                  <a:schemeClr val="lt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76" name="Google Shape;1476;h2f6ecb7c6526a10a_0_3662"/>
          <p:cNvSpPr txBox="1">
            <a:spLocks noGrp="1"/>
          </p:cNvSpPr>
          <p:nvPr>
            <p:ph type="body" idx="3"/>
          </p:nvPr>
        </p:nvSpPr>
        <p:spPr>
          <a:xfrm>
            <a:off x="605382" y="1865234"/>
            <a:ext cx="4428600" cy="26595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Clr>
                <a:schemeClr val="lt1"/>
              </a:buClr>
              <a:buSzPts val="1200"/>
              <a:buFont typeface="Arial"/>
              <a:buNone/>
              <a:defRPr>
                <a:solidFill>
                  <a:schemeClr val="lt1"/>
                </a:solidFill>
              </a:defRPr>
            </a:lvl1pPr>
            <a:lvl2pPr marL="914400" lvl="1" indent="-228600" algn="ctr">
              <a:lnSpc>
                <a:spcPct val="90000"/>
              </a:lnSpc>
              <a:spcBef>
                <a:spcPts val="375"/>
              </a:spcBef>
              <a:spcAft>
                <a:spcPts val="0"/>
              </a:spcAft>
              <a:buClr>
                <a:schemeClr val="dk1"/>
              </a:buClr>
              <a:buSzPts val="1200"/>
              <a:buFont typeface="Arial"/>
              <a:buNone/>
              <a:defRPr>
                <a:solidFill>
                  <a:schemeClr val="dk1"/>
                </a:solidFill>
              </a:defRPr>
            </a:lvl2pPr>
            <a:lvl3pPr marL="1371600" lvl="2" indent="-228600" algn="ctr">
              <a:lnSpc>
                <a:spcPct val="90000"/>
              </a:lnSpc>
              <a:spcBef>
                <a:spcPts val="375"/>
              </a:spcBef>
              <a:spcAft>
                <a:spcPts val="0"/>
              </a:spcAft>
              <a:buClr>
                <a:schemeClr val="dk1"/>
              </a:buClr>
              <a:buSzPts val="1200"/>
              <a:buFont typeface="Arial"/>
              <a:buNone/>
              <a:defRPr>
                <a:solidFill>
                  <a:schemeClr val="dk1"/>
                </a:solidFill>
              </a:defRPr>
            </a:lvl3pPr>
            <a:lvl4pPr marL="1828800" lvl="3" indent="-228600" algn="ctr">
              <a:lnSpc>
                <a:spcPct val="90000"/>
              </a:lnSpc>
              <a:spcBef>
                <a:spcPts val="375"/>
              </a:spcBef>
              <a:spcAft>
                <a:spcPts val="0"/>
              </a:spcAft>
              <a:buClr>
                <a:schemeClr val="dk1"/>
              </a:buClr>
              <a:buSzPts val="1200"/>
              <a:buFont typeface="Arial"/>
              <a:buNone/>
              <a:defRPr>
                <a:solidFill>
                  <a:schemeClr val="dk1"/>
                </a:solidFill>
              </a:defRPr>
            </a:lvl4pPr>
            <a:lvl5pPr marL="2286000" lvl="4" indent="-228600" algn="ctr">
              <a:lnSpc>
                <a:spcPct val="90000"/>
              </a:lnSpc>
              <a:spcBef>
                <a:spcPts val="375"/>
              </a:spcBef>
              <a:spcAft>
                <a:spcPts val="0"/>
              </a:spcAft>
              <a:buClr>
                <a:schemeClr val="dk1"/>
              </a:buClr>
              <a:buSzPts val="1200"/>
              <a:buFont typeface="Arial"/>
              <a:buNone/>
              <a:defRPr>
                <a:solidFill>
                  <a:schemeClr val="dk1"/>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77" name="Google Shape;1477;h2f6ecb7c6526a10a_0_3662"/>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lt1"/>
        </a:solidFill>
        <a:effectLst/>
      </p:bgPr>
    </p:bg>
    <p:spTree>
      <p:nvGrpSpPr>
        <p:cNvPr id="1" name="Shape 1478"/>
        <p:cNvGrpSpPr/>
        <p:nvPr/>
      </p:nvGrpSpPr>
      <p:grpSpPr>
        <a:xfrm>
          <a:off x="0" y="0"/>
          <a:ext cx="0" cy="0"/>
          <a:chOff x="0" y="0"/>
          <a:chExt cx="0" cy="0"/>
        </a:xfrm>
      </p:grpSpPr>
      <p:sp>
        <p:nvSpPr>
          <p:cNvPr id="1479" name="Google Shape;1479;h2f6ecb7c6526a10a_0_366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480" name="Google Shape;1480;h2f6ecb7c6526a10a_0_3668"/>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81" name="Google Shape;1481;h2f6ecb7c6526a10a_0_3668"/>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cxnSp>
        <p:nvCxnSpPr>
          <p:cNvPr id="1482" name="Google Shape;1482;h2f6ecb7c6526a10a_0_3668"/>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sp>
        <p:nvSpPr>
          <p:cNvPr id="1483" name="Google Shape;1483;h2f6ecb7c6526a10a_0_3668"/>
          <p:cNvSpPr>
            <a:spLocks noGrp="1"/>
          </p:cNvSpPr>
          <p:nvPr>
            <p:ph type="pic" idx="2"/>
          </p:nvPr>
        </p:nvSpPr>
        <p:spPr>
          <a:xfrm>
            <a:off x="7426520" y="4767263"/>
            <a:ext cx="995100" cy="273900"/>
          </a:xfrm>
          <a:prstGeom prst="rect">
            <a:avLst/>
          </a:prstGeom>
          <a:noFill/>
          <a:ln>
            <a:noFill/>
          </a:ln>
        </p:spPr>
      </p:sp>
      <p:sp>
        <p:nvSpPr>
          <p:cNvPr id="1484" name="Google Shape;1484;h2f6ecb7c6526a10a_0_3668"/>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lt1"/>
              </a:buClr>
              <a:buSzPts val="800"/>
              <a:buFont typeface="Arial"/>
              <a:buNone/>
              <a:defRPr sz="800">
                <a:solidFill>
                  <a:schemeClr val="lt1"/>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1485"/>
        <p:cNvGrpSpPr/>
        <p:nvPr/>
      </p:nvGrpSpPr>
      <p:grpSpPr>
        <a:xfrm>
          <a:off x="0" y="0"/>
          <a:ext cx="0" cy="0"/>
          <a:chOff x="0" y="0"/>
          <a:chExt cx="0" cy="0"/>
        </a:xfrm>
      </p:grpSpPr>
      <p:sp>
        <p:nvSpPr>
          <p:cNvPr id="1486" name="Google Shape;1486;h2f6ecb7c6526a10a_0_3675"/>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rgbClr val="888888"/>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87" name="Google Shape;1487;h2f6ecb7c6526a10a_0_3675"/>
          <p:cNvSpPr txBox="1">
            <a:spLocks noGrp="1"/>
          </p:cNvSpPr>
          <p:nvPr>
            <p:ph type="body" idx="1"/>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Clr>
                <a:schemeClr val="accent4"/>
              </a:buClr>
              <a:buSzPts val="800"/>
              <a:buFont typeface="Arial"/>
              <a:buNone/>
              <a:defRPr sz="800">
                <a:solidFill>
                  <a:schemeClr val="accent4"/>
                </a:solidFill>
              </a:defRPr>
            </a:lvl1pPr>
            <a:lvl2pPr marL="914400" lvl="1" indent="-228600" algn="l">
              <a:lnSpc>
                <a:spcPct val="90000"/>
              </a:lnSpc>
              <a:spcBef>
                <a:spcPts val="375"/>
              </a:spcBef>
              <a:spcAft>
                <a:spcPts val="0"/>
              </a:spcAft>
              <a:buClr>
                <a:schemeClr val="dk1"/>
              </a:buClr>
              <a:buSzPts val="1800"/>
              <a:buNone/>
              <a:defRPr/>
            </a:lvl2pPr>
            <a:lvl3pPr marL="1371600" lvl="2" indent="-228600" algn="l">
              <a:lnSpc>
                <a:spcPct val="90000"/>
              </a:lnSpc>
              <a:spcBef>
                <a:spcPts val="375"/>
              </a:spcBef>
              <a:spcAft>
                <a:spcPts val="0"/>
              </a:spcAft>
              <a:buClr>
                <a:schemeClr val="dk1"/>
              </a:buClr>
              <a:buSzPts val="1800"/>
              <a:buNone/>
              <a:defRPr/>
            </a:lvl3pPr>
            <a:lvl4pPr marL="1828800" lvl="3" indent="-228600" algn="l">
              <a:lnSpc>
                <a:spcPct val="90000"/>
              </a:lnSpc>
              <a:spcBef>
                <a:spcPts val="375"/>
              </a:spcBef>
              <a:spcAft>
                <a:spcPts val="0"/>
              </a:spcAft>
              <a:buClr>
                <a:schemeClr val="dk1"/>
              </a:buClr>
              <a:buSzPts val="1800"/>
              <a:buNone/>
              <a:defRPr/>
            </a:lvl4pPr>
            <a:lvl5pPr marL="2286000" lvl="4" indent="-228600" algn="l">
              <a:lnSpc>
                <a:spcPct val="90000"/>
              </a:lnSpc>
              <a:spcBef>
                <a:spcPts val="375"/>
              </a:spcBef>
              <a:spcAft>
                <a:spcPts val="0"/>
              </a:spcAft>
              <a:buClr>
                <a:schemeClr val="dk1"/>
              </a:buClr>
              <a:buSzPts val="180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11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88" name="Google Shape;1488;h2f6ecb7c6526a10a_0_3675"/>
          <p:cNvSpPr>
            <a:spLocks noGrp="1"/>
          </p:cNvSpPr>
          <p:nvPr>
            <p:ph type="pic" idx="2"/>
          </p:nvPr>
        </p:nvSpPr>
        <p:spPr>
          <a:xfrm>
            <a:off x="7426519" y="4767263"/>
            <a:ext cx="995100" cy="273900"/>
          </a:xfrm>
          <a:prstGeom prst="rect">
            <a:avLst/>
          </a:prstGeom>
          <a:noFill/>
          <a:ln>
            <a:noFill/>
          </a:ln>
        </p:spPr>
      </p:sp>
      <p:cxnSp>
        <p:nvCxnSpPr>
          <p:cNvPr id="1489" name="Google Shape;1489;h2f6ecb7c6526a10a_0_3675"/>
          <p:cNvCxnSpPr/>
          <p:nvPr/>
        </p:nvCxnSpPr>
        <p:spPr>
          <a:xfrm>
            <a:off x="8525933" y="4767263"/>
            <a:ext cx="0" cy="273900"/>
          </a:xfrm>
          <a:prstGeom prst="straightConnector1">
            <a:avLst/>
          </a:prstGeom>
          <a:noFill/>
          <a:ln w="9525" cap="flat" cmpd="sng">
            <a:solidFill>
              <a:schemeClr val="accent1"/>
            </a:solidFill>
            <a:prstDash val="solid"/>
            <a:miter lim="0"/>
            <a:headEnd type="none" w="sm" len="sm"/>
            <a:tailEnd type="none" w="sm" len="sm"/>
          </a:ln>
        </p:spPr>
      </p:cxnSp>
      <p:sp>
        <p:nvSpPr>
          <p:cNvPr id="1490" name="Google Shape;1490;h2f6ecb7c6526a10a_0_3675"/>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91"/>
        <p:cNvGrpSpPr/>
        <p:nvPr/>
      </p:nvGrpSpPr>
      <p:grpSpPr>
        <a:xfrm>
          <a:off x="0" y="0"/>
          <a:ext cx="0" cy="0"/>
          <a:chOff x="0" y="0"/>
          <a:chExt cx="0" cy="0"/>
        </a:xfrm>
      </p:grpSpPr>
      <p:sp>
        <p:nvSpPr>
          <p:cNvPr id="1492" name="Google Shape;1492;h2f6ecb7c6526a10a_0_3681"/>
          <p:cNvSpPr txBox="1">
            <a:spLocks noGrp="1"/>
          </p:cNvSpPr>
          <p:nvPr>
            <p:ph type="ctrTitle"/>
          </p:nvPr>
        </p:nvSpPr>
        <p:spPr>
          <a:xfrm>
            <a:off x="311708" y="744575"/>
            <a:ext cx="8520600" cy="2052600"/>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493" name="Google Shape;1493;h2f6ecb7c6526a10a_0_3681"/>
          <p:cNvSpPr txBox="1">
            <a:spLocks noGrp="1"/>
          </p:cNvSpPr>
          <p:nvPr>
            <p:ph type="subTitle" idx="1"/>
          </p:nvPr>
        </p:nvSpPr>
        <p:spPr>
          <a:xfrm>
            <a:off x="311700" y="2834125"/>
            <a:ext cx="8520600" cy="79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750"/>
              </a:spcBef>
              <a:spcAft>
                <a:spcPts val="0"/>
              </a:spcAft>
              <a:buSzPts val="2800"/>
              <a:buNone/>
              <a:defRPr sz="2800"/>
            </a:lvl1pPr>
            <a:lvl2pPr lvl="1" algn="ctr">
              <a:lnSpc>
                <a:spcPct val="100000"/>
              </a:lnSpc>
              <a:spcBef>
                <a:spcPts val="375"/>
              </a:spcBef>
              <a:spcAft>
                <a:spcPts val="0"/>
              </a:spcAft>
              <a:buSzPts val="2800"/>
              <a:buNone/>
              <a:defRPr sz="2800"/>
            </a:lvl2pPr>
            <a:lvl3pPr lvl="2" algn="ctr">
              <a:lnSpc>
                <a:spcPct val="100000"/>
              </a:lnSpc>
              <a:spcBef>
                <a:spcPts val="375"/>
              </a:spcBef>
              <a:spcAft>
                <a:spcPts val="0"/>
              </a:spcAft>
              <a:buSzPts val="2800"/>
              <a:buNone/>
              <a:defRPr sz="2800"/>
            </a:lvl3pPr>
            <a:lvl4pPr lvl="3" algn="ctr">
              <a:lnSpc>
                <a:spcPct val="100000"/>
              </a:lnSpc>
              <a:spcBef>
                <a:spcPts val="375"/>
              </a:spcBef>
              <a:spcAft>
                <a:spcPts val="0"/>
              </a:spcAft>
              <a:buSzPts val="2800"/>
              <a:buNone/>
              <a:defRPr sz="2800"/>
            </a:lvl4pPr>
            <a:lvl5pPr lvl="4" algn="ctr">
              <a:lnSpc>
                <a:spcPct val="100000"/>
              </a:lnSpc>
              <a:spcBef>
                <a:spcPts val="375"/>
              </a:spcBef>
              <a:spcAft>
                <a:spcPts val="0"/>
              </a:spcAft>
              <a:buSzPts val="2800"/>
              <a:buNone/>
              <a:defRPr sz="2800"/>
            </a:lvl5pPr>
            <a:lvl6pPr lvl="5" algn="ctr">
              <a:lnSpc>
                <a:spcPct val="100000"/>
              </a:lnSpc>
              <a:spcBef>
                <a:spcPts val="375"/>
              </a:spcBef>
              <a:spcAft>
                <a:spcPts val="0"/>
              </a:spcAft>
              <a:buSzPts val="2800"/>
              <a:buNone/>
              <a:defRPr sz="2800"/>
            </a:lvl6pPr>
            <a:lvl7pPr lvl="6" algn="ctr">
              <a:lnSpc>
                <a:spcPct val="100000"/>
              </a:lnSpc>
              <a:spcBef>
                <a:spcPts val="375"/>
              </a:spcBef>
              <a:spcAft>
                <a:spcPts val="0"/>
              </a:spcAft>
              <a:buSzPts val="2800"/>
              <a:buNone/>
              <a:defRPr sz="2800"/>
            </a:lvl7pPr>
            <a:lvl8pPr lvl="7" algn="ctr">
              <a:lnSpc>
                <a:spcPct val="100000"/>
              </a:lnSpc>
              <a:spcBef>
                <a:spcPts val="375"/>
              </a:spcBef>
              <a:spcAft>
                <a:spcPts val="0"/>
              </a:spcAft>
              <a:buSzPts val="2800"/>
              <a:buNone/>
              <a:defRPr sz="2800"/>
            </a:lvl8pPr>
            <a:lvl9pPr lvl="8" algn="ctr">
              <a:lnSpc>
                <a:spcPct val="100000"/>
              </a:lnSpc>
              <a:spcBef>
                <a:spcPts val="375"/>
              </a:spcBef>
              <a:spcAft>
                <a:spcPts val="0"/>
              </a:spcAft>
              <a:buSzPts val="2800"/>
              <a:buNone/>
              <a:defRPr sz="2800"/>
            </a:lvl9pPr>
          </a:lstStyle>
          <a:p>
            <a:endParaRPr/>
          </a:p>
        </p:txBody>
      </p:sp>
      <p:sp>
        <p:nvSpPr>
          <p:cNvPr id="1494" name="Google Shape;1494;h2f6ecb7c6526a10a_0_368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Blank 1 1">
  <p:cSld name="Blank_1">
    <p:bg>
      <p:bgPr>
        <a:solidFill>
          <a:schemeClr val="lt1"/>
        </a:solidFill>
        <a:effectLst/>
      </p:bgPr>
    </p:bg>
    <p:spTree>
      <p:nvGrpSpPr>
        <p:cNvPr id="1" name="Shape 1495"/>
        <p:cNvGrpSpPr/>
        <p:nvPr/>
      </p:nvGrpSpPr>
      <p:grpSpPr>
        <a:xfrm>
          <a:off x="0" y="0"/>
          <a:ext cx="0" cy="0"/>
          <a:chOff x="0" y="0"/>
          <a:chExt cx="0" cy="0"/>
        </a:xfrm>
      </p:grpSpPr>
      <p:sp>
        <p:nvSpPr>
          <p:cNvPr id="1496" name="Google Shape;1496;h2f6ecb7c6526a10a_0_368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497"/>
        <p:cNvGrpSpPr/>
        <p:nvPr/>
      </p:nvGrpSpPr>
      <p:grpSpPr>
        <a:xfrm>
          <a:off x="0" y="0"/>
          <a:ext cx="0" cy="0"/>
          <a:chOff x="0" y="0"/>
          <a:chExt cx="0" cy="0"/>
        </a:xfrm>
      </p:grpSpPr>
      <p:sp>
        <p:nvSpPr>
          <p:cNvPr id="1498" name="Google Shape;1498;h2f6ecb7c6526a10a_0_3686"/>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9" name="Google Shape;1499;h2f6ecb7c6526a10a_0_368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1500"/>
        <p:cNvGrpSpPr/>
        <p:nvPr/>
      </p:nvGrpSpPr>
      <p:grpSpPr>
        <a:xfrm>
          <a:off x="0" y="0"/>
          <a:ext cx="0" cy="0"/>
          <a:chOff x="0" y="0"/>
          <a:chExt cx="0" cy="0"/>
        </a:xfrm>
      </p:grpSpPr>
      <p:sp>
        <p:nvSpPr>
          <p:cNvPr id="1501" name="Google Shape;1501;h2f6ecb7c6526a10a_0_3689"/>
          <p:cNvSpPr txBox="1">
            <a:spLocks noGrp="1"/>
          </p:cNvSpPr>
          <p:nvPr>
            <p:ph type="title"/>
          </p:nvPr>
        </p:nvSpPr>
        <p:spPr>
          <a:xfrm>
            <a:off x="437989" y="614723"/>
            <a:ext cx="6828600" cy="4659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2500"/>
              <a:buNone/>
              <a:defRPr>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02" name="Google Shape;1502;h2f6ecb7c6526a10a_0_3689"/>
          <p:cNvSpPr txBox="1">
            <a:spLocks noGrp="1"/>
          </p:cNvSpPr>
          <p:nvPr>
            <p:ph type="body" idx="1"/>
          </p:nvPr>
        </p:nvSpPr>
        <p:spPr>
          <a:xfrm>
            <a:off x="444627" y="1080655"/>
            <a:ext cx="6822000" cy="3216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sz="1600" b="1">
                <a:solidFill>
                  <a:schemeClr val="dk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1503" name="Google Shape;1503;h2f6ecb7c6526a10a_0_3689"/>
          <p:cNvSpPr txBox="1">
            <a:spLocks noGrp="1"/>
          </p:cNvSpPr>
          <p:nvPr>
            <p:ph type="body" idx="2"/>
          </p:nvPr>
        </p:nvSpPr>
        <p:spPr>
          <a:xfrm>
            <a:off x="437990" y="1536807"/>
            <a:ext cx="5962800" cy="28680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750"/>
              </a:spcBef>
              <a:spcAft>
                <a:spcPts val="0"/>
              </a:spcAft>
              <a:buSzPts val="1200"/>
              <a:buNone/>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1504" name="Google Shape;1504;h2f6ecb7c6526a10a_0_3689"/>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505" name="Google Shape;1505;h2f6ecb7c6526a10a_0_3689"/>
          <p:cNvSpPr txBox="1">
            <a:spLocks noGrp="1"/>
          </p:cNvSpPr>
          <p:nvPr>
            <p:ph type="ftr" idx="11"/>
          </p:nvPr>
        </p:nvSpPr>
        <p:spPr>
          <a:xfrm>
            <a:off x="437989" y="4767263"/>
            <a:ext cx="5505600" cy="2739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8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06" name="Google Shape;1506;h2f6ecb7c6526a10a_0_3689"/>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a:bodyPr>
          <a:lstStyle>
            <a:lvl1pPr marL="457200" lvl="0" indent="-228600" algn="r">
              <a:lnSpc>
                <a:spcPct val="110000"/>
              </a:lnSpc>
              <a:spcBef>
                <a:spcPts val="750"/>
              </a:spcBef>
              <a:spcAft>
                <a:spcPts val="0"/>
              </a:spcAft>
              <a:buSzPts val="1200"/>
              <a:buNone/>
              <a:defRPr sz="800">
                <a:solidFill>
                  <a:schemeClr val="lt1"/>
                </a:solidFill>
              </a:defRPr>
            </a:lvl1pPr>
            <a:lvl2pPr marL="914400" lvl="1" indent="-228600" algn="l">
              <a:lnSpc>
                <a:spcPct val="90000"/>
              </a:lnSpc>
              <a:spcBef>
                <a:spcPts val="375"/>
              </a:spcBef>
              <a:spcAft>
                <a:spcPts val="0"/>
              </a:spcAft>
              <a:buSzPts val="1200"/>
              <a:buNone/>
              <a:defRPr/>
            </a:lvl2pPr>
            <a:lvl3pPr marL="1371600" lvl="2" indent="-228600" algn="l">
              <a:lnSpc>
                <a:spcPct val="90000"/>
              </a:lnSpc>
              <a:spcBef>
                <a:spcPts val="375"/>
              </a:spcBef>
              <a:spcAft>
                <a:spcPts val="0"/>
              </a:spcAft>
              <a:buSzPts val="1200"/>
              <a:buNone/>
              <a:defRPr/>
            </a:lvl3pPr>
            <a:lvl4pPr marL="1828800" lvl="3" indent="-228600" algn="l">
              <a:lnSpc>
                <a:spcPct val="90000"/>
              </a:lnSpc>
              <a:spcBef>
                <a:spcPts val="375"/>
              </a:spcBef>
              <a:spcAft>
                <a:spcPts val="0"/>
              </a:spcAft>
              <a:buSzPts val="1200"/>
              <a:buNone/>
              <a:defRPr/>
            </a:lvl4pPr>
            <a:lvl5pPr marL="2286000" lvl="4" indent="-228600" algn="l">
              <a:lnSpc>
                <a:spcPct val="90000"/>
              </a:lnSpc>
              <a:spcBef>
                <a:spcPts val="375"/>
              </a:spcBef>
              <a:spcAft>
                <a:spcPts val="0"/>
              </a:spcAft>
              <a:buSzPts val="1200"/>
              <a:buNone/>
              <a:defRPr/>
            </a:lvl5pPr>
            <a:lvl6pPr marL="2743200" lvl="5" indent="-314325" algn="l">
              <a:lnSpc>
                <a:spcPct val="90000"/>
              </a:lnSpc>
              <a:spcBef>
                <a:spcPts val="375"/>
              </a:spcBef>
              <a:spcAft>
                <a:spcPts val="0"/>
              </a:spcAft>
              <a:buSzPts val="1350"/>
              <a:buChar char="•"/>
              <a:defRPr/>
            </a:lvl6pPr>
            <a:lvl7pPr marL="3200400" lvl="6" indent="-314325" algn="l">
              <a:lnSpc>
                <a:spcPct val="110000"/>
              </a:lnSpc>
              <a:spcBef>
                <a:spcPts val="375"/>
              </a:spcBef>
              <a:spcAft>
                <a:spcPts val="0"/>
              </a:spcAft>
              <a:buSzPts val="1350"/>
              <a:buChar char="•"/>
              <a:defRPr/>
            </a:lvl7pPr>
            <a:lvl8pPr marL="3657600" lvl="7" indent="-314325" algn="l">
              <a:lnSpc>
                <a:spcPct val="90000"/>
              </a:lnSpc>
              <a:spcBef>
                <a:spcPts val="375"/>
              </a:spcBef>
              <a:spcAft>
                <a:spcPts val="0"/>
              </a:spcAft>
              <a:buSzPts val="1350"/>
              <a:buChar char="•"/>
              <a:defRPr/>
            </a:lvl8pPr>
            <a:lvl9pPr marL="4114800" lvl="8" indent="-314325" algn="l">
              <a:lnSpc>
                <a:spcPct val="90000"/>
              </a:lnSpc>
              <a:spcBef>
                <a:spcPts val="375"/>
              </a:spcBef>
              <a:spcAft>
                <a:spcPts val="0"/>
              </a:spcAft>
              <a:buSzPts val="1350"/>
              <a:buChar char="•"/>
              <a:defRPr/>
            </a:lvl9pPr>
          </a:lstStyle>
          <a:p>
            <a:endParaRPr/>
          </a:p>
        </p:txBody>
      </p:sp>
      <p:sp>
        <p:nvSpPr>
          <p:cNvPr id="1507" name="Google Shape;1507;h2f6ecb7c6526a10a_0_3689"/>
          <p:cNvSpPr>
            <a:spLocks noGrp="1"/>
          </p:cNvSpPr>
          <p:nvPr>
            <p:ph type="pic" idx="4"/>
          </p:nvPr>
        </p:nvSpPr>
        <p:spPr>
          <a:xfrm>
            <a:off x="7426520" y="4767263"/>
            <a:ext cx="995100" cy="273900"/>
          </a:xfrm>
          <a:prstGeom prst="rect">
            <a:avLst/>
          </a:prstGeom>
          <a:noFill/>
          <a:ln>
            <a:noFill/>
          </a:ln>
        </p:spPr>
      </p:sp>
      <p:cxnSp>
        <p:nvCxnSpPr>
          <p:cNvPr id="1508" name="Google Shape;1508;h2f6ecb7c6526a10a_0_3689"/>
          <p:cNvCxnSpPr/>
          <p:nvPr/>
        </p:nvCxnSpPr>
        <p:spPr>
          <a:xfrm>
            <a:off x="8525933" y="4767263"/>
            <a:ext cx="0" cy="273900"/>
          </a:xfrm>
          <a:prstGeom prst="straightConnector1">
            <a:avLst/>
          </a:prstGeom>
          <a:noFill/>
          <a:ln w="9525" cap="flat" cmpd="sng">
            <a:solidFill>
              <a:schemeClr val="lt1"/>
            </a:solidFill>
            <a:prstDash val="solid"/>
            <a:round/>
            <a:headEnd type="none" w="sm" len="sm"/>
            <a:tailEnd type="none" w="sm" len="sm"/>
          </a:ln>
        </p:spPr>
      </p:cxnSp>
      <p:sp>
        <p:nvSpPr>
          <p:cNvPr id="1509" name="Google Shape;1509;h2f6ecb7c6526a10a_0_3689"/>
          <p:cNvSpPr txBox="1">
            <a:spLocks noGrp="1"/>
          </p:cNvSpPr>
          <p:nvPr>
            <p:ph type="sldNum" idx="12"/>
          </p:nvPr>
        </p:nvSpPr>
        <p:spPr>
          <a:xfrm>
            <a:off x="8565691" y="4767263"/>
            <a:ext cx="577500" cy="273900"/>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800"/>
              <a:buFont typeface="Arial"/>
              <a:buNone/>
              <a:defRPr sz="800" b="0" i="0" u="none" strike="noStrike" cap="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theme" Target="../theme/theme1.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46.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59.xml"/><Relationship Id="rId18" Type="http://schemas.openxmlformats.org/officeDocument/2006/relationships/slideLayout" Target="../slideLayouts/slideLayout64.xml"/><Relationship Id="rId26" Type="http://schemas.openxmlformats.org/officeDocument/2006/relationships/slideLayout" Target="../slideLayouts/slideLayout72.xml"/><Relationship Id="rId39" Type="http://schemas.openxmlformats.org/officeDocument/2006/relationships/theme" Target="../theme/theme3.xml"/><Relationship Id="rId21" Type="http://schemas.openxmlformats.org/officeDocument/2006/relationships/slideLayout" Target="../slideLayouts/slideLayout67.xml"/><Relationship Id="rId34" Type="http://schemas.openxmlformats.org/officeDocument/2006/relationships/slideLayout" Target="../slideLayouts/slideLayout80.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slideLayout" Target="../slideLayouts/slideLayout66.xml"/><Relationship Id="rId29" Type="http://schemas.openxmlformats.org/officeDocument/2006/relationships/slideLayout" Target="../slideLayouts/slideLayout75.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10" Type="http://schemas.openxmlformats.org/officeDocument/2006/relationships/slideLayout" Target="../slideLayouts/slideLayout56.xml"/><Relationship Id="rId19" Type="http://schemas.openxmlformats.org/officeDocument/2006/relationships/slideLayout" Target="../slideLayouts/slideLayout65.xml"/><Relationship Id="rId31" Type="http://schemas.openxmlformats.org/officeDocument/2006/relationships/slideLayout" Target="../slideLayouts/slideLayout77.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8" Type="http://schemas.openxmlformats.org/officeDocument/2006/relationships/slideLayout" Target="../slideLayouts/slideLayout54.xml"/><Relationship Id="rId3" Type="http://schemas.openxmlformats.org/officeDocument/2006/relationships/slideLayout" Target="../slideLayouts/slideLayout49.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97.xml"/><Relationship Id="rId18" Type="http://schemas.openxmlformats.org/officeDocument/2006/relationships/slideLayout" Target="../slideLayouts/slideLayout102.xml"/><Relationship Id="rId26" Type="http://schemas.openxmlformats.org/officeDocument/2006/relationships/slideLayout" Target="../slideLayouts/slideLayout110.xml"/><Relationship Id="rId39" Type="http://schemas.openxmlformats.org/officeDocument/2006/relationships/theme" Target="../theme/theme4.xml"/><Relationship Id="rId21" Type="http://schemas.openxmlformats.org/officeDocument/2006/relationships/slideLayout" Target="../slideLayouts/slideLayout105.xml"/><Relationship Id="rId34" Type="http://schemas.openxmlformats.org/officeDocument/2006/relationships/slideLayout" Target="../slideLayouts/slideLayout118.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17" Type="http://schemas.openxmlformats.org/officeDocument/2006/relationships/slideLayout" Target="../slideLayouts/slideLayout101.xml"/><Relationship Id="rId25" Type="http://schemas.openxmlformats.org/officeDocument/2006/relationships/slideLayout" Target="../slideLayouts/slideLayout109.xml"/><Relationship Id="rId33" Type="http://schemas.openxmlformats.org/officeDocument/2006/relationships/slideLayout" Target="../slideLayouts/slideLayout117.xml"/><Relationship Id="rId38" Type="http://schemas.openxmlformats.org/officeDocument/2006/relationships/slideLayout" Target="../slideLayouts/slideLayout122.xml"/><Relationship Id="rId2" Type="http://schemas.openxmlformats.org/officeDocument/2006/relationships/slideLayout" Target="../slideLayouts/slideLayout86.xml"/><Relationship Id="rId16" Type="http://schemas.openxmlformats.org/officeDocument/2006/relationships/slideLayout" Target="../slideLayouts/slideLayout100.xml"/><Relationship Id="rId20" Type="http://schemas.openxmlformats.org/officeDocument/2006/relationships/slideLayout" Target="../slideLayouts/slideLayout104.xml"/><Relationship Id="rId29" Type="http://schemas.openxmlformats.org/officeDocument/2006/relationships/slideLayout" Target="../slideLayouts/slideLayout113.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24" Type="http://schemas.openxmlformats.org/officeDocument/2006/relationships/slideLayout" Target="../slideLayouts/slideLayout108.xml"/><Relationship Id="rId32" Type="http://schemas.openxmlformats.org/officeDocument/2006/relationships/slideLayout" Target="../slideLayouts/slideLayout116.xml"/><Relationship Id="rId37" Type="http://schemas.openxmlformats.org/officeDocument/2006/relationships/slideLayout" Target="../slideLayouts/slideLayout121.xml"/><Relationship Id="rId5" Type="http://schemas.openxmlformats.org/officeDocument/2006/relationships/slideLayout" Target="../slideLayouts/slideLayout89.xml"/><Relationship Id="rId15" Type="http://schemas.openxmlformats.org/officeDocument/2006/relationships/slideLayout" Target="../slideLayouts/slideLayout99.xml"/><Relationship Id="rId23" Type="http://schemas.openxmlformats.org/officeDocument/2006/relationships/slideLayout" Target="../slideLayouts/slideLayout107.xml"/><Relationship Id="rId28" Type="http://schemas.openxmlformats.org/officeDocument/2006/relationships/slideLayout" Target="../slideLayouts/slideLayout112.xml"/><Relationship Id="rId36" Type="http://schemas.openxmlformats.org/officeDocument/2006/relationships/slideLayout" Target="../slideLayouts/slideLayout120.xml"/><Relationship Id="rId10" Type="http://schemas.openxmlformats.org/officeDocument/2006/relationships/slideLayout" Target="../slideLayouts/slideLayout94.xml"/><Relationship Id="rId19" Type="http://schemas.openxmlformats.org/officeDocument/2006/relationships/slideLayout" Target="../slideLayouts/slideLayout103.xml"/><Relationship Id="rId31" Type="http://schemas.openxmlformats.org/officeDocument/2006/relationships/slideLayout" Target="../slideLayouts/slideLayout115.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 Id="rId22" Type="http://schemas.openxmlformats.org/officeDocument/2006/relationships/slideLayout" Target="../slideLayouts/slideLayout106.xml"/><Relationship Id="rId27" Type="http://schemas.openxmlformats.org/officeDocument/2006/relationships/slideLayout" Target="../slideLayouts/slideLayout111.xml"/><Relationship Id="rId30" Type="http://schemas.openxmlformats.org/officeDocument/2006/relationships/slideLayout" Target="../slideLayouts/slideLayout114.xml"/><Relationship Id="rId35" Type="http://schemas.openxmlformats.org/officeDocument/2006/relationships/slideLayout" Target="../slideLayouts/slideLayout119.xml"/><Relationship Id="rId8" Type="http://schemas.openxmlformats.org/officeDocument/2006/relationships/slideLayout" Target="../slideLayouts/slideLayout92.xml"/><Relationship Id="rId3" Type="http://schemas.openxmlformats.org/officeDocument/2006/relationships/slideLayout" Target="../slideLayouts/slideLayout8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18" Type="http://schemas.openxmlformats.org/officeDocument/2006/relationships/slideLayout" Target="../slideLayouts/slideLayout140.xml"/><Relationship Id="rId26" Type="http://schemas.openxmlformats.org/officeDocument/2006/relationships/slideLayout" Target="../slideLayouts/slideLayout148.xml"/><Relationship Id="rId3" Type="http://schemas.openxmlformats.org/officeDocument/2006/relationships/slideLayout" Target="../slideLayouts/slideLayout125.xml"/><Relationship Id="rId21" Type="http://schemas.openxmlformats.org/officeDocument/2006/relationships/slideLayout" Target="../slideLayouts/slideLayout143.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17" Type="http://schemas.openxmlformats.org/officeDocument/2006/relationships/slideLayout" Target="../slideLayouts/slideLayout139.xml"/><Relationship Id="rId25" Type="http://schemas.openxmlformats.org/officeDocument/2006/relationships/slideLayout" Target="../slideLayouts/slideLayout147.xml"/><Relationship Id="rId2" Type="http://schemas.openxmlformats.org/officeDocument/2006/relationships/slideLayout" Target="../slideLayouts/slideLayout124.xml"/><Relationship Id="rId16" Type="http://schemas.openxmlformats.org/officeDocument/2006/relationships/slideLayout" Target="../slideLayouts/slideLayout138.xml"/><Relationship Id="rId20" Type="http://schemas.openxmlformats.org/officeDocument/2006/relationships/slideLayout" Target="../slideLayouts/slideLayout142.xml"/><Relationship Id="rId29" Type="http://schemas.openxmlformats.org/officeDocument/2006/relationships/slideLayout" Target="../slideLayouts/slideLayout151.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24" Type="http://schemas.openxmlformats.org/officeDocument/2006/relationships/slideLayout" Target="../slideLayouts/slideLayout146.xml"/><Relationship Id="rId32" Type="http://schemas.openxmlformats.org/officeDocument/2006/relationships/theme" Target="../theme/theme5.xml"/><Relationship Id="rId5" Type="http://schemas.openxmlformats.org/officeDocument/2006/relationships/slideLayout" Target="../slideLayouts/slideLayout127.xml"/><Relationship Id="rId15" Type="http://schemas.openxmlformats.org/officeDocument/2006/relationships/slideLayout" Target="../slideLayouts/slideLayout137.xml"/><Relationship Id="rId23" Type="http://schemas.openxmlformats.org/officeDocument/2006/relationships/slideLayout" Target="../slideLayouts/slideLayout145.xml"/><Relationship Id="rId28" Type="http://schemas.openxmlformats.org/officeDocument/2006/relationships/slideLayout" Target="../slideLayouts/slideLayout150.xml"/><Relationship Id="rId10" Type="http://schemas.openxmlformats.org/officeDocument/2006/relationships/slideLayout" Target="../slideLayouts/slideLayout132.xml"/><Relationship Id="rId19" Type="http://schemas.openxmlformats.org/officeDocument/2006/relationships/slideLayout" Target="../slideLayouts/slideLayout141.xml"/><Relationship Id="rId31" Type="http://schemas.openxmlformats.org/officeDocument/2006/relationships/slideLayout" Target="../slideLayouts/slideLayout153.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 Id="rId22" Type="http://schemas.openxmlformats.org/officeDocument/2006/relationships/slideLayout" Target="../slideLayouts/slideLayout144.xml"/><Relationship Id="rId27" Type="http://schemas.openxmlformats.org/officeDocument/2006/relationships/slideLayout" Target="../slideLayouts/slideLayout149.xml"/><Relationship Id="rId30" Type="http://schemas.openxmlformats.org/officeDocument/2006/relationships/slideLayout" Target="../slideLayouts/slideLayout1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0"/>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dk1"/>
              </a:buClr>
              <a:buSzPts val="2500"/>
              <a:buFont typeface="Arial Black"/>
              <a:buNone/>
              <a:defRPr sz="2500" b="1" i="0" u="none" strike="noStrike" cap="none">
                <a:solidFill>
                  <a:schemeClr val="dk1"/>
                </a:solidFill>
                <a:latin typeface="Arial Black"/>
                <a:ea typeface="Arial Black"/>
                <a:cs typeface="Arial Black"/>
                <a:sym typeface="Arial Black"/>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0"/>
          <p:cNvSpPr txBox="1">
            <a:spLocks noGrp="1"/>
          </p:cNvSpPr>
          <p:nvPr>
            <p:ph type="body" idx="1"/>
          </p:nvPr>
        </p:nvSpPr>
        <p:spPr>
          <a:xfrm>
            <a:off x="437990" y="1536807"/>
            <a:ext cx="8268000" cy="3096000"/>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10000"/>
              </a:lnSpc>
              <a:spcBef>
                <a:spcPts val="75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11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8" name="Google Shape;8;p60"/>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dk1"/>
                </a:solidFill>
              </a:defRPr>
            </a:lvl1pPr>
            <a:lvl2pPr lvl="1" algn="r">
              <a:buNone/>
              <a:defRPr sz="1300">
                <a:solidFill>
                  <a:schemeClr val="dk1"/>
                </a:solidFill>
              </a:defRPr>
            </a:lvl2pPr>
            <a:lvl3pPr lvl="2" algn="r">
              <a:buNone/>
              <a:defRPr sz="1300">
                <a:solidFill>
                  <a:schemeClr val="dk1"/>
                </a:solidFill>
              </a:defRPr>
            </a:lvl3pPr>
            <a:lvl4pPr lvl="3" algn="r">
              <a:buNone/>
              <a:defRPr sz="1300">
                <a:solidFill>
                  <a:schemeClr val="dk1"/>
                </a:solidFill>
              </a:defRPr>
            </a:lvl4pPr>
            <a:lvl5pPr lvl="4" algn="r">
              <a:buNone/>
              <a:defRPr sz="1300">
                <a:solidFill>
                  <a:schemeClr val="dk1"/>
                </a:solidFill>
              </a:defRPr>
            </a:lvl5pPr>
            <a:lvl6pPr lvl="5" algn="r">
              <a:buNone/>
              <a:defRPr sz="1300">
                <a:solidFill>
                  <a:schemeClr val="dk1"/>
                </a:solidFill>
              </a:defRPr>
            </a:lvl6pPr>
            <a:lvl7pPr lvl="6" algn="r">
              <a:buNone/>
              <a:defRPr sz="1300">
                <a:solidFill>
                  <a:schemeClr val="dk1"/>
                </a:solidFill>
              </a:defRPr>
            </a:lvl7pPr>
            <a:lvl8pPr lvl="7" algn="r">
              <a:buNone/>
              <a:defRPr sz="1300">
                <a:solidFill>
                  <a:schemeClr val="dk1"/>
                </a:solidFill>
              </a:defRPr>
            </a:lvl8pPr>
            <a:lvl9pPr lvl="8" algn="r">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29"/>
        <p:cNvGrpSpPr/>
        <p:nvPr/>
      </p:nvGrpSpPr>
      <p:grpSpPr>
        <a:xfrm>
          <a:off x="0" y="0"/>
          <a:ext cx="0" cy="0"/>
          <a:chOff x="0" y="0"/>
          <a:chExt cx="0" cy="0"/>
        </a:xfrm>
      </p:grpSpPr>
      <p:sp>
        <p:nvSpPr>
          <p:cNvPr id="430" name="Google Shape;430;p62"/>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dk1"/>
              </a:buClr>
              <a:buSzPts val="2500"/>
              <a:buFont typeface="Arial Black"/>
              <a:buNone/>
              <a:defRPr sz="2500" b="1" i="0" u="none" strike="noStrike" cap="none">
                <a:solidFill>
                  <a:schemeClr val="dk1"/>
                </a:solidFill>
                <a:latin typeface="Arial Black"/>
                <a:ea typeface="Arial Black"/>
                <a:cs typeface="Arial Black"/>
                <a:sym typeface="Arial Black"/>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31" name="Google Shape;431;p62"/>
          <p:cNvSpPr txBox="1">
            <a:spLocks noGrp="1"/>
          </p:cNvSpPr>
          <p:nvPr>
            <p:ph type="body" idx="1"/>
          </p:nvPr>
        </p:nvSpPr>
        <p:spPr>
          <a:xfrm>
            <a:off x="437990" y="1536807"/>
            <a:ext cx="8268000" cy="3096000"/>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10000"/>
              </a:lnSpc>
              <a:spcBef>
                <a:spcPts val="75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11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432" name="Google Shape;432;p62"/>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dk1"/>
                </a:solidFill>
              </a:defRPr>
            </a:lvl1pPr>
            <a:lvl2pPr lvl="1" algn="r">
              <a:buNone/>
              <a:defRPr sz="1300">
                <a:solidFill>
                  <a:schemeClr val="dk1"/>
                </a:solidFill>
              </a:defRPr>
            </a:lvl2pPr>
            <a:lvl3pPr lvl="2" algn="r">
              <a:buNone/>
              <a:defRPr sz="1300">
                <a:solidFill>
                  <a:schemeClr val="dk1"/>
                </a:solidFill>
              </a:defRPr>
            </a:lvl3pPr>
            <a:lvl4pPr lvl="3" algn="r">
              <a:buNone/>
              <a:defRPr sz="1300">
                <a:solidFill>
                  <a:schemeClr val="dk1"/>
                </a:solidFill>
              </a:defRPr>
            </a:lvl4pPr>
            <a:lvl5pPr lvl="4" algn="r">
              <a:buNone/>
              <a:defRPr sz="1300">
                <a:solidFill>
                  <a:schemeClr val="dk1"/>
                </a:solidFill>
              </a:defRPr>
            </a:lvl5pPr>
            <a:lvl6pPr lvl="5" algn="r">
              <a:buNone/>
              <a:defRPr sz="1300">
                <a:solidFill>
                  <a:schemeClr val="dk1"/>
                </a:solidFill>
              </a:defRPr>
            </a:lvl6pPr>
            <a:lvl7pPr lvl="6" algn="r">
              <a:buNone/>
              <a:defRPr sz="1300">
                <a:solidFill>
                  <a:schemeClr val="dk1"/>
                </a:solidFill>
              </a:defRPr>
            </a:lvl7pPr>
            <a:lvl8pPr lvl="7" algn="r">
              <a:buNone/>
              <a:defRPr sz="1300">
                <a:solidFill>
                  <a:schemeClr val="dk1"/>
                </a:solidFill>
              </a:defRPr>
            </a:lvl8pPr>
            <a:lvl9pPr lvl="8" algn="r">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5"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43"/>
        <p:cNvGrpSpPr/>
        <p:nvPr/>
      </p:nvGrpSpPr>
      <p:grpSpPr>
        <a:xfrm>
          <a:off x="0" y="0"/>
          <a:ext cx="0" cy="0"/>
          <a:chOff x="0" y="0"/>
          <a:chExt cx="0" cy="0"/>
        </a:xfrm>
      </p:grpSpPr>
      <p:sp>
        <p:nvSpPr>
          <p:cNvPr id="444" name="Google Shape;444;h779820d5a0c67728_0_4028"/>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dk1"/>
              </a:buClr>
              <a:buSzPts val="2500"/>
              <a:buFont typeface="Arial Black"/>
              <a:buNone/>
              <a:defRPr sz="2500" b="1" i="0" u="none" strike="noStrike" cap="none">
                <a:solidFill>
                  <a:schemeClr val="dk1"/>
                </a:solidFill>
                <a:latin typeface="Arial Black"/>
                <a:ea typeface="Arial Black"/>
                <a:cs typeface="Arial Black"/>
                <a:sym typeface="Arial Black"/>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45" name="Google Shape;445;h779820d5a0c67728_0_4028"/>
          <p:cNvSpPr txBox="1">
            <a:spLocks noGrp="1"/>
          </p:cNvSpPr>
          <p:nvPr>
            <p:ph type="body" idx="1"/>
          </p:nvPr>
        </p:nvSpPr>
        <p:spPr>
          <a:xfrm>
            <a:off x="437990" y="1536807"/>
            <a:ext cx="8268000" cy="3096000"/>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10000"/>
              </a:lnSpc>
              <a:spcBef>
                <a:spcPts val="75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11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446" name="Google Shape;446;h779820d5a0c67728_0_4028"/>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dk1"/>
                </a:solidFill>
              </a:defRPr>
            </a:lvl1pPr>
            <a:lvl2pPr lvl="1" algn="r">
              <a:buNone/>
              <a:defRPr sz="1300">
                <a:solidFill>
                  <a:schemeClr val="dk1"/>
                </a:solidFill>
              </a:defRPr>
            </a:lvl2pPr>
            <a:lvl3pPr lvl="2" algn="r">
              <a:buNone/>
              <a:defRPr sz="1300">
                <a:solidFill>
                  <a:schemeClr val="dk1"/>
                </a:solidFill>
              </a:defRPr>
            </a:lvl3pPr>
            <a:lvl4pPr lvl="3" algn="r">
              <a:buNone/>
              <a:defRPr sz="1300">
                <a:solidFill>
                  <a:schemeClr val="dk1"/>
                </a:solidFill>
              </a:defRPr>
            </a:lvl4pPr>
            <a:lvl5pPr lvl="4" algn="r">
              <a:buNone/>
              <a:defRPr sz="1300">
                <a:solidFill>
                  <a:schemeClr val="dk1"/>
                </a:solidFill>
              </a:defRPr>
            </a:lvl5pPr>
            <a:lvl6pPr lvl="5" algn="r">
              <a:buNone/>
              <a:defRPr sz="1300">
                <a:solidFill>
                  <a:schemeClr val="dk1"/>
                </a:solidFill>
              </a:defRPr>
            </a:lvl6pPr>
            <a:lvl7pPr lvl="6" algn="r">
              <a:buNone/>
              <a:defRPr sz="1300">
                <a:solidFill>
                  <a:schemeClr val="dk1"/>
                </a:solidFill>
              </a:defRPr>
            </a:lvl7pPr>
            <a:lvl8pPr lvl="7" algn="r">
              <a:buNone/>
              <a:defRPr sz="1300">
                <a:solidFill>
                  <a:schemeClr val="dk1"/>
                </a:solidFill>
              </a:defRPr>
            </a:lvl8pPr>
            <a:lvl9pPr lvl="8" algn="r">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 id="2147483728" r:id="rId32"/>
    <p:sldLayoutId id="2147483729" r:id="rId33"/>
    <p:sldLayoutId id="2147483730" r:id="rId34"/>
    <p:sldLayoutId id="2147483731" r:id="rId35"/>
    <p:sldLayoutId id="2147483732" r:id="rId36"/>
    <p:sldLayoutId id="2147483733" r:id="rId37"/>
    <p:sldLayoutId id="2147483734" r:id="rId3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15"/>
        <p:cNvGrpSpPr/>
        <p:nvPr/>
      </p:nvGrpSpPr>
      <p:grpSpPr>
        <a:xfrm>
          <a:off x="0" y="0"/>
          <a:ext cx="0" cy="0"/>
          <a:chOff x="0" y="0"/>
          <a:chExt cx="0" cy="0"/>
        </a:xfrm>
      </p:grpSpPr>
      <p:sp>
        <p:nvSpPr>
          <p:cNvPr id="816" name="Google Shape;816;h2f6ecb7c6526a10a_0_2620"/>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marR="0" lvl="0" algn="l">
              <a:lnSpc>
                <a:spcPct val="100000"/>
              </a:lnSpc>
              <a:spcBef>
                <a:spcPts val="0"/>
              </a:spcBef>
              <a:spcAft>
                <a:spcPts val="0"/>
              </a:spcAft>
              <a:buClr>
                <a:schemeClr val="dk1"/>
              </a:buClr>
              <a:buSzPts val="2500"/>
              <a:buFont typeface="Arial Black"/>
              <a:buNone/>
              <a:defRPr sz="2500" b="1" i="0" u="none" strike="noStrike" cap="none">
                <a:solidFill>
                  <a:schemeClr val="dk1"/>
                </a:solidFill>
                <a:latin typeface="Arial Black"/>
                <a:ea typeface="Arial Black"/>
                <a:cs typeface="Arial Black"/>
                <a:sym typeface="Arial Black"/>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17" name="Google Shape;817;h2f6ecb7c6526a10a_0_2620"/>
          <p:cNvSpPr txBox="1">
            <a:spLocks noGrp="1"/>
          </p:cNvSpPr>
          <p:nvPr>
            <p:ph type="body" idx="1"/>
          </p:nvPr>
        </p:nvSpPr>
        <p:spPr>
          <a:xfrm>
            <a:off x="437990" y="1536807"/>
            <a:ext cx="8268000" cy="3096000"/>
          </a:xfrm>
          <a:prstGeom prst="rect">
            <a:avLst/>
          </a:prstGeom>
          <a:noFill/>
          <a:ln>
            <a:noFill/>
          </a:ln>
        </p:spPr>
        <p:txBody>
          <a:bodyPr spcFirstLastPara="1" wrap="square" lIns="91425" tIns="45700" rIns="91425" bIns="45700" anchor="t" anchorCtr="0">
            <a:normAutofit/>
          </a:bodyPr>
          <a:lstStyle>
            <a:lvl1pPr marL="457200" marR="0" lvl="0" indent="-228600" algn="l">
              <a:lnSpc>
                <a:spcPct val="110000"/>
              </a:lnSpc>
              <a:spcBef>
                <a:spcPts val="75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2pPr>
            <a:lvl3pPr marL="1371600" marR="0" lvl="2"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3pPr>
            <a:lvl4pPr marL="1828800" marR="0" lvl="3"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4pPr>
            <a:lvl5pPr marL="2286000" marR="0" lvl="4"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5pPr>
            <a:lvl6pPr marL="2743200" marR="0" lvl="5" indent="-314325" algn="l">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a:lnSpc>
                <a:spcPct val="11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818" name="Google Shape;818;h2f6ecb7c6526a10a_0_2620"/>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dk1"/>
                </a:solidFill>
              </a:defRPr>
            </a:lvl1pPr>
            <a:lvl2pPr lvl="1" algn="r">
              <a:buNone/>
              <a:defRPr sz="1300">
                <a:solidFill>
                  <a:schemeClr val="dk1"/>
                </a:solidFill>
              </a:defRPr>
            </a:lvl2pPr>
            <a:lvl3pPr lvl="2" algn="r">
              <a:buNone/>
              <a:defRPr sz="1300">
                <a:solidFill>
                  <a:schemeClr val="dk1"/>
                </a:solidFill>
              </a:defRPr>
            </a:lvl3pPr>
            <a:lvl4pPr lvl="3" algn="r">
              <a:buNone/>
              <a:defRPr sz="1300">
                <a:solidFill>
                  <a:schemeClr val="dk1"/>
                </a:solidFill>
              </a:defRPr>
            </a:lvl4pPr>
            <a:lvl5pPr lvl="4" algn="r">
              <a:buNone/>
              <a:defRPr sz="1300">
                <a:solidFill>
                  <a:schemeClr val="dk1"/>
                </a:solidFill>
              </a:defRPr>
            </a:lvl5pPr>
            <a:lvl6pPr lvl="5" algn="r">
              <a:buNone/>
              <a:defRPr sz="1300">
                <a:solidFill>
                  <a:schemeClr val="dk1"/>
                </a:solidFill>
              </a:defRPr>
            </a:lvl6pPr>
            <a:lvl7pPr lvl="6" algn="r">
              <a:buNone/>
              <a:defRPr sz="1300">
                <a:solidFill>
                  <a:schemeClr val="dk1"/>
                </a:solidFill>
              </a:defRPr>
            </a:lvl7pPr>
            <a:lvl8pPr lvl="7" algn="r">
              <a:buNone/>
              <a:defRPr sz="1300">
                <a:solidFill>
                  <a:schemeClr val="dk1"/>
                </a:solidFill>
              </a:defRPr>
            </a:lvl8pPr>
            <a:lvl9pPr lvl="8" algn="r">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0" r:id="rId15"/>
    <p:sldLayoutId id="2147483751" r:id="rId16"/>
    <p:sldLayoutId id="2147483752" r:id="rId17"/>
    <p:sldLayoutId id="2147483753" r:id="rId18"/>
    <p:sldLayoutId id="2147483754" r:id="rId19"/>
    <p:sldLayoutId id="2147483755" r:id="rId20"/>
    <p:sldLayoutId id="2147483756" r:id="rId21"/>
    <p:sldLayoutId id="2147483757" r:id="rId22"/>
    <p:sldLayoutId id="2147483758" r:id="rId23"/>
    <p:sldLayoutId id="2147483759" r:id="rId24"/>
    <p:sldLayoutId id="2147483760" r:id="rId25"/>
    <p:sldLayoutId id="2147483761" r:id="rId26"/>
    <p:sldLayoutId id="2147483762" r:id="rId27"/>
    <p:sldLayoutId id="2147483763" r:id="rId28"/>
    <p:sldLayoutId id="2147483764" r:id="rId29"/>
    <p:sldLayoutId id="2147483765" r:id="rId30"/>
    <p:sldLayoutId id="2147483766" r:id="rId31"/>
    <p:sldLayoutId id="2147483767" r:id="rId32"/>
    <p:sldLayoutId id="2147483768" r:id="rId33"/>
    <p:sldLayoutId id="2147483769" r:id="rId34"/>
    <p:sldLayoutId id="2147483770" r:id="rId35"/>
    <p:sldLayoutId id="2147483771" r:id="rId36"/>
    <p:sldLayoutId id="2147483772" r:id="rId37"/>
    <p:sldLayoutId id="2147483773" r:id="rId3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87"/>
        <p:cNvGrpSpPr/>
        <p:nvPr/>
      </p:nvGrpSpPr>
      <p:grpSpPr>
        <a:xfrm>
          <a:off x="0" y="0"/>
          <a:ext cx="0" cy="0"/>
          <a:chOff x="0" y="0"/>
          <a:chExt cx="0" cy="0"/>
        </a:xfrm>
      </p:grpSpPr>
      <p:sp>
        <p:nvSpPr>
          <p:cNvPr id="1188" name="Google Shape;1188;h2f6ecb7c6526a10a_0_3385"/>
          <p:cNvSpPr txBox="1">
            <a:spLocks noGrp="1"/>
          </p:cNvSpPr>
          <p:nvPr>
            <p:ph type="title"/>
          </p:nvPr>
        </p:nvSpPr>
        <p:spPr>
          <a:xfrm>
            <a:off x="437990" y="614723"/>
            <a:ext cx="8268000" cy="806700"/>
          </a:xfrm>
          <a:prstGeom prst="rect">
            <a:avLst/>
          </a:prstGeom>
          <a:noFill/>
          <a:ln>
            <a:noFill/>
          </a:ln>
        </p:spPr>
        <p:txBody>
          <a:bodyPr spcFirstLastPara="1" wrap="square" lIns="91425" tIns="45700" rIns="91425" bIns="45700" anchor="t" anchorCtr="0">
            <a:normAutofit/>
          </a:bodyPr>
          <a:lstStyle>
            <a:lvl1pPr marR="0" lvl="0" algn="l">
              <a:lnSpc>
                <a:spcPct val="100000"/>
              </a:lnSpc>
              <a:spcBef>
                <a:spcPts val="0"/>
              </a:spcBef>
              <a:spcAft>
                <a:spcPts val="0"/>
              </a:spcAft>
              <a:buClr>
                <a:schemeClr val="dk1"/>
              </a:buClr>
              <a:buSzPts val="2500"/>
              <a:buFont typeface="Arial Black"/>
              <a:buNone/>
              <a:defRPr sz="2500" b="1" i="0" u="none" strike="noStrike" cap="none">
                <a:solidFill>
                  <a:schemeClr val="dk1"/>
                </a:solidFill>
                <a:latin typeface="Arial Black"/>
                <a:ea typeface="Arial Black"/>
                <a:cs typeface="Arial Black"/>
                <a:sym typeface="Arial Black"/>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89" name="Google Shape;1189;h2f6ecb7c6526a10a_0_3385"/>
          <p:cNvSpPr txBox="1">
            <a:spLocks noGrp="1"/>
          </p:cNvSpPr>
          <p:nvPr>
            <p:ph type="body" idx="1"/>
          </p:nvPr>
        </p:nvSpPr>
        <p:spPr>
          <a:xfrm>
            <a:off x="437990" y="1536807"/>
            <a:ext cx="8268000" cy="3096000"/>
          </a:xfrm>
          <a:prstGeom prst="rect">
            <a:avLst/>
          </a:prstGeom>
          <a:noFill/>
          <a:ln>
            <a:noFill/>
          </a:ln>
        </p:spPr>
        <p:txBody>
          <a:bodyPr spcFirstLastPara="1" wrap="square" lIns="91425" tIns="45700" rIns="91425" bIns="45700" anchor="t" anchorCtr="0">
            <a:normAutofit/>
          </a:bodyPr>
          <a:lstStyle>
            <a:lvl1pPr marL="457200" marR="0" lvl="0" indent="-228600" algn="l">
              <a:lnSpc>
                <a:spcPct val="110000"/>
              </a:lnSpc>
              <a:spcBef>
                <a:spcPts val="75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2pPr>
            <a:lvl3pPr marL="1371600" marR="0" lvl="2"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3pPr>
            <a:lvl4pPr marL="1828800" marR="0" lvl="3"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4pPr>
            <a:lvl5pPr marL="2286000" marR="0" lvl="4" indent="-228600" algn="l">
              <a:lnSpc>
                <a:spcPct val="90000"/>
              </a:lnSpc>
              <a:spcBef>
                <a:spcPts val="375"/>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5pPr>
            <a:lvl6pPr marL="2743200" marR="0" lvl="5" indent="-314325" algn="l">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a:lnSpc>
                <a:spcPct val="11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1190" name="Google Shape;1190;h2f6ecb7c6526a10a_0_3385"/>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dk1"/>
                </a:solidFill>
              </a:defRPr>
            </a:lvl1pPr>
            <a:lvl2pPr lvl="1" algn="r">
              <a:buNone/>
              <a:defRPr sz="1300">
                <a:solidFill>
                  <a:schemeClr val="dk1"/>
                </a:solidFill>
              </a:defRPr>
            </a:lvl2pPr>
            <a:lvl3pPr lvl="2" algn="r">
              <a:buNone/>
              <a:defRPr sz="1300">
                <a:solidFill>
                  <a:schemeClr val="dk1"/>
                </a:solidFill>
              </a:defRPr>
            </a:lvl3pPr>
            <a:lvl4pPr lvl="3" algn="r">
              <a:buNone/>
              <a:defRPr sz="1300">
                <a:solidFill>
                  <a:schemeClr val="dk1"/>
                </a:solidFill>
              </a:defRPr>
            </a:lvl4pPr>
            <a:lvl5pPr lvl="4" algn="r">
              <a:buNone/>
              <a:defRPr sz="1300">
                <a:solidFill>
                  <a:schemeClr val="dk1"/>
                </a:solidFill>
              </a:defRPr>
            </a:lvl5pPr>
            <a:lvl6pPr lvl="5" algn="r">
              <a:buNone/>
              <a:defRPr sz="1300">
                <a:solidFill>
                  <a:schemeClr val="dk1"/>
                </a:solidFill>
              </a:defRPr>
            </a:lvl6pPr>
            <a:lvl7pPr lvl="6" algn="r">
              <a:buNone/>
              <a:defRPr sz="1300">
                <a:solidFill>
                  <a:schemeClr val="dk1"/>
                </a:solidFill>
              </a:defRPr>
            </a:lvl7pPr>
            <a:lvl8pPr lvl="7" algn="r">
              <a:buNone/>
              <a:defRPr sz="1300">
                <a:solidFill>
                  <a:schemeClr val="dk1"/>
                </a:solidFill>
              </a:defRPr>
            </a:lvl8pPr>
            <a:lvl9pPr lvl="8" algn="r">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 id="2147483792" r:id="rId18"/>
    <p:sldLayoutId id="2147483793" r:id="rId19"/>
    <p:sldLayoutId id="2147483794" r:id="rId20"/>
    <p:sldLayoutId id="2147483795" r:id="rId21"/>
    <p:sldLayoutId id="2147483796" r:id="rId22"/>
    <p:sldLayoutId id="2147483797" r:id="rId23"/>
    <p:sldLayoutId id="2147483798" r:id="rId24"/>
    <p:sldLayoutId id="2147483799" r:id="rId25"/>
    <p:sldLayoutId id="2147483800" r:id="rId26"/>
    <p:sldLayoutId id="2147483801" r:id="rId27"/>
    <p:sldLayoutId id="2147483802" r:id="rId28"/>
    <p:sldLayoutId id="2147483803" r:id="rId29"/>
    <p:sldLayoutId id="2147483804" r:id="rId30"/>
    <p:sldLayoutId id="2147483805" r:id="rId3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23.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3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comments" Target="../comments/comment1.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23.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23.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8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85.xml"/><Relationship Id="rId4" Type="http://schemas.openxmlformats.org/officeDocument/2006/relationships/comments" Target="../comments/commen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33.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8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13"/>
        <p:cNvGrpSpPr/>
        <p:nvPr/>
      </p:nvGrpSpPr>
      <p:grpSpPr>
        <a:xfrm>
          <a:off x="0" y="0"/>
          <a:ext cx="0" cy="0"/>
          <a:chOff x="0" y="0"/>
          <a:chExt cx="0" cy="0"/>
        </a:xfrm>
      </p:grpSpPr>
      <p:sp>
        <p:nvSpPr>
          <p:cNvPr id="1514" name="Google Shape;1514;p1"/>
          <p:cNvSpPr txBox="1">
            <a:spLocks noGrp="1"/>
          </p:cNvSpPr>
          <p:nvPr>
            <p:ph type="ctrTitle"/>
          </p:nvPr>
        </p:nvSpPr>
        <p:spPr>
          <a:xfrm>
            <a:off x="366604" y="1182968"/>
            <a:ext cx="6608732" cy="19899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50000"/>
              </a:lnSpc>
              <a:spcBef>
                <a:spcPts val="0"/>
              </a:spcBef>
              <a:spcAft>
                <a:spcPts val="0"/>
              </a:spcAft>
              <a:buSzPct val="197531"/>
              <a:buNone/>
            </a:pPr>
            <a:r>
              <a:rPr lang="en-US" sz="1800" b="0">
                <a:solidFill>
                  <a:srgbClr val="4E5F77"/>
                </a:solidFill>
              </a:rPr>
              <a:t>A Randomized Comparison of Personalized Management for Medical and Interventional Therapy Based on Coronary Atherosclerotic Plaque Versus Usual Care for Symptomatic Patients with Suspicion of CAD</a:t>
            </a:r>
            <a:endParaRPr sz="1800" b="0">
              <a:solidFill>
                <a:srgbClr val="4E5F77"/>
              </a:solidFill>
            </a:endParaRPr>
          </a:p>
          <a:p>
            <a:pPr marL="0" lvl="0" indent="0" algn="l" rtl="0">
              <a:lnSpc>
                <a:spcPct val="150000"/>
              </a:lnSpc>
              <a:spcBef>
                <a:spcPts val="0"/>
              </a:spcBef>
              <a:spcAft>
                <a:spcPts val="0"/>
              </a:spcAft>
              <a:buSzPct val="209150"/>
              <a:buNone/>
            </a:pPr>
            <a:endParaRPr sz="1700" b="1"/>
          </a:p>
          <a:p>
            <a:pPr marL="0" lvl="0" indent="0" algn="l" rtl="0">
              <a:lnSpc>
                <a:spcPct val="150000"/>
              </a:lnSpc>
              <a:spcBef>
                <a:spcPts val="0"/>
              </a:spcBef>
              <a:spcAft>
                <a:spcPts val="0"/>
              </a:spcAft>
              <a:buClr>
                <a:schemeClr val="dk1"/>
              </a:buClr>
              <a:buSzPct val="64706"/>
              <a:buFont typeface="Arial"/>
              <a:buNone/>
            </a:pPr>
            <a:endParaRPr sz="1700" b="1"/>
          </a:p>
        </p:txBody>
      </p:sp>
      <p:pic>
        <p:nvPicPr>
          <p:cNvPr id="1515" name="Google Shape;1515;p1" descr="A blue and black logo&#10;&#10;AI-generated content may be incorrect."/>
          <p:cNvPicPr preferRelativeResize="0"/>
          <p:nvPr/>
        </p:nvPicPr>
        <p:blipFill rotWithShape="1">
          <a:blip r:embed="rId3">
            <a:alphaModFix/>
          </a:blip>
          <a:srcRect/>
          <a:stretch/>
        </p:blipFill>
        <p:spPr>
          <a:xfrm>
            <a:off x="395537" y="582628"/>
            <a:ext cx="3281195" cy="486584"/>
          </a:xfrm>
          <a:prstGeom prst="rect">
            <a:avLst/>
          </a:prstGeom>
          <a:noFill/>
          <a:ln>
            <a:noFill/>
          </a:ln>
        </p:spPr>
      </p:pic>
      <p:pic>
        <p:nvPicPr>
          <p:cNvPr id="1516" name="Google Shape;1516;p1"/>
          <p:cNvPicPr preferRelativeResize="0"/>
          <p:nvPr/>
        </p:nvPicPr>
        <p:blipFill rotWithShape="1">
          <a:blip r:embed="rId4">
            <a:alphaModFix/>
          </a:blip>
          <a:srcRect t="29799" b="26190"/>
          <a:stretch/>
        </p:blipFill>
        <p:spPr>
          <a:xfrm>
            <a:off x="1853425" y="4149525"/>
            <a:ext cx="2326828" cy="486575"/>
          </a:xfrm>
          <a:prstGeom prst="rect">
            <a:avLst/>
          </a:prstGeom>
          <a:noFill/>
          <a:ln>
            <a:noFill/>
          </a:ln>
        </p:spPr>
      </p:pic>
      <p:pic>
        <p:nvPicPr>
          <p:cNvPr id="1517" name="Google Shape;1517;p1"/>
          <p:cNvPicPr preferRelativeResize="0"/>
          <p:nvPr/>
        </p:nvPicPr>
        <p:blipFill rotWithShape="1">
          <a:blip r:embed="rId5">
            <a:alphaModFix/>
          </a:blip>
          <a:srcRect l="32900" r="30302"/>
          <a:stretch/>
        </p:blipFill>
        <p:spPr>
          <a:xfrm>
            <a:off x="4416943" y="3796592"/>
            <a:ext cx="614643" cy="1192449"/>
          </a:xfrm>
          <a:prstGeom prst="rect">
            <a:avLst/>
          </a:prstGeom>
          <a:noFill/>
          <a:ln>
            <a:noFill/>
          </a:ln>
        </p:spPr>
      </p:pic>
      <p:sp>
        <p:nvSpPr>
          <p:cNvPr id="1518" name="Google Shape;1518;p1"/>
          <p:cNvSpPr txBox="1"/>
          <p:nvPr/>
        </p:nvSpPr>
        <p:spPr>
          <a:xfrm>
            <a:off x="457725" y="2822000"/>
            <a:ext cx="7232100" cy="923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40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Todd C. Villines, MD; Borek Foldyna, MD, PhD, Melissa Aquino, MS, Vidhya Kumar, PhD, Udo Hoffmann, MD, MPH, Maros Ferencik, MD, PhD - on behalf of the PARAMOUNT Study Investigators</a:t>
            </a:r>
            <a:endParaRPr sz="1600" b="1" i="0" u="none" strike="noStrike" cap="none">
              <a:solidFill>
                <a:schemeClr val="dk1"/>
              </a:solidFill>
              <a:latin typeface="Arial"/>
              <a:ea typeface="Arial"/>
              <a:cs typeface="Arial"/>
              <a:sym typeface="Arial"/>
            </a:endParaRPr>
          </a:p>
        </p:txBody>
      </p:sp>
      <p:pic>
        <p:nvPicPr>
          <p:cNvPr id="1519" name="Google Shape;1519;p1"/>
          <p:cNvPicPr preferRelativeResize="0"/>
          <p:nvPr/>
        </p:nvPicPr>
        <p:blipFill rotWithShape="1">
          <a:blip r:embed="rId6">
            <a:alphaModFix/>
          </a:blip>
          <a:srcRect/>
          <a:stretch/>
        </p:blipFill>
        <p:spPr>
          <a:xfrm>
            <a:off x="5492015" y="4151376"/>
            <a:ext cx="2074770" cy="585555"/>
          </a:xfrm>
          <a:prstGeom prst="rect">
            <a:avLst/>
          </a:prstGeom>
          <a:noFill/>
          <a:ln>
            <a:noFill/>
          </a:ln>
        </p:spPr>
      </p:pic>
      <p:sp>
        <p:nvSpPr>
          <p:cNvPr id="1520" name="Google Shape;1520;p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24"/>
        <p:cNvGrpSpPr/>
        <p:nvPr/>
      </p:nvGrpSpPr>
      <p:grpSpPr>
        <a:xfrm>
          <a:off x="0" y="0"/>
          <a:ext cx="0" cy="0"/>
          <a:chOff x="0" y="0"/>
          <a:chExt cx="0" cy="0"/>
        </a:xfrm>
      </p:grpSpPr>
      <p:sp>
        <p:nvSpPr>
          <p:cNvPr id="1525" name="Google Shape;1525;p2"/>
          <p:cNvSpPr txBox="1">
            <a:spLocks noGrp="1"/>
          </p:cNvSpPr>
          <p:nvPr>
            <p:ph type="title"/>
          </p:nvPr>
        </p:nvSpPr>
        <p:spPr>
          <a:xfrm>
            <a:off x="437989" y="614723"/>
            <a:ext cx="6828720" cy="465932"/>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SzPct val="111111"/>
              <a:buNone/>
            </a:pPr>
            <a:r>
              <a:rPr lang="en-US"/>
              <a:t>DISCLOSURE SLIDE</a:t>
            </a:r>
            <a:endParaRPr/>
          </a:p>
        </p:txBody>
      </p:sp>
      <p:sp>
        <p:nvSpPr>
          <p:cNvPr id="1526" name="Google Shape;1526;p2"/>
          <p:cNvSpPr txBox="1">
            <a:spLocks noGrp="1"/>
          </p:cNvSpPr>
          <p:nvPr>
            <p:ph type="body" idx="2"/>
          </p:nvPr>
        </p:nvSpPr>
        <p:spPr>
          <a:xfrm>
            <a:off x="645552" y="1188998"/>
            <a:ext cx="8397471" cy="3339779"/>
          </a:xfrm>
          <a:prstGeom prst="rect">
            <a:avLst/>
          </a:prstGeom>
          <a:noFill/>
          <a:ln>
            <a:noFill/>
          </a:ln>
        </p:spPr>
        <p:txBody>
          <a:bodyPr spcFirstLastPara="1" wrap="square" lIns="91425" tIns="45700" rIns="91425" bIns="45700" anchor="t" anchorCtr="0">
            <a:normAutofit/>
          </a:bodyPr>
          <a:lstStyle/>
          <a:p>
            <a:pPr marL="457200" lvl="0" indent="-228600" algn="l" rtl="0">
              <a:lnSpc>
                <a:spcPct val="110000"/>
              </a:lnSpc>
              <a:spcBef>
                <a:spcPts val="750"/>
              </a:spcBef>
              <a:spcAft>
                <a:spcPts val="0"/>
              </a:spcAft>
              <a:buSzPts val="1200"/>
              <a:buNone/>
            </a:pPr>
            <a:r>
              <a:rPr lang="en-US" b="1"/>
              <a:t>Maros Ferencik </a:t>
            </a:r>
            <a:r>
              <a:rPr lang="en-US"/>
              <a:t>reports serving as a consultant for Cleerly, HeartFlow, Elucid, BioMarin, serving on an advisory board of Cleerly, Elucid, serving on a speaker bureau for HeartFlow; and has stock options in Elucid</a:t>
            </a:r>
            <a:endParaRPr/>
          </a:p>
          <a:p>
            <a:pPr marL="457200" lvl="0" indent="-228600" algn="l" rtl="0">
              <a:lnSpc>
                <a:spcPct val="110000"/>
              </a:lnSpc>
              <a:spcBef>
                <a:spcPts val="750"/>
              </a:spcBef>
              <a:spcAft>
                <a:spcPts val="0"/>
              </a:spcAft>
              <a:buSzPts val="1200"/>
              <a:buNone/>
            </a:pPr>
            <a:r>
              <a:rPr lang="en-US" b="1"/>
              <a:t>Borek Foldyna </a:t>
            </a:r>
            <a:r>
              <a:rPr lang="en-US"/>
              <a:t>reports institutional research support from NIH/NHLBI, AstraZeneca, MedImmune, Cleerly, and MedTrace, and consulting fees from Cleerly all outside the submitted work. </a:t>
            </a:r>
            <a:endParaRPr/>
          </a:p>
          <a:p>
            <a:pPr marL="457200" lvl="0" indent="-228600" algn="l" rtl="0">
              <a:lnSpc>
                <a:spcPct val="110000"/>
              </a:lnSpc>
              <a:spcBef>
                <a:spcPts val="750"/>
              </a:spcBef>
              <a:spcAft>
                <a:spcPts val="0"/>
              </a:spcAft>
              <a:buSzPts val="1200"/>
              <a:buNone/>
            </a:pPr>
            <a:r>
              <a:rPr lang="en-US" b="1"/>
              <a:t>Todd Villines </a:t>
            </a:r>
            <a:r>
              <a:rPr lang="en-US"/>
              <a:t>reports serving as a non-commercial (clinical trial leadership) consultant to Abcentra, AngioInsight, Cleerly, HeartFlow and Milestone, has received author royalties from Wolters-Kluwer (UpToDate) for authorship on cardiac CT topics, and reports research grant funding from the National Institutes of Health.</a:t>
            </a:r>
            <a:endParaRPr/>
          </a:p>
          <a:p>
            <a:pPr marL="457200" lvl="0" indent="-228600" algn="l" rtl="0">
              <a:lnSpc>
                <a:spcPct val="110000"/>
              </a:lnSpc>
              <a:spcBef>
                <a:spcPts val="750"/>
              </a:spcBef>
              <a:spcAft>
                <a:spcPts val="0"/>
              </a:spcAft>
              <a:buSzPts val="1200"/>
              <a:buNone/>
            </a:pPr>
            <a:r>
              <a:rPr lang="en-US" b="1"/>
              <a:t>Melissa Aquino, Vidhya Kumar, and Udo Hoffmann</a:t>
            </a:r>
            <a:r>
              <a:rPr lang="en-US"/>
              <a:t> are employees of Cleerly. </a:t>
            </a:r>
            <a:endParaRPr/>
          </a:p>
          <a:p>
            <a:pPr marL="457200" lvl="0" indent="-228600" algn="l" rtl="0">
              <a:lnSpc>
                <a:spcPct val="110000"/>
              </a:lnSpc>
              <a:spcBef>
                <a:spcPts val="750"/>
              </a:spcBef>
              <a:spcAft>
                <a:spcPts val="0"/>
              </a:spcAft>
              <a:buSzPts val="1200"/>
              <a:buNone/>
            </a:pPr>
            <a:endParaRPr/>
          </a:p>
          <a:p>
            <a:pPr marL="457200" lvl="0" indent="-228600" algn="l" rtl="0">
              <a:lnSpc>
                <a:spcPct val="110000"/>
              </a:lnSpc>
              <a:spcBef>
                <a:spcPts val="750"/>
              </a:spcBef>
              <a:spcAft>
                <a:spcPts val="0"/>
              </a:spcAft>
              <a:buSzPts val="1200"/>
              <a:buNone/>
            </a:pPr>
            <a:r>
              <a:rPr lang="en-US"/>
              <a:t>Funding for the PARAMOUNT study provided by Cleerly, Inc</a:t>
            </a:r>
            <a:endParaRPr/>
          </a:p>
        </p:txBody>
      </p:sp>
      <p:sp>
        <p:nvSpPr>
          <p:cNvPr id="1527" name="Google Shape;1527;p2"/>
          <p:cNvSpPr txBox="1">
            <a:spLocks noGrp="1"/>
          </p:cNvSpPr>
          <p:nvPr>
            <p:ph type="sldNum" idx="12"/>
          </p:nvPr>
        </p:nvSpPr>
        <p:spPr>
          <a:xfrm>
            <a:off x="8565691" y="4767263"/>
            <a:ext cx="577642" cy="273844"/>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None/>
            </a:pPr>
            <a:fld id="{00000000-1234-1234-1234-123412341234}" type="slidenum">
              <a:rPr lang="en-US"/>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31"/>
        <p:cNvGrpSpPr/>
        <p:nvPr/>
      </p:nvGrpSpPr>
      <p:grpSpPr>
        <a:xfrm>
          <a:off x="0" y="0"/>
          <a:ext cx="0" cy="0"/>
          <a:chOff x="0" y="0"/>
          <a:chExt cx="0" cy="0"/>
        </a:xfrm>
      </p:grpSpPr>
      <p:sp>
        <p:nvSpPr>
          <p:cNvPr id="1532" name="Google Shape;1532;h6483a57b4583db9a_8_380"/>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sz="800">
                <a:solidFill>
                  <a:schemeClr val="lt1"/>
                </a:solidFill>
              </a:rPr>
              <a:t>3</a:t>
            </a:fld>
            <a:endParaRPr sz="800">
              <a:solidFill>
                <a:schemeClr val="lt1"/>
              </a:solidFill>
            </a:endParaRPr>
          </a:p>
        </p:txBody>
      </p:sp>
      <p:sp>
        <p:nvSpPr>
          <p:cNvPr id="1533" name="Google Shape;1533;h6483a57b4583db9a_8_380"/>
          <p:cNvSpPr/>
          <p:nvPr/>
        </p:nvSpPr>
        <p:spPr>
          <a:xfrm>
            <a:off x="390900" y="736928"/>
            <a:ext cx="2578500" cy="2469900"/>
          </a:xfrm>
          <a:prstGeom prst="roundRect">
            <a:avLst>
              <a:gd name="adj" fmla="val 5242"/>
            </a:avLst>
          </a:prstGeom>
          <a:solidFill>
            <a:srgbClr val="F3F3F3"/>
          </a:solidFill>
          <a:ln w="10475" cap="flat" cmpd="sng">
            <a:solidFill>
              <a:srgbClr val="D7E3EE"/>
            </a:solidFill>
            <a:prstDash val="solid"/>
            <a:round/>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sz="1600">
              <a:solidFill>
                <a:schemeClr val="dk1"/>
              </a:solidFill>
            </a:endParaRPr>
          </a:p>
        </p:txBody>
      </p:sp>
      <p:sp>
        <p:nvSpPr>
          <p:cNvPr id="1534" name="Google Shape;1534;h6483a57b4583db9a_8_380"/>
          <p:cNvSpPr/>
          <p:nvPr/>
        </p:nvSpPr>
        <p:spPr>
          <a:xfrm>
            <a:off x="491999" y="831386"/>
            <a:ext cx="2229000" cy="253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765A5"/>
              </a:buClr>
              <a:buSzPts val="1200"/>
              <a:buFont typeface="Arial"/>
              <a:buNone/>
            </a:pPr>
            <a:r>
              <a:rPr lang="en-US" sz="1200" b="1" i="0" u="none" strike="noStrike" cap="none">
                <a:solidFill>
                  <a:schemeClr val="dk1"/>
                </a:solidFill>
              </a:rPr>
              <a:t>THE UNMET NEED</a:t>
            </a:r>
            <a:endParaRPr sz="1200" i="0" u="none" strike="noStrike" cap="none">
              <a:solidFill>
                <a:schemeClr val="dk1"/>
              </a:solidFill>
            </a:endParaRPr>
          </a:p>
        </p:txBody>
      </p:sp>
      <p:sp>
        <p:nvSpPr>
          <p:cNvPr id="1535" name="Google Shape;1535;h6483a57b4583db9a_8_380"/>
          <p:cNvSpPr/>
          <p:nvPr/>
        </p:nvSpPr>
        <p:spPr>
          <a:xfrm>
            <a:off x="491992" y="1352152"/>
            <a:ext cx="2208300" cy="14940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rgbClr val="14233F"/>
              </a:buClr>
              <a:buSzPts val="1100"/>
              <a:buFont typeface="Arial"/>
              <a:buNone/>
            </a:pPr>
            <a:r>
              <a:rPr lang="en-US" sz="1300" i="0" u="none" strike="noStrike" cap="none">
                <a:solidFill>
                  <a:schemeClr val="dk1"/>
                </a:solidFill>
              </a:rPr>
              <a:t>Traditional risk assessment and functional testing </a:t>
            </a:r>
            <a:r>
              <a:rPr lang="en-US" sz="1300">
                <a:solidFill>
                  <a:schemeClr val="dk1"/>
                </a:solidFill>
              </a:rPr>
              <a:t>do</a:t>
            </a:r>
            <a:r>
              <a:rPr lang="en-US" sz="1300" i="0" u="none" strike="noStrike" cap="none">
                <a:solidFill>
                  <a:schemeClr val="dk1"/>
                </a:solidFill>
              </a:rPr>
              <a:t> not adequately identify clinically important nonobstructive coronary atherosclerosis, potentially missing opportunities for preventive treatment.</a:t>
            </a:r>
            <a:endParaRPr sz="1300" i="0" u="none" strike="noStrike" cap="none">
              <a:solidFill>
                <a:schemeClr val="dk1"/>
              </a:solidFill>
            </a:endParaRPr>
          </a:p>
        </p:txBody>
      </p:sp>
      <p:sp>
        <p:nvSpPr>
          <p:cNvPr id="1536" name="Google Shape;1536;h6483a57b4583db9a_8_380"/>
          <p:cNvSpPr/>
          <p:nvPr/>
        </p:nvSpPr>
        <p:spPr>
          <a:xfrm>
            <a:off x="3278123" y="736928"/>
            <a:ext cx="2578500" cy="2469900"/>
          </a:xfrm>
          <a:prstGeom prst="roundRect">
            <a:avLst>
              <a:gd name="adj" fmla="val 5242"/>
            </a:avLst>
          </a:prstGeom>
          <a:solidFill>
            <a:srgbClr val="F3F3F3"/>
          </a:solidFill>
          <a:ln w="10475" cap="flat" cmpd="sng">
            <a:solidFill>
              <a:srgbClr val="D7E3EE"/>
            </a:solidFill>
            <a:prstDash val="solid"/>
            <a:round/>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sz="1600">
              <a:solidFill>
                <a:schemeClr val="dk1"/>
              </a:solidFill>
            </a:endParaRPr>
          </a:p>
        </p:txBody>
      </p:sp>
      <p:sp>
        <p:nvSpPr>
          <p:cNvPr id="1537" name="Google Shape;1537;h6483a57b4583db9a_8_380"/>
          <p:cNvSpPr/>
          <p:nvPr/>
        </p:nvSpPr>
        <p:spPr>
          <a:xfrm>
            <a:off x="3379217" y="831386"/>
            <a:ext cx="2229000" cy="253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0B9298"/>
              </a:buClr>
              <a:buSzPts val="1200"/>
              <a:buFont typeface="Arial"/>
              <a:buNone/>
            </a:pPr>
            <a:r>
              <a:rPr lang="en-US" sz="1200" b="1" i="0" u="none" strike="noStrike" cap="none">
                <a:solidFill>
                  <a:schemeClr val="dk1"/>
                </a:solidFill>
              </a:rPr>
              <a:t>THE OPPORTUNITY</a:t>
            </a:r>
            <a:endParaRPr sz="1200" i="0" u="none" strike="noStrike" cap="none">
              <a:solidFill>
                <a:schemeClr val="dk1"/>
              </a:solidFill>
            </a:endParaRPr>
          </a:p>
        </p:txBody>
      </p:sp>
      <p:sp>
        <p:nvSpPr>
          <p:cNvPr id="1538" name="Google Shape;1538;h6483a57b4583db9a_8_380"/>
          <p:cNvSpPr/>
          <p:nvPr/>
        </p:nvSpPr>
        <p:spPr>
          <a:xfrm>
            <a:off x="3379226" y="1352155"/>
            <a:ext cx="2374200" cy="14940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rgbClr val="14233F"/>
              </a:buClr>
              <a:buSzPts val="1100"/>
              <a:buFont typeface="Arial"/>
              <a:buNone/>
            </a:pPr>
            <a:r>
              <a:rPr lang="en-US" sz="1300">
                <a:solidFill>
                  <a:schemeClr val="dk1"/>
                </a:solidFill>
              </a:rPr>
              <a:t>Artificial intelligence-enabled</a:t>
            </a:r>
            <a:endParaRPr sz="1300">
              <a:solidFill>
                <a:schemeClr val="dk1"/>
              </a:solidFill>
            </a:endParaRPr>
          </a:p>
          <a:p>
            <a:pPr marL="0" marR="0" lvl="0" indent="0" algn="l" rtl="0">
              <a:spcBef>
                <a:spcPts val="0"/>
              </a:spcBef>
              <a:spcAft>
                <a:spcPts val="0"/>
              </a:spcAft>
              <a:buClr>
                <a:srgbClr val="14233F"/>
              </a:buClr>
              <a:buSzPts val="1100"/>
              <a:buFont typeface="Arial"/>
              <a:buNone/>
            </a:pPr>
            <a:r>
              <a:rPr lang="en-US" sz="1300">
                <a:solidFill>
                  <a:schemeClr val="dk1"/>
                </a:solidFill>
              </a:rPr>
              <a:t>quantitative computed tomography (AI-QCT) </a:t>
            </a:r>
            <a:r>
              <a:rPr lang="en-US" sz="1300" i="0" u="none" strike="noStrike" cap="none">
                <a:solidFill>
                  <a:schemeClr val="dk1"/>
                </a:solidFill>
              </a:rPr>
              <a:t>enables standardized assessment of plaque burden, composition, stenosis, and plaque-based ischemia to support more precise CAD characterization and staging.</a:t>
            </a:r>
            <a:endParaRPr sz="1300" i="0" u="none" strike="noStrike" cap="none">
              <a:solidFill>
                <a:schemeClr val="dk1"/>
              </a:solidFill>
            </a:endParaRPr>
          </a:p>
        </p:txBody>
      </p:sp>
      <p:sp>
        <p:nvSpPr>
          <p:cNvPr id="1539" name="Google Shape;1539;h6483a57b4583db9a_8_380"/>
          <p:cNvSpPr/>
          <p:nvPr/>
        </p:nvSpPr>
        <p:spPr>
          <a:xfrm>
            <a:off x="6165346" y="736928"/>
            <a:ext cx="2578500" cy="2469900"/>
          </a:xfrm>
          <a:prstGeom prst="roundRect">
            <a:avLst>
              <a:gd name="adj" fmla="val 5242"/>
            </a:avLst>
          </a:prstGeom>
          <a:solidFill>
            <a:srgbClr val="F3F3F3"/>
          </a:solidFill>
          <a:ln w="10475" cap="flat" cmpd="sng">
            <a:solidFill>
              <a:srgbClr val="D7E3EE"/>
            </a:solidFill>
            <a:prstDash val="solid"/>
            <a:round/>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sz="1600">
              <a:solidFill>
                <a:schemeClr val="dk1"/>
              </a:solidFill>
            </a:endParaRPr>
          </a:p>
        </p:txBody>
      </p:sp>
      <p:sp>
        <p:nvSpPr>
          <p:cNvPr id="1540" name="Google Shape;1540;h6483a57b4583db9a_8_380"/>
          <p:cNvSpPr/>
          <p:nvPr/>
        </p:nvSpPr>
        <p:spPr>
          <a:xfrm>
            <a:off x="6266435" y="831386"/>
            <a:ext cx="2229000" cy="253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765A5"/>
              </a:buClr>
              <a:buSzPts val="1200"/>
              <a:buFont typeface="Arial"/>
              <a:buNone/>
            </a:pPr>
            <a:r>
              <a:rPr lang="en-US" sz="1200" b="1" i="0" u="none" strike="noStrike" cap="none">
                <a:solidFill>
                  <a:schemeClr val="dk1"/>
                </a:solidFill>
              </a:rPr>
              <a:t>THE CLINICAL </a:t>
            </a:r>
            <a:r>
              <a:rPr lang="en-US" sz="1200" b="1">
                <a:solidFill>
                  <a:schemeClr val="dk1"/>
                </a:solidFill>
              </a:rPr>
              <a:t>APPROACH</a:t>
            </a:r>
            <a:endParaRPr sz="1200" i="0" u="none" strike="noStrike" cap="none">
              <a:solidFill>
                <a:schemeClr val="dk1"/>
              </a:solidFill>
            </a:endParaRPr>
          </a:p>
        </p:txBody>
      </p:sp>
      <p:sp>
        <p:nvSpPr>
          <p:cNvPr id="1541" name="Google Shape;1541;h6483a57b4583db9a_8_380"/>
          <p:cNvSpPr/>
          <p:nvPr/>
        </p:nvSpPr>
        <p:spPr>
          <a:xfrm>
            <a:off x="6266438" y="1352152"/>
            <a:ext cx="2208300" cy="14940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Clr>
                <a:srgbClr val="14233F"/>
              </a:buClr>
              <a:buSzPts val="1100"/>
              <a:buFont typeface="Arial"/>
              <a:buNone/>
            </a:pPr>
            <a:r>
              <a:rPr lang="en-US" sz="1300" i="0" u="none" strike="noStrike" cap="none">
                <a:solidFill>
                  <a:schemeClr val="dk1"/>
                </a:solidFill>
              </a:rPr>
              <a:t>Quantitative disease assessment may help physicians tailor preventive therapies and select patients more appropriately for invasive evaluation and revascularization.</a:t>
            </a:r>
            <a:endParaRPr sz="1300" i="0" u="none" strike="noStrike" cap="none">
              <a:solidFill>
                <a:schemeClr val="dk1"/>
              </a:solidFill>
            </a:endParaRPr>
          </a:p>
        </p:txBody>
      </p:sp>
      <p:sp>
        <p:nvSpPr>
          <p:cNvPr id="1542" name="Google Shape;1542;h6483a57b4583db9a_8_380"/>
          <p:cNvSpPr/>
          <p:nvPr/>
        </p:nvSpPr>
        <p:spPr>
          <a:xfrm>
            <a:off x="400188" y="3326199"/>
            <a:ext cx="8352900" cy="823200"/>
          </a:xfrm>
          <a:prstGeom prst="roundRect">
            <a:avLst>
              <a:gd name="adj" fmla="val 8333"/>
            </a:avLst>
          </a:prstGeom>
          <a:solidFill>
            <a:srgbClr val="F3F3F3"/>
          </a:solidFill>
          <a:ln w="9525" cap="flat" cmpd="sng">
            <a:solidFill>
              <a:srgbClr val="C7E6ED"/>
            </a:solidFill>
            <a:prstDash val="solid"/>
            <a:round/>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p>
        </p:txBody>
      </p:sp>
      <p:sp>
        <p:nvSpPr>
          <p:cNvPr id="1543" name="Google Shape;1543;h6483a57b4583db9a_8_380"/>
          <p:cNvSpPr/>
          <p:nvPr/>
        </p:nvSpPr>
        <p:spPr>
          <a:xfrm>
            <a:off x="512621" y="3417992"/>
            <a:ext cx="2160300" cy="2193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765A5"/>
              </a:buClr>
              <a:buSzPts val="1200"/>
              <a:buFont typeface="Arial"/>
              <a:buNone/>
            </a:pPr>
            <a:r>
              <a:rPr lang="en-US" sz="1200" b="1" i="0" u="none" strike="noStrike" cap="none" dirty="0">
                <a:solidFill>
                  <a:srgbClr val="4E5D77"/>
                </a:solidFill>
              </a:rPr>
              <a:t>PARAMOUNT HYPOTHESIS</a:t>
            </a:r>
            <a:endParaRPr sz="1200" i="0" u="none" strike="noStrike" cap="none" dirty="0">
              <a:solidFill>
                <a:srgbClr val="4E5D77"/>
              </a:solidFill>
            </a:endParaRPr>
          </a:p>
        </p:txBody>
      </p:sp>
      <p:sp>
        <p:nvSpPr>
          <p:cNvPr id="1544" name="Google Shape;1544;h6483a57b4583db9a_8_380"/>
          <p:cNvSpPr/>
          <p:nvPr/>
        </p:nvSpPr>
        <p:spPr>
          <a:xfrm>
            <a:off x="512621" y="3692312"/>
            <a:ext cx="7920900" cy="2880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4233F"/>
              </a:buClr>
              <a:buSzPts val="1200"/>
              <a:buFont typeface="Arial"/>
              <a:buNone/>
            </a:pPr>
            <a:r>
              <a:rPr lang="en-US" sz="1200" b="1" dirty="0">
                <a:solidFill>
                  <a:schemeClr val="dk1"/>
                </a:solidFill>
              </a:rPr>
              <a:t>P</a:t>
            </a:r>
            <a:r>
              <a:rPr lang="en-US" sz="1200" b="1" i="0" u="none" strike="noStrike" cap="none" dirty="0">
                <a:solidFill>
                  <a:schemeClr val="dk1"/>
                </a:solidFill>
              </a:rPr>
              <a:t>laque-</a:t>
            </a:r>
            <a:r>
              <a:rPr lang="en-US" sz="1200" b="1" dirty="0">
                <a:solidFill>
                  <a:schemeClr val="dk1"/>
                </a:solidFill>
              </a:rPr>
              <a:t>based</a:t>
            </a:r>
            <a:r>
              <a:rPr lang="en-US" sz="1200" b="1" i="0" u="none" strike="noStrike" cap="none" dirty="0">
                <a:solidFill>
                  <a:schemeClr val="dk1"/>
                </a:solidFill>
              </a:rPr>
              <a:t> </a:t>
            </a:r>
            <a:r>
              <a:rPr lang="en-US" sz="1200" b="1" dirty="0">
                <a:solidFill>
                  <a:schemeClr val="dk1"/>
                </a:solidFill>
              </a:rPr>
              <a:t>care</a:t>
            </a:r>
            <a:r>
              <a:rPr lang="en-US" sz="1200" b="1" i="0" u="none" strike="noStrike" cap="none" dirty="0">
                <a:solidFill>
                  <a:schemeClr val="dk1"/>
                </a:solidFill>
              </a:rPr>
              <a:t> improves diagnostic certainty, lipid lowering, and medical and interventional management compared with usual care over 180 days.</a:t>
            </a:r>
            <a:endParaRPr sz="1200" i="0" u="none" strike="noStrike" cap="none" dirty="0">
              <a:solidFill>
                <a:schemeClr val="dk1"/>
              </a:solidFill>
            </a:endParaRPr>
          </a:p>
        </p:txBody>
      </p:sp>
      <p:sp>
        <p:nvSpPr>
          <p:cNvPr id="1545" name="Google Shape;1545;h6483a57b4583db9a_8_380"/>
          <p:cNvSpPr/>
          <p:nvPr/>
        </p:nvSpPr>
        <p:spPr>
          <a:xfrm>
            <a:off x="397764" y="260604"/>
            <a:ext cx="4114800" cy="3156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4233F"/>
              </a:buClr>
              <a:buSzPts val="2200"/>
              <a:buFont typeface="Arial"/>
              <a:buNone/>
            </a:pPr>
            <a:r>
              <a:rPr lang="en-US" sz="2200" b="1" i="0" u="none" strike="noStrike" cap="none">
                <a:solidFill>
                  <a:srgbClr val="14233F"/>
                </a:solidFill>
                <a:latin typeface="Arial"/>
                <a:ea typeface="Arial"/>
                <a:cs typeface="Arial"/>
                <a:sym typeface="Arial"/>
              </a:rPr>
              <a:t>BACKGROUND</a:t>
            </a:r>
            <a:endParaRPr sz="2200" b="0" i="0" u="none" strike="noStrike" cap="none">
              <a:solidFill>
                <a:schemeClr val="accent1"/>
              </a:solidFill>
              <a:latin typeface="Calibri"/>
              <a:ea typeface="Calibri"/>
              <a:cs typeface="Calibri"/>
              <a:sym typeface="Calibri"/>
            </a:endParaRPr>
          </a:p>
        </p:txBody>
      </p:sp>
      <p:pic>
        <p:nvPicPr>
          <p:cNvPr id="1546" name="Google Shape;1546;h6483a57b4583db9a_8_380"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sp>
        <p:nvSpPr>
          <p:cNvPr id="1547" name="Google Shape;1547;h6483a57b4583db9a_8_380"/>
          <p:cNvSpPr/>
          <p:nvPr/>
        </p:nvSpPr>
        <p:spPr>
          <a:xfrm>
            <a:off x="491992" y="4169405"/>
            <a:ext cx="8352900" cy="4563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4233F"/>
              </a:buClr>
              <a:buSzPts val="2200"/>
              <a:buFont typeface="Arial"/>
              <a:buNone/>
            </a:pPr>
            <a:r>
              <a:rPr lang="en-US" sz="1100" b="1" i="1" u="sng" dirty="0">
                <a:solidFill>
                  <a:srgbClr val="14233F"/>
                </a:solidFill>
              </a:rPr>
              <a:t>First ever</a:t>
            </a:r>
            <a:r>
              <a:rPr lang="en-US" sz="1100" b="1" i="1" dirty="0">
                <a:solidFill>
                  <a:srgbClr val="14233F"/>
                </a:solidFill>
              </a:rPr>
              <a:t> </a:t>
            </a:r>
            <a:r>
              <a:rPr lang="en-US" sz="1100" b="1" dirty="0">
                <a:solidFill>
                  <a:srgbClr val="14233F"/>
                </a:solidFill>
              </a:rPr>
              <a:t>prospective, randomized trial evaluating AI-enabled plaque-based care versus usual care with functional testing  </a:t>
            </a:r>
            <a:endParaRPr sz="1100" b="0" i="0" u="none" strike="noStrike" cap="none" dirty="0">
              <a:solidFill>
                <a:schemeClr val="accent1"/>
              </a:solidFill>
              <a:latin typeface="Calibri"/>
              <a:ea typeface="Calibri"/>
              <a:cs typeface="Calibri"/>
              <a:sym typeface="Calibri"/>
            </a:endParaRPr>
          </a:p>
        </p:txBody>
      </p:sp>
      <p:sp>
        <p:nvSpPr>
          <p:cNvPr id="1548" name="Google Shape;1548;h6483a57b4583db9a_8_380"/>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CAD = coronary artery disease</a:t>
            </a:r>
            <a:endParaRPr sz="800" b="0" i="0" u="none" strike="noStrike">
              <a:solidFill>
                <a:srgbClr val="FFFFFF"/>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2"/>
        <p:cNvGrpSpPr/>
        <p:nvPr/>
      </p:nvGrpSpPr>
      <p:grpSpPr>
        <a:xfrm>
          <a:off x="0" y="0"/>
          <a:ext cx="0" cy="0"/>
          <a:chOff x="0" y="0"/>
          <a:chExt cx="0" cy="0"/>
        </a:xfrm>
      </p:grpSpPr>
      <p:sp>
        <p:nvSpPr>
          <p:cNvPr id="1553" name="Google Shape;1553;p4"/>
          <p:cNvSpPr txBox="1">
            <a:spLocks noGrp="1"/>
          </p:cNvSpPr>
          <p:nvPr>
            <p:ph type="title"/>
          </p:nvPr>
        </p:nvSpPr>
        <p:spPr>
          <a:xfrm>
            <a:off x="336389" y="182880"/>
            <a:ext cx="6828600" cy="4659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SzPct val="99206"/>
              <a:buNone/>
            </a:pPr>
            <a:r>
              <a:rPr lang="en-US" sz="2800">
                <a:latin typeface="Roboto"/>
                <a:ea typeface="Roboto"/>
                <a:cs typeface="Roboto"/>
                <a:sym typeface="Roboto"/>
              </a:rPr>
              <a:t>PARAMOUNT RCT</a:t>
            </a:r>
            <a:endParaRPr/>
          </a:p>
        </p:txBody>
      </p:sp>
      <p:sp>
        <p:nvSpPr>
          <p:cNvPr id="1554" name="Google Shape;1554;p4"/>
          <p:cNvSpPr txBox="1">
            <a:spLocks noGrp="1"/>
          </p:cNvSpPr>
          <p:nvPr>
            <p:ph type="body" idx="2"/>
          </p:nvPr>
        </p:nvSpPr>
        <p:spPr>
          <a:xfrm>
            <a:off x="438020" y="716879"/>
            <a:ext cx="7983600" cy="36867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05000"/>
              </a:lnSpc>
              <a:spcBef>
                <a:spcPts val="0"/>
              </a:spcBef>
              <a:spcAft>
                <a:spcPts val="0"/>
              </a:spcAft>
              <a:buSzPts val="1800"/>
              <a:buNone/>
            </a:pPr>
            <a:r>
              <a:rPr lang="en-US" sz="2000" b="1" dirty="0">
                <a:latin typeface="Roboto"/>
                <a:ea typeface="Roboto"/>
                <a:cs typeface="Roboto"/>
                <a:sym typeface="Roboto"/>
              </a:rPr>
              <a:t>Purpose</a:t>
            </a:r>
            <a:endParaRPr sz="2000" b="1" dirty="0">
              <a:latin typeface="Roboto"/>
              <a:ea typeface="Roboto"/>
              <a:cs typeface="Roboto"/>
              <a:sym typeface="Roboto"/>
            </a:endParaRPr>
          </a:p>
          <a:p>
            <a:pPr marL="457200" lvl="0" indent="-336550" algn="l" rtl="0">
              <a:lnSpc>
                <a:spcPct val="100000"/>
              </a:lnSpc>
              <a:spcBef>
                <a:spcPts val="1000"/>
              </a:spcBef>
              <a:spcAft>
                <a:spcPts val="0"/>
              </a:spcAft>
              <a:buClr>
                <a:schemeClr val="dk1"/>
              </a:buClr>
              <a:buSzPts val="1700"/>
              <a:buFont typeface="Roboto"/>
              <a:buChar char="∙"/>
            </a:pPr>
            <a:r>
              <a:rPr lang="en-US" sz="1700" dirty="0">
                <a:latin typeface="Roboto"/>
                <a:ea typeface="Roboto"/>
                <a:cs typeface="Roboto"/>
                <a:sym typeface="Roboto"/>
              </a:rPr>
              <a:t>Compare traditional diagnostic pathways with a novel, AI-enabled diagnose-stage-treat approach for the management of atherosclerotic coronary artery disease</a:t>
            </a:r>
            <a:endParaRPr sz="1700" dirty="0">
              <a:latin typeface="Roboto"/>
              <a:ea typeface="Roboto"/>
              <a:cs typeface="Roboto"/>
              <a:sym typeface="Roboto"/>
            </a:endParaRPr>
          </a:p>
          <a:p>
            <a:pPr marL="0" lvl="0" indent="0" algn="l" rtl="0">
              <a:lnSpc>
                <a:spcPct val="105000"/>
              </a:lnSpc>
              <a:spcBef>
                <a:spcPts val="600"/>
              </a:spcBef>
              <a:spcAft>
                <a:spcPts val="0"/>
              </a:spcAft>
              <a:buSzPts val="1800"/>
              <a:buNone/>
            </a:pPr>
            <a:r>
              <a:rPr lang="en-US" sz="2000" b="1" dirty="0">
                <a:latin typeface="Roboto"/>
                <a:ea typeface="Roboto"/>
                <a:cs typeface="Roboto"/>
                <a:sym typeface="Roboto"/>
              </a:rPr>
              <a:t>Design</a:t>
            </a:r>
            <a:endParaRPr sz="2000" b="1" dirty="0">
              <a:latin typeface="Roboto"/>
              <a:ea typeface="Roboto"/>
              <a:cs typeface="Roboto"/>
              <a:sym typeface="Roboto"/>
            </a:endParaRPr>
          </a:p>
          <a:p>
            <a:pPr marL="457200" lvl="0" indent="-336550" algn="l" rtl="0">
              <a:lnSpc>
                <a:spcPct val="100000"/>
              </a:lnSpc>
              <a:spcBef>
                <a:spcPts val="1000"/>
              </a:spcBef>
              <a:spcAft>
                <a:spcPts val="0"/>
              </a:spcAft>
              <a:buClr>
                <a:schemeClr val="dk1"/>
              </a:buClr>
              <a:buSzPts val="1700"/>
              <a:buFont typeface="Roboto"/>
              <a:buChar char="∙"/>
            </a:pPr>
            <a:r>
              <a:rPr lang="en-US" sz="1700" dirty="0">
                <a:latin typeface="Roboto"/>
                <a:ea typeface="Roboto"/>
                <a:cs typeface="Roboto"/>
                <a:sym typeface="Roboto"/>
              </a:rPr>
              <a:t>Prospective, randomized, open-label trial testing a hierarchical composite primary endpoint using the win ratio approach</a:t>
            </a:r>
            <a:endParaRPr sz="1700" dirty="0">
              <a:latin typeface="Roboto"/>
              <a:ea typeface="Roboto"/>
              <a:cs typeface="Roboto"/>
              <a:sym typeface="Roboto"/>
            </a:endParaRPr>
          </a:p>
          <a:p>
            <a:pPr marL="914400" lvl="1" indent="-304800" algn="l" rtl="0">
              <a:lnSpc>
                <a:spcPct val="100000"/>
              </a:lnSpc>
              <a:spcBef>
                <a:spcPts val="600"/>
              </a:spcBef>
              <a:spcAft>
                <a:spcPts val="0"/>
              </a:spcAft>
              <a:buClr>
                <a:schemeClr val="dk1"/>
              </a:buClr>
              <a:buSzPts val="1200"/>
              <a:buFont typeface="Roboto"/>
              <a:buChar char="○"/>
            </a:pPr>
            <a:r>
              <a:rPr lang="en-US" sz="1700" dirty="0">
                <a:latin typeface="Roboto"/>
                <a:ea typeface="Roboto"/>
                <a:cs typeface="Roboto"/>
                <a:sym typeface="Roboto"/>
              </a:rPr>
              <a:t>Symptomatic patients with suspected coronary artery disease (CAD)</a:t>
            </a:r>
            <a:endParaRPr sz="1700" dirty="0">
              <a:latin typeface="Roboto"/>
              <a:ea typeface="Roboto"/>
              <a:cs typeface="Roboto"/>
              <a:sym typeface="Roboto"/>
            </a:endParaRPr>
          </a:p>
          <a:p>
            <a:pPr marL="914400" lvl="1" indent="-304800" algn="l" rtl="0">
              <a:lnSpc>
                <a:spcPct val="100000"/>
              </a:lnSpc>
              <a:spcBef>
                <a:spcPts val="600"/>
              </a:spcBef>
              <a:spcAft>
                <a:spcPts val="0"/>
              </a:spcAft>
              <a:buClr>
                <a:srgbClr val="595959"/>
              </a:buClr>
              <a:buSzPts val="1200"/>
              <a:buFont typeface="Roboto"/>
              <a:buChar char="○"/>
            </a:pPr>
            <a:r>
              <a:rPr lang="en-US" sz="1700" dirty="0">
                <a:latin typeface="Roboto"/>
                <a:ea typeface="Roboto"/>
                <a:cs typeface="Roboto"/>
                <a:sym typeface="Roboto"/>
              </a:rPr>
              <a:t>Randomized to personalized, plaque-based care versus usual care</a:t>
            </a:r>
            <a:endParaRPr sz="1700" dirty="0">
              <a:latin typeface="Roboto"/>
              <a:ea typeface="Roboto"/>
              <a:cs typeface="Roboto"/>
              <a:sym typeface="Roboto"/>
            </a:endParaRPr>
          </a:p>
          <a:p>
            <a:pPr marL="457200" lvl="0" indent="-336550" algn="l" rtl="0">
              <a:lnSpc>
                <a:spcPct val="100000"/>
              </a:lnSpc>
              <a:spcBef>
                <a:spcPts val="600"/>
              </a:spcBef>
              <a:spcAft>
                <a:spcPts val="0"/>
              </a:spcAft>
              <a:buClr>
                <a:schemeClr val="dk1"/>
              </a:buClr>
              <a:buSzPts val="1700"/>
              <a:buFont typeface="Roboto"/>
              <a:buChar char="∙"/>
            </a:pPr>
            <a:r>
              <a:rPr lang="en-US" sz="1700" dirty="0">
                <a:latin typeface="Roboto"/>
                <a:ea typeface="Roboto"/>
                <a:cs typeface="Roboto"/>
                <a:sym typeface="Roboto"/>
              </a:rPr>
              <a:t>21 sites across the U.S. </a:t>
            </a:r>
            <a:endParaRPr sz="1700" dirty="0">
              <a:latin typeface="Roboto"/>
              <a:ea typeface="Roboto"/>
              <a:cs typeface="Roboto"/>
              <a:sym typeface="Roboto"/>
            </a:endParaRPr>
          </a:p>
          <a:p>
            <a:pPr marL="914400" lvl="1" indent="-298450" algn="l" rtl="0">
              <a:lnSpc>
                <a:spcPct val="100000"/>
              </a:lnSpc>
              <a:spcBef>
                <a:spcPts val="600"/>
              </a:spcBef>
              <a:spcAft>
                <a:spcPts val="600"/>
              </a:spcAft>
              <a:buSzPts val="1100"/>
              <a:buFont typeface="Roboto"/>
              <a:buChar char="○"/>
            </a:pPr>
            <a:r>
              <a:rPr lang="en-US" dirty="0">
                <a:latin typeface="Roboto"/>
                <a:ea typeface="Roboto"/>
                <a:cs typeface="Roboto"/>
                <a:sym typeface="Roboto"/>
              </a:rPr>
              <a:t>Representative mix: academic, hospital systems, private clinics, range of experience with AI-QCT and AI-QCT</a:t>
            </a:r>
            <a:r>
              <a:rPr lang="en-US" baseline="-25000" dirty="0">
                <a:latin typeface="Roboto"/>
                <a:ea typeface="Roboto"/>
                <a:cs typeface="Roboto"/>
                <a:sym typeface="Roboto"/>
              </a:rPr>
              <a:t>ISCHEMIA</a:t>
            </a:r>
            <a:endParaRPr baseline="-25000" dirty="0">
              <a:latin typeface="Roboto"/>
              <a:ea typeface="Roboto"/>
              <a:cs typeface="Roboto"/>
              <a:sym typeface="Roboto"/>
            </a:endParaRPr>
          </a:p>
        </p:txBody>
      </p:sp>
      <p:pic>
        <p:nvPicPr>
          <p:cNvPr id="1555" name="Google Shape;1555;p4" descr="A blue and black logo&#10;&#10;AI-generated content may be incorrect."/>
          <p:cNvPicPr preferRelativeResize="0"/>
          <p:nvPr/>
        </p:nvPicPr>
        <p:blipFill rotWithShape="1">
          <a:blip r:embed="rId3">
            <a:alphaModFix/>
          </a:blip>
          <a:srcRect/>
          <a:stretch/>
        </p:blipFill>
        <p:spPr>
          <a:xfrm>
            <a:off x="6946752" y="36728"/>
            <a:ext cx="2170176" cy="316475"/>
          </a:xfrm>
          <a:prstGeom prst="rect">
            <a:avLst/>
          </a:prstGeom>
          <a:noFill/>
          <a:ln>
            <a:noFill/>
          </a:ln>
        </p:spPr>
      </p:pic>
      <p:sp>
        <p:nvSpPr>
          <p:cNvPr id="1556" name="Google Shape;1556;p4"/>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60"/>
        <p:cNvGrpSpPr/>
        <p:nvPr/>
      </p:nvGrpSpPr>
      <p:grpSpPr>
        <a:xfrm>
          <a:off x="0" y="0"/>
          <a:ext cx="0" cy="0"/>
          <a:chOff x="0" y="0"/>
          <a:chExt cx="0" cy="0"/>
        </a:xfrm>
      </p:grpSpPr>
      <p:pic>
        <p:nvPicPr>
          <p:cNvPr id="1561" name="Google Shape;1561;h2f6ecb7c6526a10a_0_337" descr="A blue and black logo&#10;&#10;AI-generated content may be incorrect."/>
          <p:cNvPicPr preferRelativeResize="0"/>
          <p:nvPr/>
        </p:nvPicPr>
        <p:blipFill rotWithShape="1">
          <a:blip r:embed="rId3">
            <a:alphaModFix/>
          </a:blip>
          <a:srcRect/>
          <a:stretch/>
        </p:blipFill>
        <p:spPr>
          <a:xfrm>
            <a:off x="6976872" y="36576"/>
            <a:ext cx="2170173" cy="316475"/>
          </a:xfrm>
          <a:prstGeom prst="rect">
            <a:avLst/>
          </a:prstGeom>
          <a:noFill/>
          <a:ln>
            <a:noFill/>
          </a:ln>
        </p:spPr>
      </p:pic>
      <p:sp>
        <p:nvSpPr>
          <p:cNvPr id="1562" name="Google Shape;1562;h2f6ecb7c6526a10a_0_337"/>
          <p:cNvSpPr txBox="1"/>
          <p:nvPr/>
        </p:nvSpPr>
        <p:spPr>
          <a:xfrm>
            <a:off x="310896" y="60172"/>
            <a:ext cx="6629400" cy="457200"/>
          </a:xfrm>
          <a:prstGeom prst="rect">
            <a:avLst/>
          </a:prstGeom>
          <a:noFill/>
          <a:ln>
            <a:noFill/>
          </a:ln>
        </p:spPr>
        <p:txBody>
          <a:bodyPr spcFirstLastPara="1" wrap="square" lIns="36575" tIns="45700" rIns="36575" bIns="45700" anchor="t" anchorCtr="0">
            <a:noAutofit/>
          </a:bodyPr>
          <a:lstStyle/>
          <a:p>
            <a:pPr marL="0" marR="0" lvl="0" indent="0" algn="l" rtl="0">
              <a:lnSpc>
                <a:spcPct val="100000"/>
              </a:lnSpc>
              <a:spcBef>
                <a:spcPts val="0"/>
              </a:spcBef>
              <a:spcAft>
                <a:spcPts val="0"/>
              </a:spcAft>
              <a:buNone/>
            </a:pPr>
            <a:r>
              <a:rPr lang="en-US" sz="2200" b="1" i="0" u="none" strike="noStrike" cap="none">
                <a:solidFill>
                  <a:srgbClr val="000000"/>
                </a:solidFill>
                <a:latin typeface="Arial Black"/>
                <a:ea typeface="Arial Black"/>
                <a:cs typeface="Arial Black"/>
                <a:sym typeface="Arial Black"/>
              </a:rPr>
              <a:t>PARAMOUNT Study Design</a:t>
            </a:r>
            <a:endParaRPr/>
          </a:p>
        </p:txBody>
      </p:sp>
      <p:sp>
        <p:nvSpPr>
          <p:cNvPr id="1563" name="Google Shape;1563;h2f6ecb7c6526a10a_0_337"/>
          <p:cNvSpPr/>
          <p:nvPr/>
        </p:nvSpPr>
        <p:spPr>
          <a:xfrm>
            <a:off x="2751350" y="564313"/>
            <a:ext cx="3641400" cy="514200"/>
          </a:xfrm>
          <a:prstGeom prst="roundRect">
            <a:avLst>
              <a:gd name="adj" fmla="val 16667"/>
            </a:avLst>
          </a:prstGeom>
          <a:solidFill>
            <a:srgbClr val="4E5F77"/>
          </a:solidFill>
          <a:ln>
            <a:noFill/>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100" b="1">
                <a:solidFill>
                  <a:srgbClr val="FFFFFF"/>
                </a:solidFill>
              </a:rPr>
              <a:t>523 Symptomatic Adult Patients with Suspicion of CAD, No Known Obstructive CAD, LDL-C </a:t>
            </a:r>
            <a:r>
              <a:rPr lang="en-US" sz="1100" b="1" u="sng">
                <a:solidFill>
                  <a:srgbClr val="FFFFFF"/>
                </a:solidFill>
              </a:rPr>
              <a:t>&gt;</a:t>
            </a:r>
            <a:r>
              <a:rPr lang="en-US" sz="1100" b="1">
                <a:solidFill>
                  <a:srgbClr val="FFFFFF"/>
                </a:solidFill>
              </a:rPr>
              <a:t> 100</a:t>
            </a:r>
            <a:endParaRPr sz="1100" b="1">
              <a:solidFill>
                <a:srgbClr val="FFFFFF"/>
              </a:solidFill>
            </a:endParaRPr>
          </a:p>
        </p:txBody>
      </p:sp>
      <p:sp>
        <p:nvSpPr>
          <p:cNvPr id="1564" name="Google Shape;1564;h2f6ecb7c6526a10a_0_337"/>
          <p:cNvSpPr/>
          <p:nvPr/>
        </p:nvSpPr>
        <p:spPr>
          <a:xfrm>
            <a:off x="1554480" y="1235622"/>
            <a:ext cx="6035100" cy="265200"/>
          </a:xfrm>
          <a:prstGeom prst="roundRect">
            <a:avLst>
              <a:gd name="adj" fmla="val 16667"/>
            </a:avLst>
          </a:prstGeom>
          <a:solidFill>
            <a:srgbClr val="E8E8E8"/>
          </a:solidFill>
          <a:ln>
            <a:noFill/>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100" b="1" i="0" u="none" strike="noStrike" cap="none">
                <a:solidFill>
                  <a:srgbClr val="2E2C2C"/>
                </a:solidFill>
                <a:latin typeface="Arial"/>
                <a:ea typeface="Arial"/>
                <a:cs typeface="Arial"/>
                <a:sym typeface="Arial"/>
              </a:rPr>
              <a:t>Baseline Assessment: </a:t>
            </a:r>
            <a:r>
              <a:rPr lang="en-US" sz="1100" b="0" i="1" u="none" strike="noStrike" cap="none">
                <a:solidFill>
                  <a:srgbClr val="2E2C2C"/>
                </a:solidFill>
                <a:latin typeface="Arial"/>
                <a:ea typeface="Arial"/>
                <a:cs typeface="Arial"/>
                <a:sym typeface="Arial"/>
              </a:rPr>
              <a:t>Dx Certainty, Labs/Risk Factors, Patient Reported Outcomes (PRO)</a:t>
            </a:r>
            <a:endParaRPr/>
          </a:p>
        </p:txBody>
      </p:sp>
      <p:sp>
        <p:nvSpPr>
          <p:cNvPr id="1565" name="Google Shape;1565;h2f6ecb7c6526a10a_0_337"/>
          <p:cNvSpPr/>
          <p:nvPr/>
        </p:nvSpPr>
        <p:spPr>
          <a:xfrm>
            <a:off x="3611880" y="1637467"/>
            <a:ext cx="1920300" cy="246900"/>
          </a:xfrm>
          <a:prstGeom prst="roundRect">
            <a:avLst>
              <a:gd name="adj" fmla="val 16667"/>
            </a:avLst>
          </a:prstGeom>
          <a:solidFill>
            <a:srgbClr val="4E5F77"/>
          </a:solidFill>
          <a:ln>
            <a:noFill/>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Randomization </a:t>
            </a:r>
            <a:r>
              <a:rPr lang="en-US" sz="1100" b="0" i="1" u="none" strike="noStrike" cap="none">
                <a:solidFill>
                  <a:srgbClr val="FFFFFF"/>
                </a:solidFill>
                <a:latin typeface="Arial"/>
                <a:ea typeface="Arial"/>
                <a:cs typeface="Arial"/>
                <a:sym typeface="Arial"/>
              </a:rPr>
              <a:t>(1:1)</a:t>
            </a:r>
            <a:endParaRPr/>
          </a:p>
        </p:txBody>
      </p:sp>
      <p:cxnSp>
        <p:nvCxnSpPr>
          <p:cNvPr id="1566" name="Google Shape;1566;h2f6ecb7c6526a10a_0_337"/>
          <p:cNvCxnSpPr/>
          <p:nvPr/>
        </p:nvCxnSpPr>
        <p:spPr>
          <a:xfrm>
            <a:off x="2423160" y="1935964"/>
            <a:ext cx="4297800" cy="0"/>
          </a:xfrm>
          <a:prstGeom prst="straightConnector1">
            <a:avLst/>
          </a:prstGeom>
          <a:noFill/>
          <a:ln w="15875" cap="flat" cmpd="sng">
            <a:solidFill>
              <a:srgbClr val="636466"/>
            </a:solidFill>
            <a:prstDash val="solid"/>
            <a:round/>
            <a:headEnd type="none" w="sm" len="sm"/>
            <a:tailEnd type="none" w="sm" len="sm"/>
          </a:ln>
        </p:spPr>
      </p:cxnSp>
      <p:cxnSp>
        <p:nvCxnSpPr>
          <p:cNvPr id="1567" name="Google Shape;1567;h2f6ecb7c6526a10a_0_337"/>
          <p:cNvCxnSpPr/>
          <p:nvPr/>
        </p:nvCxnSpPr>
        <p:spPr>
          <a:xfrm>
            <a:off x="2423200" y="1945552"/>
            <a:ext cx="0" cy="246300"/>
          </a:xfrm>
          <a:prstGeom prst="straightConnector1">
            <a:avLst/>
          </a:prstGeom>
          <a:noFill/>
          <a:ln w="15875" cap="flat" cmpd="sng">
            <a:solidFill>
              <a:srgbClr val="636466"/>
            </a:solidFill>
            <a:prstDash val="solid"/>
            <a:round/>
            <a:headEnd type="none" w="sm" len="sm"/>
            <a:tailEnd type="triangle" w="med" len="med"/>
          </a:ln>
        </p:spPr>
      </p:cxnSp>
      <p:cxnSp>
        <p:nvCxnSpPr>
          <p:cNvPr id="1568" name="Google Shape;1568;h2f6ecb7c6526a10a_0_337"/>
          <p:cNvCxnSpPr/>
          <p:nvPr/>
        </p:nvCxnSpPr>
        <p:spPr>
          <a:xfrm>
            <a:off x="6720875" y="1945552"/>
            <a:ext cx="0" cy="246300"/>
          </a:xfrm>
          <a:prstGeom prst="straightConnector1">
            <a:avLst/>
          </a:prstGeom>
          <a:noFill/>
          <a:ln w="15875" cap="flat" cmpd="sng">
            <a:solidFill>
              <a:srgbClr val="636466"/>
            </a:solidFill>
            <a:prstDash val="solid"/>
            <a:round/>
            <a:headEnd type="none" w="sm" len="sm"/>
            <a:tailEnd type="triangle" w="med" len="med"/>
          </a:ln>
        </p:spPr>
      </p:cxnSp>
      <p:sp>
        <p:nvSpPr>
          <p:cNvPr id="1569" name="Google Shape;1569;h2f6ecb7c6526a10a_0_337"/>
          <p:cNvSpPr/>
          <p:nvPr/>
        </p:nvSpPr>
        <p:spPr>
          <a:xfrm>
            <a:off x="411550" y="2191856"/>
            <a:ext cx="4023300" cy="743100"/>
          </a:xfrm>
          <a:prstGeom prst="roundRect">
            <a:avLst>
              <a:gd name="adj" fmla="val 16667"/>
            </a:avLst>
          </a:prstGeom>
          <a:solidFill>
            <a:srgbClr val="F4F4F4"/>
          </a:solidFill>
          <a:ln w="15875" cap="flat" cmpd="sng">
            <a:solidFill>
              <a:srgbClr val="4E5F77"/>
            </a:solidFill>
            <a:prstDash val="solid"/>
            <a:round/>
            <a:headEnd type="none" w="sm" len="sm"/>
            <a:tailEnd type="none" w="sm" len="sm"/>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000" b="1" i="0" u="none" strike="noStrike" cap="none">
                <a:solidFill>
                  <a:schemeClr val="dk1"/>
                </a:solidFill>
                <a:latin typeface="Arial"/>
                <a:ea typeface="Arial"/>
                <a:cs typeface="Arial"/>
                <a:sym typeface="Arial"/>
              </a:rPr>
              <a:t>AI-Assisted Quantitative Coronary Plaque &amp; Ischemia Informed Management:</a:t>
            </a:r>
            <a:endParaRPr>
              <a:solidFill>
                <a:schemeClr val="dk1"/>
              </a:solidFill>
            </a:endParaRPr>
          </a:p>
          <a:p>
            <a:pPr marL="0" marR="0" lvl="0" indent="0" algn="ctr" rtl="0">
              <a:lnSpc>
                <a:spcPct val="100000"/>
              </a:lnSpc>
              <a:spcBef>
                <a:spcPts val="0"/>
              </a:spcBef>
              <a:spcAft>
                <a:spcPts val="0"/>
              </a:spcAft>
              <a:buNone/>
            </a:pPr>
            <a:r>
              <a:rPr lang="en-US" sz="1000">
                <a:solidFill>
                  <a:schemeClr val="dk1"/>
                </a:solidFill>
              </a:rPr>
              <a:t>Reassess D</a:t>
            </a:r>
            <a:r>
              <a:rPr lang="en-US" sz="1000" b="0" i="0" u="none" strike="noStrike" cap="none">
                <a:solidFill>
                  <a:schemeClr val="dk1"/>
                </a:solidFill>
                <a:latin typeface="Arial"/>
                <a:ea typeface="Arial"/>
                <a:cs typeface="Arial"/>
                <a:sym typeface="Arial"/>
              </a:rPr>
              <a:t>iagnostic Certainty of CAD</a:t>
            </a:r>
            <a:endParaRPr>
              <a:solidFill>
                <a:schemeClr val="dk1"/>
              </a:solidFill>
            </a:endParaRPr>
          </a:p>
        </p:txBody>
      </p:sp>
      <p:sp>
        <p:nvSpPr>
          <p:cNvPr id="1570" name="Google Shape;1570;h2f6ecb7c6526a10a_0_337"/>
          <p:cNvSpPr/>
          <p:nvPr/>
        </p:nvSpPr>
        <p:spPr>
          <a:xfrm>
            <a:off x="4709225" y="2191856"/>
            <a:ext cx="4023300" cy="743100"/>
          </a:xfrm>
          <a:prstGeom prst="roundRect">
            <a:avLst>
              <a:gd name="adj" fmla="val 16667"/>
            </a:avLst>
          </a:prstGeom>
          <a:solidFill>
            <a:srgbClr val="FFFFFF"/>
          </a:solidFill>
          <a:ln w="15875" cap="flat" cmpd="sng">
            <a:solidFill>
              <a:srgbClr val="9A9B9D"/>
            </a:solidFill>
            <a:prstDash val="solid"/>
            <a:round/>
            <a:headEnd type="none" w="sm" len="sm"/>
            <a:tailEnd type="none" w="sm" len="sm"/>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Usual Care with Functional Testing:</a:t>
            </a:r>
            <a:endParaRPr/>
          </a:p>
          <a:p>
            <a:pPr marL="0" marR="0" lvl="0" indent="0" algn="ctr" rtl="0">
              <a:lnSpc>
                <a:spcPct val="100000"/>
              </a:lnSpc>
              <a:spcBef>
                <a:spcPts val="0"/>
              </a:spcBef>
              <a:spcAft>
                <a:spcPts val="0"/>
              </a:spcAft>
              <a:buNone/>
            </a:pPr>
            <a:r>
              <a:rPr lang="en-US" sz="1000">
                <a:solidFill>
                  <a:srgbClr val="2E2C2C"/>
                </a:solidFill>
              </a:rPr>
              <a:t>Reassess Diagnostic Certainty of CAD</a:t>
            </a:r>
            <a:endParaRPr/>
          </a:p>
        </p:txBody>
      </p:sp>
      <p:cxnSp>
        <p:nvCxnSpPr>
          <p:cNvPr id="1571" name="Google Shape;1571;h2f6ecb7c6526a10a_0_337"/>
          <p:cNvCxnSpPr/>
          <p:nvPr/>
        </p:nvCxnSpPr>
        <p:spPr>
          <a:xfrm>
            <a:off x="2423160" y="2974316"/>
            <a:ext cx="0" cy="82200"/>
          </a:xfrm>
          <a:prstGeom prst="straightConnector1">
            <a:avLst/>
          </a:prstGeom>
          <a:noFill/>
          <a:ln w="15875" cap="flat" cmpd="sng">
            <a:solidFill>
              <a:srgbClr val="636466"/>
            </a:solidFill>
            <a:prstDash val="solid"/>
            <a:round/>
            <a:headEnd type="none" w="sm" len="sm"/>
            <a:tailEnd type="none" w="sm" len="sm"/>
          </a:ln>
        </p:spPr>
      </p:cxnSp>
      <p:cxnSp>
        <p:nvCxnSpPr>
          <p:cNvPr id="1572" name="Google Shape;1572;h2f6ecb7c6526a10a_0_337"/>
          <p:cNvCxnSpPr/>
          <p:nvPr/>
        </p:nvCxnSpPr>
        <p:spPr>
          <a:xfrm>
            <a:off x="6720840" y="2974316"/>
            <a:ext cx="0" cy="82200"/>
          </a:xfrm>
          <a:prstGeom prst="straightConnector1">
            <a:avLst/>
          </a:prstGeom>
          <a:noFill/>
          <a:ln w="15875" cap="flat" cmpd="sng">
            <a:solidFill>
              <a:srgbClr val="636466"/>
            </a:solidFill>
            <a:prstDash val="solid"/>
            <a:round/>
            <a:headEnd type="none" w="sm" len="sm"/>
            <a:tailEnd type="none" w="sm" len="sm"/>
          </a:ln>
        </p:spPr>
      </p:cxnSp>
      <p:cxnSp>
        <p:nvCxnSpPr>
          <p:cNvPr id="1573" name="Google Shape;1573;h2f6ecb7c6526a10a_0_337"/>
          <p:cNvCxnSpPr/>
          <p:nvPr/>
        </p:nvCxnSpPr>
        <p:spPr>
          <a:xfrm>
            <a:off x="2423160" y="3056612"/>
            <a:ext cx="4297800" cy="0"/>
          </a:xfrm>
          <a:prstGeom prst="straightConnector1">
            <a:avLst/>
          </a:prstGeom>
          <a:noFill/>
          <a:ln w="15875" cap="flat" cmpd="sng">
            <a:solidFill>
              <a:srgbClr val="636466"/>
            </a:solidFill>
            <a:prstDash val="solid"/>
            <a:round/>
            <a:headEnd type="none" w="sm" len="sm"/>
            <a:tailEnd type="none" w="sm" len="sm"/>
          </a:ln>
        </p:spPr>
      </p:cxnSp>
      <p:cxnSp>
        <p:nvCxnSpPr>
          <p:cNvPr id="1574" name="Google Shape;1574;h2f6ecb7c6526a10a_0_337"/>
          <p:cNvCxnSpPr>
            <a:endCxn id="1575" idx="0"/>
          </p:cNvCxnSpPr>
          <p:nvPr/>
        </p:nvCxnSpPr>
        <p:spPr>
          <a:xfrm>
            <a:off x="4572030" y="3056607"/>
            <a:ext cx="0" cy="185400"/>
          </a:xfrm>
          <a:prstGeom prst="straightConnector1">
            <a:avLst/>
          </a:prstGeom>
          <a:noFill/>
          <a:ln w="15875" cap="flat" cmpd="sng">
            <a:solidFill>
              <a:srgbClr val="636466"/>
            </a:solidFill>
            <a:prstDash val="solid"/>
            <a:round/>
            <a:headEnd type="none" w="sm" len="sm"/>
            <a:tailEnd type="triangle" w="med" len="med"/>
          </a:ln>
        </p:spPr>
      </p:cxnSp>
      <p:sp>
        <p:nvSpPr>
          <p:cNvPr id="1575" name="Google Shape;1575;h2f6ecb7c6526a10a_0_337"/>
          <p:cNvSpPr/>
          <p:nvPr/>
        </p:nvSpPr>
        <p:spPr>
          <a:xfrm>
            <a:off x="2468880" y="3242007"/>
            <a:ext cx="4206300" cy="274200"/>
          </a:xfrm>
          <a:prstGeom prst="roundRect">
            <a:avLst>
              <a:gd name="adj" fmla="val 16667"/>
            </a:avLst>
          </a:prstGeom>
          <a:solidFill>
            <a:srgbClr val="E8E8E8"/>
          </a:solidFill>
          <a:ln>
            <a:noFill/>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100" b="1" i="0" u="none" strike="noStrike" cap="none">
                <a:solidFill>
                  <a:srgbClr val="2E2C2C"/>
                </a:solidFill>
                <a:latin typeface="Arial"/>
                <a:ea typeface="Arial"/>
                <a:cs typeface="Arial"/>
                <a:sym typeface="Arial"/>
              </a:rPr>
              <a:t>180 Day Follow-Up Assessment: </a:t>
            </a:r>
            <a:r>
              <a:rPr lang="en-US" sz="1100" b="0" i="0" u="none" strike="noStrike" cap="none">
                <a:solidFill>
                  <a:srgbClr val="2E2C2C"/>
                </a:solidFill>
                <a:latin typeface="Arial"/>
                <a:ea typeface="Arial"/>
                <a:cs typeface="Arial"/>
                <a:sym typeface="Arial"/>
              </a:rPr>
              <a:t>Lab/Risk-Factors; PROs</a:t>
            </a:r>
            <a:endParaRPr/>
          </a:p>
        </p:txBody>
      </p:sp>
      <p:graphicFrame>
        <p:nvGraphicFramePr>
          <p:cNvPr id="1576" name="Google Shape;1576;h2f6ecb7c6526a10a_0_337"/>
          <p:cNvGraphicFramePr/>
          <p:nvPr/>
        </p:nvGraphicFramePr>
        <p:xfrm>
          <a:off x="411480" y="3541244"/>
          <a:ext cx="8321050" cy="1078350"/>
        </p:xfrm>
        <a:graphic>
          <a:graphicData uri="http://schemas.openxmlformats.org/drawingml/2006/table">
            <a:tbl>
              <a:tblPr firstRow="1" bandRow="1">
                <a:noFill/>
                <a:tableStyleId>{258AB976-D689-4DD5-9ECF-E051C3D81D64}</a:tableStyleId>
              </a:tblPr>
              <a:tblGrid>
                <a:gridCol w="4297750">
                  <a:extLst>
                    <a:ext uri="{9D8B030D-6E8A-4147-A177-3AD203B41FA5}">
                      <a16:colId xmlns:a16="http://schemas.microsoft.com/office/drawing/2014/main" val="20000"/>
                    </a:ext>
                  </a:extLst>
                </a:gridCol>
                <a:gridCol w="4023300">
                  <a:extLst>
                    <a:ext uri="{9D8B030D-6E8A-4147-A177-3AD203B41FA5}">
                      <a16:colId xmlns:a16="http://schemas.microsoft.com/office/drawing/2014/main" val="20001"/>
                    </a:ext>
                  </a:extLst>
                </a:gridCol>
              </a:tblGrid>
              <a:tr h="279225">
                <a:tc>
                  <a:txBody>
                    <a:bodyPr/>
                    <a:lstStyle/>
                    <a:p>
                      <a:pPr marL="0" marR="0" lvl="0" indent="0" algn="l"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Composite Primary Endpoint</a:t>
                      </a:r>
                      <a:endParaRPr/>
                    </a:p>
                  </a:txBody>
                  <a:tcPr marL="91450" marR="91450" marT="36575" marB="36575" anchor="ctr">
                    <a:lnL w="9525" cap="flat" cmpd="sng">
                      <a:solidFill>
                        <a:srgbClr val="BFBFBF"/>
                      </a:solidFill>
                      <a:prstDash val="solid"/>
                      <a:round/>
                      <a:headEnd type="none" w="sm" len="sm"/>
                      <a:tailEnd type="none" w="sm" len="sm"/>
                    </a:lnL>
                    <a:lnR w="9525" cap="flat" cmpd="sng">
                      <a:solidFill>
                        <a:srgbClr val="BFBFBF"/>
                      </a:solidFill>
                      <a:prstDash val="solid"/>
                      <a:round/>
                      <a:headEnd type="none" w="sm" len="sm"/>
                      <a:tailEnd type="none" w="sm" len="sm"/>
                    </a:lnR>
                    <a:lnT w="9525" cap="flat" cmpd="sng">
                      <a:solidFill>
                        <a:srgbClr val="BFBFBF"/>
                      </a:solidFill>
                      <a:prstDash val="solid"/>
                      <a:round/>
                      <a:headEnd type="none" w="sm" len="sm"/>
                      <a:tailEnd type="none" w="sm" len="sm"/>
                    </a:lnT>
                    <a:lnB w="9525" cap="flat" cmpd="sng">
                      <a:solidFill>
                        <a:srgbClr val="BFBFBF"/>
                      </a:solidFill>
                      <a:prstDash val="solid"/>
                      <a:round/>
                      <a:headEnd type="none" w="sm" len="sm"/>
                      <a:tailEnd type="none" w="sm" len="sm"/>
                    </a:lnB>
                    <a:solidFill>
                      <a:srgbClr val="C10F1F"/>
                    </a:solidFill>
                  </a:tcPr>
                </a:tc>
                <a:tc>
                  <a:txBody>
                    <a:bodyPr/>
                    <a:lstStyle/>
                    <a:p>
                      <a:pPr marL="0" marR="0" lvl="0" indent="0" algn="l"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Secondary Endpoints</a:t>
                      </a:r>
                      <a:endParaRPr/>
                    </a:p>
                  </a:txBody>
                  <a:tcPr marL="91450" marR="91450" marT="36575" marB="36575" anchor="ctr">
                    <a:lnL w="9525" cap="flat" cmpd="sng">
                      <a:solidFill>
                        <a:srgbClr val="BFBFBF"/>
                      </a:solidFill>
                      <a:prstDash val="solid"/>
                      <a:round/>
                      <a:headEnd type="none" w="sm" len="sm"/>
                      <a:tailEnd type="none" w="sm" len="sm"/>
                    </a:lnL>
                    <a:lnR w="9525" cap="flat" cmpd="sng">
                      <a:solidFill>
                        <a:srgbClr val="BFBFBF"/>
                      </a:solidFill>
                      <a:prstDash val="solid"/>
                      <a:round/>
                      <a:headEnd type="none" w="sm" len="sm"/>
                      <a:tailEnd type="none" w="sm" len="sm"/>
                    </a:lnR>
                    <a:lnT w="9525" cap="flat" cmpd="sng">
                      <a:solidFill>
                        <a:srgbClr val="BFBFBF"/>
                      </a:solidFill>
                      <a:prstDash val="solid"/>
                      <a:round/>
                      <a:headEnd type="none" w="sm" len="sm"/>
                      <a:tailEnd type="none" w="sm" len="sm"/>
                    </a:lnT>
                    <a:lnB w="9525" cap="flat" cmpd="sng">
                      <a:solidFill>
                        <a:srgbClr val="BFBFBF"/>
                      </a:solidFill>
                      <a:prstDash val="solid"/>
                      <a:round/>
                      <a:headEnd type="none" w="sm" len="sm"/>
                      <a:tailEnd type="none" w="sm" len="sm"/>
                    </a:lnB>
                    <a:solidFill>
                      <a:srgbClr val="C10F1F"/>
                    </a:solidFill>
                  </a:tcPr>
                </a:tc>
                <a:extLst>
                  <a:ext uri="{0D108BD9-81ED-4DB2-BD59-A6C34878D82A}">
                    <a16:rowId xmlns:a16="http://schemas.microsoft.com/office/drawing/2014/main" val="10000"/>
                  </a:ext>
                </a:extLst>
              </a:tr>
              <a:tr h="799125">
                <a:tc>
                  <a:txBody>
                    <a:bodyPr/>
                    <a:lstStyle/>
                    <a:p>
                      <a:pPr marL="228600" marR="0" lvl="0" indent="-203835" algn="l" rtl="0">
                        <a:lnSpc>
                          <a:spcPct val="100000"/>
                        </a:lnSpc>
                        <a:spcBef>
                          <a:spcPts val="0"/>
                        </a:spcBef>
                        <a:spcAft>
                          <a:spcPts val="0"/>
                        </a:spcAft>
                        <a:buClr>
                          <a:srgbClr val="2E2C2C"/>
                        </a:buClr>
                        <a:buSzPts val="1050"/>
                        <a:buAutoNum type="arabicPeriod"/>
                      </a:pPr>
                      <a:r>
                        <a:rPr lang="en-US" sz="1050">
                          <a:solidFill>
                            <a:srgbClr val="2E2C2C"/>
                          </a:solidFill>
                        </a:rPr>
                        <a:t>Improvement in diagnostic certainty of angina attributable to CAD</a:t>
                      </a:r>
                      <a:endParaRPr sz="1050">
                        <a:solidFill>
                          <a:srgbClr val="2E2C2C"/>
                        </a:solidFill>
                      </a:endParaRPr>
                    </a:p>
                    <a:p>
                      <a:pPr marL="228600" marR="0" lvl="0" indent="-203835" algn="l" rtl="0">
                        <a:lnSpc>
                          <a:spcPct val="100000"/>
                        </a:lnSpc>
                        <a:spcBef>
                          <a:spcPts val="0"/>
                        </a:spcBef>
                        <a:spcAft>
                          <a:spcPts val="0"/>
                        </a:spcAft>
                        <a:buClr>
                          <a:srgbClr val="2E2C2C"/>
                        </a:buClr>
                        <a:buSzPts val="1050"/>
                        <a:buAutoNum type="arabicPeriod"/>
                      </a:pPr>
                      <a:r>
                        <a:rPr lang="en-US" sz="1200">
                          <a:solidFill>
                            <a:schemeClr val="dk1"/>
                          </a:solidFill>
                        </a:rPr>
                        <a:t>Δ</a:t>
                      </a:r>
                      <a:r>
                        <a:rPr lang="en-US" sz="800">
                          <a:solidFill>
                            <a:schemeClr val="dk1"/>
                          </a:solidFill>
                        </a:rPr>
                        <a:t> </a:t>
                      </a:r>
                      <a:r>
                        <a:rPr lang="en-US" sz="1050">
                          <a:solidFill>
                            <a:schemeClr val="dk1"/>
                          </a:solidFill>
                        </a:rPr>
                        <a:t>in</a:t>
                      </a:r>
                      <a:r>
                        <a:rPr lang="en-US" sz="1050">
                          <a:solidFill>
                            <a:srgbClr val="2E2C2C"/>
                          </a:solidFill>
                        </a:rPr>
                        <a:t> LDL-C at 180 days</a:t>
                      </a:r>
                      <a:endParaRPr sz="1050">
                        <a:solidFill>
                          <a:srgbClr val="2E2C2C"/>
                        </a:solidFill>
                      </a:endParaRPr>
                    </a:p>
                    <a:p>
                      <a:pPr marL="228600" marR="0" lvl="0" indent="-203835" algn="l" rtl="0">
                        <a:lnSpc>
                          <a:spcPct val="100000"/>
                        </a:lnSpc>
                        <a:spcBef>
                          <a:spcPts val="0"/>
                        </a:spcBef>
                        <a:spcAft>
                          <a:spcPts val="0"/>
                        </a:spcAft>
                        <a:buClr>
                          <a:srgbClr val="2E2C2C"/>
                        </a:buClr>
                        <a:buSzPts val="1050"/>
                        <a:buAutoNum type="arabicPeriod"/>
                      </a:pPr>
                      <a:r>
                        <a:rPr lang="en-US" sz="1050">
                          <a:solidFill>
                            <a:srgbClr val="2E2C2C"/>
                          </a:solidFill>
                        </a:rPr>
                        <a:t>Freedom from ICA without obstructive CAD</a:t>
                      </a:r>
                      <a:endParaRPr sz="1050">
                        <a:solidFill>
                          <a:srgbClr val="2E2C2C"/>
                        </a:solidFill>
                      </a:endParaRPr>
                    </a:p>
                    <a:p>
                      <a:pPr marL="228600" marR="0" lvl="0" indent="-203835" algn="l" rtl="0">
                        <a:lnSpc>
                          <a:spcPct val="100000"/>
                        </a:lnSpc>
                        <a:spcBef>
                          <a:spcPts val="0"/>
                        </a:spcBef>
                        <a:spcAft>
                          <a:spcPts val="0"/>
                        </a:spcAft>
                        <a:buClr>
                          <a:srgbClr val="2E2C2C"/>
                        </a:buClr>
                        <a:buSzPts val="1050"/>
                        <a:buAutoNum type="arabicPeriod"/>
                      </a:pPr>
                      <a:r>
                        <a:rPr lang="en-US" sz="1050">
                          <a:solidFill>
                            <a:srgbClr val="2E2C2C"/>
                          </a:solidFill>
                        </a:rPr>
                        <a:t>Freedom from PCI without clinically significant stenosis</a:t>
                      </a:r>
                      <a:endParaRPr/>
                    </a:p>
                  </a:txBody>
                  <a:tcPr marL="91450" marR="91450" marT="36575" marB="36575">
                    <a:lnL w="9525" cap="flat" cmpd="sng">
                      <a:solidFill>
                        <a:srgbClr val="BFBFBF"/>
                      </a:solidFill>
                      <a:prstDash val="solid"/>
                      <a:round/>
                      <a:headEnd type="none" w="sm" len="sm"/>
                      <a:tailEnd type="none" w="sm" len="sm"/>
                    </a:lnL>
                    <a:lnR w="9525" cap="flat" cmpd="sng">
                      <a:solidFill>
                        <a:srgbClr val="BFBFBF"/>
                      </a:solidFill>
                      <a:prstDash val="solid"/>
                      <a:round/>
                      <a:headEnd type="none" w="sm" len="sm"/>
                      <a:tailEnd type="none" w="sm" len="sm"/>
                    </a:lnR>
                    <a:lnT w="9525" cap="flat" cmpd="sng">
                      <a:solidFill>
                        <a:srgbClr val="BFBFBF"/>
                      </a:solidFill>
                      <a:prstDash val="solid"/>
                      <a:round/>
                      <a:headEnd type="none" w="sm" len="sm"/>
                      <a:tailEnd type="none" w="sm" len="sm"/>
                    </a:lnT>
                    <a:lnB w="9525" cap="flat" cmpd="sng">
                      <a:solidFill>
                        <a:srgbClr val="BFBFBF"/>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US" sz="1200">
                          <a:solidFill>
                            <a:schemeClr val="dk1"/>
                          </a:solidFill>
                        </a:rPr>
                        <a:t>Δ</a:t>
                      </a:r>
                      <a:r>
                        <a:rPr lang="en-US" sz="800">
                          <a:solidFill>
                            <a:schemeClr val="dk1"/>
                          </a:solidFill>
                        </a:rPr>
                        <a:t> </a:t>
                      </a:r>
                      <a:r>
                        <a:rPr lang="en-US" sz="1050" b="0" i="0" u="none" strike="noStrike" cap="none">
                          <a:solidFill>
                            <a:srgbClr val="2E2C2C"/>
                          </a:solidFill>
                          <a:latin typeface="Arial"/>
                          <a:ea typeface="Arial"/>
                          <a:cs typeface="Arial"/>
                          <a:sym typeface="Arial"/>
                        </a:rPr>
                        <a:t> in patient risk factors</a:t>
                      </a:r>
                      <a:r>
                        <a:rPr lang="en-US" sz="1050">
                          <a:solidFill>
                            <a:srgbClr val="2E2C2C"/>
                          </a:solidFill>
                        </a:rPr>
                        <a:t>, patient reported outcomes</a:t>
                      </a:r>
                      <a:endParaRPr sz="1050">
                        <a:solidFill>
                          <a:srgbClr val="2E2C2C"/>
                        </a:solidFill>
                      </a:endParaRPr>
                    </a:p>
                    <a:p>
                      <a:pPr marL="0" marR="0" lvl="0" indent="0" algn="l" rtl="0">
                        <a:lnSpc>
                          <a:spcPct val="100000"/>
                        </a:lnSpc>
                        <a:spcBef>
                          <a:spcPts val="0"/>
                        </a:spcBef>
                        <a:spcAft>
                          <a:spcPts val="0"/>
                        </a:spcAft>
                        <a:buNone/>
                      </a:pPr>
                      <a:r>
                        <a:rPr lang="en-US" sz="1050">
                          <a:solidFill>
                            <a:srgbClr val="2E2C2C"/>
                          </a:solidFill>
                        </a:rPr>
                        <a:t>M</a:t>
                      </a:r>
                      <a:r>
                        <a:rPr lang="en-US" sz="1050" b="0" i="0" u="none" strike="noStrike" cap="none">
                          <a:solidFill>
                            <a:srgbClr val="2E2C2C"/>
                          </a:solidFill>
                          <a:latin typeface="Arial"/>
                          <a:ea typeface="Arial"/>
                          <a:cs typeface="Arial"/>
                          <a:sym typeface="Arial"/>
                        </a:rPr>
                        <a:t>odeling of cost outcomes</a:t>
                      </a:r>
                      <a:endParaRPr/>
                    </a:p>
                  </a:txBody>
                  <a:tcPr marL="91450" marR="91450" marT="36575" marB="36575">
                    <a:lnL w="9525" cap="flat" cmpd="sng">
                      <a:solidFill>
                        <a:srgbClr val="BFBFBF"/>
                      </a:solidFill>
                      <a:prstDash val="solid"/>
                      <a:round/>
                      <a:headEnd type="none" w="sm" len="sm"/>
                      <a:tailEnd type="none" w="sm" len="sm"/>
                    </a:lnL>
                    <a:lnR w="9525" cap="flat" cmpd="sng">
                      <a:solidFill>
                        <a:srgbClr val="BFBFBF"/>
                      </a:solidFill>
                      <a:prstDash val="solid"/>
                      <a:round/>
                      <a:headEnd type="none" w="sm" len="sm"/>
                      <a:tailEnd type="none" w="sm" len="sm"/>
                    </a:lnR>
                    <a:lnT w="9525" cap="flat" cmpd="sng">
                      <a:solidFill>
                        <a:srgbClr val="BFBFBF"/>
                      </a:solidFill>
                      <a:prstDash val="solid"/>
                      <a:round/>
                      <a:headEnd type="none" w="sm" len="sm"/>
                      <a:tailEnd type="none" w="sm" len="sm"/>
                    </a:lnT>
                    <a:lnB w="9525" cap="flat" cmpd="sng">
                      <a:solidFill>
                        <a:srgbClr val="BFBFBF"/>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sp>
        <p:nvSpPr>
          <p:cNvPr id="1577" name="Google Shape;1577;h2f6ecb7c6526a10a_0_337"/>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AI = artificial intelligence; CAD = coronary artery disease; Dx = diagnostic; ICA = invasive coronary angiography; LDL = low-density lipoprotein;</a:t>
            </a:r>
            <a:br>
              <a:rPr lang="en-US" sz="800" b="0" i="0" u="none" strike="noStrike">
                <a:solidFill>
                  <a:srgbClr val="FFFFFF"/>
                </a:solidFill>
                <a:latin typeface="Arial"/>
                <a:ea typeface="Arial"/>
                <a:cs typeface="Arial"/>
                <a:sym typeface="Arial"/>
              </a:rPr>
            </a:br>
            <a:r>
              <a:rPr lang="en-US" sz="800" b="0" i="0" u="none" strike="noStrike">
                <a:solidFill>
                  <a:srgbClr val="FFFFFF"/>
                </a:solidFill>
                <a:latin typeface="Arial"/>
                <a:ea typeface="Arial"/>
                <a:cs typeface="Arial"/>
                <a:sym typeface="Arial"/>
              </a:rPr>
              <a:t>PCI = percutaneous coronary intervention; PRO = patient-reported outcome; w/o = without; Δ = change</a:t>
            </a:r>
            <a:endParaRPr sz="800" b="0" i="0" u="none" strike="noStrike">
              <a:solidFill>
                <a:srgbClr val="FFFFFF"/>
              </a:solidFill>
              <a:latin typeface="Arial"/>
              <a:ea typeface="Arial"/>
              <a:cs typeface="Arial"/>
              <a:sym typeface="Arial"/>
            </a:endParaRPr>
          </a:p>
        </p:txBody>
      </p:sp>
      <p:sp>
        <p:nvSpPr>
          <p:cNvPr id="1578" name="Google Shape;1578;h2f6ecb7c6526a10a_0_337"/>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5</a:t>
            </a:fld>
            <a:endParaRPr/>
          </a:p>
        </p:txBody>
      </p:sp>
      <p:cxnSp>
        <p:nvCxnSpPr>
          <p:cNvPr id="1579" name="Google Shape;1579;h2f6ecb7c6526a10a_0_337"/>
          <p:cNvCxnSpPr>
            <a:stCxn id="1563" idx="2"/>
            <a:endCxn id="1564" idx="0"/>
          </p:cNvCxnSpPr>
          <p:nvPr/>
        </p:nvCxnSpPr>
        <p:spPr>
          <a:xfrm>
            <a:off x="4572050" y="1078513"/>
            <a:ext cx="0" cy="157200"/>
          </a:xfrm>
          <a:prstGeom prst="straightConnector1">
            <a:avLst/>
          </a:prstGeom>
          <a:noFill/>
          <a:ln w="15875" cap="flat" cmpd="sng">
            <a:solidFill>
              <a:srgbClr val="636466"/>
            </a:solidFill>
            <a:prstDash val="solid"/>
            <a:round/>
            <a:headEnd type="none" w="sm" len="sm"/>
            <a:tailEnd type="triangle" w="med" len="med"/>
          </a:ln>
        </p:spPr>
      </p:cxnSp>
      <p:cxnSp>
        <p:nvCxnSpPr>
          <p:cNvPr id="1580" name="Google Shape;1580;h2f6ecb7c6526a10a_0_337"/>
          <p:cNvCxnSpPr>
            <a:stCxn id="1564" idx="2"/>
            <a:endCxn id="1565" idx="0"/>
          </p:cNvCxnSpPr>
          <p:nvPr/>
        </p:nvCxnSpPr>
        <p:spPr>
          <a:xfrm>
            <a:off x="4572030" y="1500822"/>
            <a:ext cx="0" cy="136500"/>
          </a:xfrm>
          <a:prstGeom prst="straightConnector1">
            <a:avLst/>
          </a:prstGeom>
          <a:noFill/>
          <a:ln w="15875" cap="flat" cmpd="sng">
            <a:solidFill>
              <a:srgbClr val="636466"/>
            </a:solidFill>
            <a:prstDash val="solid"/>
            <a:round/>
            <a:headEnd type="none" w="sm" len="sm"/>
            <a:tailEnd type="triangle" w="med" len="med"/>
          </a:ln>
        </p:spPr>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4"/>
        <p:cNvGrpSpPr/>
        <p:nvPr/>
      </p:nvGrpSpPr>
      <p:grpSpPr>
        <a:xfrm>
          <a:off x="0" y="0"/>
          <a:ext cx="0" cy="0"/>
          <a:chOff x="0" y="0"/>
          <a:chExt cx="0" cy="0"/>
        </a:xfrm>
      </p:grpSpPr>
      <p:sp>
        <p:nvSpPr>
          <p:cNvPr id="1585" name="Google Shape;1585;p6"/>
          <p:cNvSpPr/>
          <p:nvPr/>
        </p:nvSpPr>
        <p:spPr>
          <a:xfrm>
            <a:off x="6802597" y="1015202"/>
            <a:ext cx="2106600" cy="9759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000" b="0" i="0" u="none" strike="noStrike" cap="none">
              <a:solidFill>
                <a:srgbClr val="FFFFFF"/>
              </a:solidFill>
              <a:latin typeface="Arial"/>
              <a:ea typeface="Arial"/>
              <a:cs typeface="Arial"/>
              <a:sym typeface="Arial"/>
            </a:endParaRPr>
          </a:p>
        </p:txBody>
      </p:sp>
      <p:sp>
        <p:nvSpPr>
          <p:cNvPr id="1586" name="Google Shape;1586;p6"/>
          <p:cNvSpPr/>
          <p:nvPr/>
        </p:nvSpPr>
        <p:spPr>
          <a:xfrm>
            <a:off x="4589143" y="1015215"/>
            <a:ext cx="2083500" cy="9759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000" b="0" i="0" u="none" strike="noStrike" cap="none">
              <a:solidFill>
                <a:srgbClr val="FFFFFF"/>
              </a:solidFill>
              <a:latin typeface="Arial"/>
              <a:ea typeface="Arial"/>
              <a:cs typeface="Arial"/>
              <a:sym typeface="Arial"/>
            </a:endParaRPr>
          </a:p>
        </p:txBody>
      </p:sp>
      <p:sp>
        <p:nvSpPr>
          <p:cNvPr id="1587" name="Google Shape;1587;p6"/>
          <p:cNvSpPr/>
          <p:nvPr/>
        </p:nvSpPr>
        <p:spPr>
          <a:xfrm>
            <a:off x="2389587" y="1027841"/>
            <a:ext cx="2083500" cy="9759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000" b="0" i="0" u="none" strike="noStrike" cap="none">
              <a:solidFill>
                <a:srgbClr val="FFFFFF"/>
              </a:solidFill>
              <a:latin typeface="Arial"/>
              <a:ea typeface="Arial"/>
              <a:cs typeface="Arial"/>
              <a:sym typeface="Arial"/>
            </a:endParaRPr>
          </a:p>
        </p:txBody>
      </p:sp>
      <p:sp>
        <p:nvSpPr>
          <p:cNvPr id="1588" name="Google Shape;1588;p6"/>
          <p:cNvSpPr/>
          <p:nvPr/>
        </p:nvSpPr>
        <p:spPr>
          <a:xfrm>
            <a:off x="190050" y="1049555"/>
            <a:ext cx="2083500" cy="9759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000" b="0" i="0" u="none" strike="noStrike" cap="none">
              <a:solidFill>
                <a:schemeClr val="lt1"/>
              </a:solidFill>
              <a:latin typeface="Arial"/>
              <a:ea typeface="Arial"/>
              <a:cs typeface="Arial"/>
              <a:sym typeface="Arial"/>
            </a:endParaRPr>
          </a:p>
        </p:txBody>
      </p:sp>
      <p:pic>
        <p:nvPicPr>
          <p:cNvPr id="1589" name="Google Shape;1589;p6" descr="A blue and black logo&#10;&#10;AI-generated content may be incorrect."/>
          <p:cNvPicPr preferRelativeResize="0"/>
          <p:nvPr/>
        </p:nvPicPr>
        <p:blipFill rotWithShape="1">
          <a:blip r:embed="rId3">
            <a:alphaModFix/>
          </a:blip>
          <a:srcRect/>
          <a:stretch/>
        </p:blipFill>
        <p:spPr>
          <a:xfrm>
            <a:off x="6946752" y="36728"/>
            <a:ext cx="2170176" cy="316475"/>
          </a:xfrm>
          <a:prstGeom prst="rect">
            <a:avLst/>
          </a:prstGeom>
          <a:noFill/>
          <a:ln>
            <a:noFill/>
          </a:ln>
        </p:spPr>
      </p:pic>
      <p:sp>
        <p:nvSpPr>
          <p:cNvPr id="1590" name="Google Shape;1590;p6"/>
          <p:cNvSpPr/>
          <p:nvPr/>
        </p:nvSpPr>
        <p:spPr>
          <a:xfrm>
            <a:off x="919451" y="3464226"/>
            <a:ext cx="2415900" cy="378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Arial"/>
                <a:ea typeface="Arial"/>
                <a:cs typeface="Arial"/>
                <a:sym typeface="Arial"/>
              </a:rPr>
              <a:t>Hierarchical Testing</a:t>
            </a:r>
            <a:endParaRPr sz="1600" b="1" i="0" u="none" strike="noStrike" cap="none">
              <a:solidFill>
                <a:srgbClr val="000000"/>
              </a:solidFill>
              <a:latin typeface="Arial"/>
              <a:ea typeface="Arial"/>
              <a:cs typeface="Arial"/>
              <a:sym typeface="Arial"/>
            </a:endParaRPr>
          </a:p>
        </p:txBody>
      </p:sp>
      <p:sp>
        <p:nvSpPr>
          <p:cNvPr id="1591" name="Google Shape;1591;p6"/>
          <p:cNvSpPr/>
          <p:nvPr/>
        </p:nvSpPr>
        <p:spPr>
          <a:xfrm>
            <a:off x="694729" y="1161288"/>
            <a:ext cx="1555500" cy="579600"/>
          </a:xfrm>
          <a:prstGeom prst="rect">
            <a:avLst/>
          </a:prstGeom>
          <a:noFill/>
          <a:ln>
            <a:noFill/>
          </a:ln>
        </p:spPr>
        <p:txBody>
          <a:bodyPr spcFirstLastPara="1" wrap="square" lIns="15925" tIns="15925" rIns="15925" bIns="15925" anchor="t" anchorCtr="0">
            <a:noAutofit/>
          </a:bodyPr>
          <a:lstStyle/>
          <a:p>
            <a:pPr marL="0" marR="0" lvl="0" indent="0" algn="l" rtl="0">
              <a:lnSpc>
                <a:spcPct val="103500"/>
              </a:lnSpc>
              <a:spcBef>
                <a:spcPts val="0"/>
              </a:spcBef>
              <a:spcAft>
                <a:spcPts val="0"/>
              </a:spcAft>
              <a:buClr>
                <a:srgbClr val="B5121B"/>
              </a:buClr>
              <a:buSzPts val="1692"/>
              <a:buFont typeface="Archivo"/>
              <a:buNone/>
            </a:pPr>
            <a:r>
              <a:rPr lang="en-US" sz="1200" b="1" i="0" u="none" strike="noStrike" cap="none">
                <a:solidFill>
                  <a:schemeClr val="lt1"/>
                </a:solidFill>
                <a:latin typeface="Arial"/>
                <a:ea typeface="Arial"/>
                <a:cs typeface="Arial"/>
                <a:sym typeface="Arial"/>
              </a:rPr>
              <a:t>Improvement in diagnostic certainty</a:t>
            </a:r>
            <a:endParaRPr sz="1200" b="0" i="0" u="none" strike="noStrike" cap="none">
              <a:solidFill>
                <a:schemeClr val="lt1"/>
              </a:solidFill>
              <a:latin typeface="Arial"/>
              <a:ea typeface="Arial"/>
              <a:cs typeface="Arial"/>
              <a:sym typeface="Arial"/>
            </a:endParaRPr>
          </a:p>
        </p:txBody>
      </p:sp>
      <p:sp>
        <p:nvSpPr>
          <p:cNvPr id="1592" name="Google Shape;1592;p6"/>
          <p:cNvSpPr/>
          <p:nvPr/>
        </p:nvSpPr>
        <p:spPr>
          <a:xfrm>
            <a:off x="2858601" y="1160995"/>
            <a:ext cx="1935000" cy="273900"/>
          </a:xfrm>
          <a:prstGeom prst="rect">
            <a:avLst/>
          </a:prstGeom>
          <a:noFill/>
          <a:ln>
            <a:noFill/>
          </a:ln>
        </p:spPr>
        <p:txBody>
          <a:bodyPr spcFirstLastPara="1" wrap="square" lIns="15925" tIns="15925" rIns="15925" bIns="15925" anchor="t" anchorCtr="0">
            <a:noAutofit/>
          </a:bodyPr>
          <a:lstStyle/>
          <a:p>
            <a:pPr marL="0" marR="0" lvl="0" indent="0" algn="l" rtl="0">
              <a:lnSpc>
                <a:spcPct val="103500"/>
              </a:lnSpc>
              <a:spcBef>
                <a:spcPts val="0"/>
              </a:spcBef>
              <a:spcAft>
                <a:spcPts val="0"/>
              </a:spcAft>
              <a:buClr>
                <a:srgbClr val="B5121B"/>
              </a:buClr>
              <a:buSzPts val="1692"/>
              <a:buFont typeface="Archivo"/>
              <a:buNone/>
            </a:pPr>
            <a:r>
              <a:rPr lang="en-US" sz="1200" b="1" i="0" u="none" strike="noStrike" cap="none">
                <a:solidFill>
                  <a:srgbClr val="FFFFFF"/>
                </a:solidFill>
                <a:latin typeface="Arial"/>
                <a:ea typeface="Arial"/>
                <a:cs typeface="Arial"/>
                <a:sym typeface="Arial"/>
              </a:rPr>
              <a:t>Reduction in LDL‑C</a:t>
            </a:r>
            <a:endParaRPr sz="1200" b="0" i="0" u="none" strike="noStrike" cap="none">
              <a:solidFill>
                <a:srgbClr val="FFFFFF"/>
              </a:solidFill>
              <a:latin typeface="Arial"/>
              <a:ea typeface="Arial"/>
              <a:cs typeface="Arial"/>
              <a:sym typeface="Arial"/>
            </a:endParaRPr>
          </a:p>
        </p:txBody>
      </p:sp>
      <p:sp>
        <p:nvSpPr>
          <p:cNvPr id="1593" name="Google Shape;1593;p6"/>
          <p:cNvSpPr/>
          <p:nvPr/>
        </p:nvSpPr>
        <p:spPr>
          <a:xfrm>
            <a:off x="5076447" y="1161288"/>
            <a:ext cx="1443300" cy="273900"/>
          </a:xfrm>
          <a:prstGeom prst="rect">
            <a:avLst/>
          </a:prstGeom>
          <a:noFill/>
          <a:ln>
            <a:noFill/>
          </a:ln>
        </p:spPr>
        <p:txBody>
          <a:bodyPr spcFirstLastPara="1" wrap="square" lIns="15925" tIns="15925" rIns="15925" bIns="15925" anchor="t" anchorCtr="0">
            <a:noAutofit/>
          </a:bodyPr>
          <a:lstStyle/>
          <a:p>
            <a:pPr marL="0" marR="0" lvl="0" indent="0" algn="l" rtl="0">
              <a:lnSpc>
                <a:spcPct val="103500"/>
              </a:lnSpc>
              <a:spcBef>
                <a:spcPts val="0"/>
              </a:spcBef>
              <a:spcAft>
                <a:spcPts val="0"/>
              </a:spcAft>
              <a:buClr>
                <a:srgbClr val="B5121B"/>
              </a:buClr>
              <a:buSzPts val="1692"/>
              <a:buFont typeface="Archivo"/>
              <a:buNone/>
            </a:pPr>
            <a:r>
              <a:rPr lang="en-US" sz="1200" b="1" i="0" u="none" strike="noStrike" cap="none">
                <a:solidFill>
                  <a:srgbClr val="FFFFFF"/>
                </a:solidFill>
                <a:latin typeface="Arial"/>
                <a:ea typeface="Arial"/>
                <a:cs typeface="Arial"/>
                <a:sym typeface="Arial"/>
              </a:rPr>
              <a:t>Freedom from ICA</a:t>
            </a:r>
            <a:endParaRPr sz="1200" b="0" i="0" u="none" strike="noStrike" cap="none">
              <a:solidFill>
                <a:srgbClr val="FFFFFF"/>
              </a:solidFill>
              <a:latin typeface="Arial"/>
              <a:ea typeface="Arial"/>
              <a:cs typeface="Arial"/>
              <a:sym typeface="Arial"/>
            </a:endParaRPr>
          </a:p>
        </p:txBody>
      </p:sp>
      <p:sp>
        <p:nvSpPr>
          <p:cNvPr id="1594" name="Google Shape;1594;p6"/>
          <p:cNvSpPr/>
          <p:nvPr/>
        </p:nvSpPr>
        <p:spPr>
          <a:xfrm>
            <a:off x="7245550" y="1161288"/>
            <a:ext cx="1935000" cy="273900"/>
          </a:xfrm>
          <a:prstGeom prst="rect">
            <a:avLst/>
          </a:prstGeom>
          <a:noFill/>
          <a:ln>
            <a:noFill/>
          </a:ln>
        </p:spPr>
        <p:txBody>
          <a:bodyPr spcFirstLastPara="1" wrap="square" lIns="15925" tIns="15925" rIns="15925" bIns="15925" anchor="t" anchorCtr="0">
            <a:noAutofit/>
          </a:bodyPr>
          <a:lstStyle/>
          <a:p>
            <a:pPr marL="0" marR="0" lvl="0" indent="0" algn="l" rtl="0">
              <a:lnSpc>
                <a:spcPct val="103500"/>
              </a:lnSpc>
              <a:spcBef>
                <a:spcPts val="0"/>
              </a:spcBef>
              <a:spcAft>
                <a:spcPts val="0"/>
              </a:spcAft>
              <a:buClr>
                <a:srgbClr val="B5121B"/>
              </a:buClr>
              <a:buSzPts val="1692"/>
              <a:buFont typeface="Archivo"/>
              <a:buNone/>
            </a:pPr>
            <a:r>
              <a:rPr lang="en-US" sz="1200" b="1" i="0" u="none" strike="noStrike" cap="none">
                <a:solidFill>
                  <a:srgbClr val="FFFFFF"/>
                </a:solidFill>
                <a:latin typeface="Arial"/>
                <a:ea typeface="Arial"/>
                <a:cs typeface="Arial"/>
                <a:sym typeface="Arial"/>
              </a:rPr>
              <a:t>Freedom from PCI</a:t>
            </a:r>
            <a:endParaRPr sz="1200" b="0" i="0" u="none" strike="noStrike" cap="none">
              <a:solidFill>
                <a:srgbClr val="FFFFFF"/>
              </a:solidFill>
              <a:latin typeface="Arial"/>
              <a:ea typeface="Arial"/>
              <a:cs typeface="Arial"/>
              <a:sym typeface="Arial"/>
            </a:endParaRPr>
          </a:p>
        </p:txBody>
      </p:sp>
      <p:sp>
        <p:nvSpPr>
          <p:cNvPr id="1595" name="Google Shape;1595;p6"/>
          <p:cNvSpPr/>
          <p:nvPr/>
        </p:nvSpPr>
        <p:spPr>
          <a:xfrm>
            <a:off x="686484" y="1583906"/>
            <a:ext cx="1977900" cy="316500"/>
          </a:xfrm>
          <a:prstGeom prst="rect">
            <a:avLst/>
          </a:prstGeom>
          <a:noFill/>
          <a:ln>
            <a:noFill/>
          </a:ln>
        </p:spPr>
        <p:txBody>
          <a:bodyPr spcFirstLastPara="1" wrap="square" lIns="15925" tIns="15925" rIns="15925" bIns="15925" anchor="t" anchorCtr="0">
            <a:noAutofit/>
          </a:bodyPr>
          <a:lstStyle/>
          <a:p>
            <a:pPr marL="0" marR="0" lvl="0" indent="0" algn="l" rtl="0">
              <a:lnSpc>
                <a:spcPct val="125357"/>
              </a:lnSpc>
              <a:spcBef>
                <a:spcPts val="0"/>
              </a:spcBef>
              <a:spcAft>
                <a:spcPts val="0"/>
              </a:spcAft>
              <a:buClr>
                <a:srgbClr val="444444"/>
              </a:buClr>
              <a:buSzPts val="1222"/>
              <a:buFont typeface="Archivo"/>
              <a:buNone/>
            </a:pPr>
            <a:r>
              <a:rPr lang="en-US" sz="952" b="0" i="0" u="none" strike="noStrike" cap="none">
                <a:solidFill>
                  <a:schemeClr val="lt1"/>
                </a:solidFill>
                <a:latin typeface="Arial"/>
                <a:ea typeface="Arial"/>
                <a:cs typeface="Arial"/>
                <a:sym typeface="Arial"/>
              </a:rPr>
              <a:t>of angina attributed to CAD</a:t>
            </a:r>
            <a:endParaRPr sz="952" b="0" i="0" u="none" strike="noStrike" cap="none">
              <a:solidFill>
                <a:schemeClr val="lt1"/>
              </a:solidFill>
              <a:latin typeface="Arial"/>
              <a:ea typeface="Arial"/>
              <a:cs typeface="Arial"/>
              <a:sym typeface="Arial"/>
            </a:endParaRPr>
          </a:p>
        </p:txBody>
      </p:sp>
      <p:sp>
        <p:nvSpPr>
          <p:cNvPr id="1596" name="Google Shape;1596;p6"/>
          <p:cNvSpPr/>
          <p:nvPr/>
        </p:nvSpPr>
        <p:spPr>
          <a:xfrm>
            <a:off x="2849007" y="1392731"/>
            <a:ext cx="1555500" cy="273900"/>
          </a:xfrm>
          <a:prstGeom prst="rect">
            <a:avLst/>
          </a:prstGeom>
          <a:noFill/>
          <a:ln>
            <a:noFill/>
          </a:ln>
        </p:spPr>
        <p:txBody>
          <a:bodyPr spcFirstLastPara="1" wrap="square" lIns="15925" tIns="15925" rIns="15925" bIns="15925" anchor="t" anchorCtr="0">
            <a:noAutofit/>
          </a:bodyPr>
          <a:lstStyle/>
          <a:p>
            <a:pPr marL="0" marR="0" lvl="0" indent="0" algn="l" rtl="0">
              <a:lnSpc>
                <a:spcPct val="125357"/>
              </a:lnSpc>
              <a:spcBef>
                <a:spcPts val="0"/>
              </a:spcBef>
              <a:spcAft>
                <a:spcPts val="0"/>
              </a:spcAft>
              <a:buClr>
                <a:srgbClr val="444444"/>
              </a:buClr>
              <a:buSzPts val="1222"/>
              <a:buFont typeface="Archivo"/>
              <a:buNone/>
            </a:pPr>
            <a:r>
              <a:rPr lang="en-US" sz="952" b="0" i="0" u="none" strike="noStrike" cap="none">
                <a:solidFill>
                  <a:srgbClr val="FFFFFF"/>
                </a:solidFill>
                <a:latin typeface="Arial"/>
                <a:ea typeface="Arial"/>
                <a:cs typeface="Arial"/>
                <a:sym typeface="Arial"/>
              </a:rPr>
              <a:t>from baseline to 180 days</a:t>
            </a:r>
            <a:endParaRPr sz="952" b="0" i="0" u="none" strike="noStrike" cap="none">
              <a:solidFill>
                <a:srgbClr val="FFFFFF"/>
              </a:solidFill>
              <a:latin typeface="Arial"/>
              <a:ea typeface="Arial"/>
              <a:cs typeface="Arial"/>
              <a:sym typeface="Arial"/>
            </a:endParaRPr>
          </a:p>
        </p:txBody>
      </p:sp>
      <p:sp>
        <p:nvSpPr>
          <p:cNvPr id="1597" name="Google Shape;1597;p6"/>
          <p:cNvSpPr/>
          <p:nvPr/>
        </p:nvSpPr>
        <p:spPr>
          <a:xfrm>
            <a:off x="5083450" y="1387622"/>
            <a:ext cx="1555500" cy="378600"/>
          </a:xfrm>
          <a:prstGeom prst="rect">
            <a:avLst/>
          </a:prstGeom>
          <a:noFill/>
          <a:ln>
            <a:noFill/>
          </a:ln>
        </p:spPr>
        <p:txBody>
          <a:bodyPr spcFirstLastPara="1" wrap="square" lIns="15925" tIns="15925" rIns="15925" bIns="15925" anchor="t" anchorCtr="0">
            <a:noAutofit/>
          </a:bodyPr>
          <a:lstStyle/>
          <a:p>
            <a:pPr marL="0" marR="0" lvl="0" indent="0" algn="l" rtl="0">
              <a:lnSpc>
                <a:spcPct val="115000"/>
              </a:lnSpc>
              <a:spcBef>
                <a:spcPts val="0"/>
              </a:spcBef>
              <a:spcAft>
                <a:spcPts val="0"/>
              </a:spcAft>
              <a:buClr>
                <a:srgbClr val="444444"/>
              </a:buClr>
              <a:buSzPts val="1222"/>
              <a:buFont typeface="Archivo"/>
              <a:buNone/>
            </a:pPr>
            <a:r>
              <a:rPr lang="en-US" sz="952" b="0" i="0" u="none" strike="noStrike" cap="none">
                <a:solidFill>
                  <a:srgbClr val="FFFFFF"/>
                </a:solidFill>
                <a:latin typeface="Arial"/>
                <a:ea typeface="Arial"/>
                <a:cs typeface="Arial"/>
                <a:sym typeface="Arial"/>
              </a:rPr>
              <a:t>without evidence of obstructive CAD</a:t>
            </a:r>
            <a:endParaRPr sz="952" b="0" i="0" u="none" strike="noStrike" cap="none">
              <a:solidFill>
                <a:srgbClr val="FFFFFF"/>
              </a:solidFill>
              <a:latin typeface="Arial"/>
              <a:ea typeface="Arial"/>
              <a:cs typeface="Arial"/>
              <a:sym typeface="Arial"/>
            </a:endParaRPr>
          </a:p>
        </p:txBody>
      </p:sp>
      <p:sp>
        <p:nvSpPr>
          <p:cNvPr id="1598" name="Google Shape;1598;p6"/>
          <p:cNvSpPr/>
          <p:nvPr/>
        </p:nvSpPr>
        <p:spPr>
          <a:xfrm>
            <a:off x="7274387" y="1384800"/>
            <a:ext cx="1555500" cy="378600"/>
          </a:xfrm>
          <a:prstGeom prst="rect">
            <a:avLst/>
          </a:prstGeom>
          <a:noFill/>
          <a:ln>
            <a:noFill/>
          </a:ln>
        </p:spPr>
        <p:txBody>
          <a:bodyPr spcFirstLastPara="1" wrap="square" lIns="15925" tIns="15925" rIns="15925" bIns="15925" anchor="t" anchorCtr="0">
            <a:noAutofit/>
          </a:bodyPr>
          <a:lstStyle/>
          <a:p>
            <a:pPr marL="0" marR="0" lvl="0" indent="0" algn="l" rtl="0">
              <a:lnSpc>
                <a:spcPct val="125357"/>
              </a:lnSpc>
              <a:spcBef>
                <a:spcPts val="0"/>
              </a:spcBef>
              <a:spcAft>
                <a:spcPts val="0"/>
              </a:spcAft>
              <a:buClr>
                <a:srgbClr val="444444"/>
              </a:buClr>
              <a:buSzPts val="1222"/>
              <a:buFont typeface="Archivo"/>
              <a:buNone/>
            </a:pPr>
            <a:r>
              <a:rPr lang="en-US" sz="952" b="0" i="0" u="none" strike="noStrike" cap="none">
                <a:solidFill>
                  <a:srgbClr val="FFFFFF"/>
                </a:solidFill>
                <a:latin typeface="Arial"/>
                <a:ea typeface="Arial"/>
                <a:cs typeface="Arial"/>
                <a:sym typeface="Arial"/>
              </a:rPr>
              <a:t>without clinically significant coronary stenosis</a:t>
            </a:r>
            <a:endParaRPr sz="952" b="0" i="0" u="none" strike="noStrike" cap="none">
              <a:solidFill>
                <a:srgbClr val="FFFFFF"/>
              </a:solidFill>
              <a:latin typeface="Arial"/>
              <a:ea typeface="Arial"/>
              <a:cs typeface="Arial"/>
              <a:sym typeface="Arial"/>
            </a:endParaRPr>
          </a:p>
        </p:txBody>
      </p:sp>
      <p:sp>
        <p:nvSpPr>
          <p:cNvPr id="1599" name="Google Shape;1599;p6"/>
          <p:cNvSpPr/>
          <p:nvPr/>
        </p:nvSpPr>
        <p:spPr>
          <a:xfrm>
            <a:off x="337675" y="2147050"/>
            <a:ext cx="1788300" cy="1010400"/>
          </a:xfrm>
          <a:prstGeom prst="rect">
            <a:avLst/>
          </a:prstGeom>
          <a:noFill/>
          <a:ln>
            <a:noFill/>
          </a:ln>
        </p:spPr>
        <p:txBody>
          <a:bodyPr spcFirstLastPara="1" wrap="square" lIns="15925" tIns="15925" rIns="15925" bIns="15925" anchor="t" anchorCtr="0">
            <a:noAutofit/>
          </a:bodyPr>
          <a:lstStyle/>
          <a:p>
            <a:pPr marL="0" marR="0" lvl="0" indent="0" algn="l" rtl="0">
              <a:lnSpc>
                <a:spcPct val="126000"/>
              </a:lnSpc>
              <a:spcBef>
                <a:spcPts val="0"/>
              </a:spcBef>
              <a:spcAft>
                <a:spcPts val="0"/>
              </a:spcAft>
              <a:buClr>
                <a:srgbClr val="111111"/>
              </a:buClr>
              <a:buSzPts val="1269"/>
              <a:buFont typeface="Archivo"/>
              <a:buNone/>
            </a:pPr>
            <a:r>
              <a:rPr lang="en-US" sz="1352" b="1" i="0" u="none" strike="noStrike" cap="none">
                <a:solidFill>
                  <a:srgbClr val="111111"/>
                </a:solidFill>
                <a:latin typeface="Arial"/>
                <a:ea typeface="Arial"/>
                <a:cs typeface="Arial"/>
                <a:sym typeface="Arial"/>
              </a:rPr>
              <a:t>Win: </a:t>
            </a:r>
            <a:r>
              <a:rPr lang="en-US" sz="1352" b="0" i="0" u="none" strike="noStrike" cap="none">
                <a:solidFill>
                  <a:srgbClr val="111111"/>
                </a:solidFill>
                <a:latin typeface="Arial"/>
                <a:ea typeface="Arial"/>
                <a:cs typeface="Arial"/>
                <a:sym typeface="Arial"/>
              </a:rPr>
              <a:t>Shifts from uncertain to certain</a:t>
            </a:r>
            <a:endParaRPr sz="1352" b="0" i="0" u="none" strike="noStrike" cap="none">
              <a:solidFill>
                <a:srgbClr val="111111"/>
              </a:solidFill>
              <a:latin typeface="Arial"/>
              <a:ea typeface="Arial"/>
              <a:cs typeface="Arial"/>
              <a:sym typeface="Arial"/>
            </a:endParaRPr>
          </a:p>
          <a:p>
            <a:pPr marL="0" marR="0" lvl="0" indent="0" algn="l" rtl="0">
              <a:lnSpc>
                <a:spcPct val="126000"/>
              </a:lnSpc>
              <a:spcBef>
                <a:spcPts val="0"/>
              </a:spcBef>
              <a:spcAft>
                <a:spcPts val="0"/>
              </a:spcAft>
              <a:buClr>
                <a:srgbClr val="111111"/>
              </a:buClr>
              <a:buSzPts val="1269"/>
              <a:buFont typeface="Archivo"/>
              <a:buNone/>
            </a:pPr>
            <a:r>
              <a:rPr lang="en-US" sz="1352">
                <a:solidFill>
                  <a:srgbClr val="111111"/>
                </a:solidFill>
              </a:rPr>
              <a:t>e.g. </a:t>
            </a:r>
            <a:r>
              <a:rPr lang="en-US" sz="1352" b="0" i="0" u="none" strike="noStrike" cap="none">
                <a:solidFill>
                  <a:srgbClr val="111111"/>
                </a:solidFill>
                <a:latin typeface="Arial"/>
                <a:ea typeface="Arial"/>
                <a:cs typeface="Arial"/>
                <a:sym typeface="Arial"/>
              </a:rPr>
              <a:t>Probable to Definitely Yes</a:t>
            </a:r>
            <a:endParaRPr sz="1352" b="0" i="0" u="none" strike="noStrike" cap="none">
              <a:solidFill>
                <a:srgbClr val="000000"/>
              </a:solidFill>
              <a:latin typeface="Arial"/>
              <a:ea typeface="Arial"/>
              <a:cs typeface="Arial"/>
              <a:sym typeface="Arial"/>
            </a:endParaRPr>
          </a:p>
        </p:txBody>
      </p:sp>
      <p:sp>
        <p:nvSpPr>
          <p:cNvPr id="1600" name="Google Shape;1600;p6"/>
          <p:cNvSpPr/>
          <p:nvPr/>
        </p:nvSpPr>
        <p:spPr>
          <a:xfrm>
            <a:off x="2492417" y="2166806"/>
            <a:ext cx="1950300" cy="783900"/>
          </a:xfrm>
          <a:prstGeom prst="rect">
            <a:avLst/>
          </a:prstGeom>
          <a:noFill/>
          <a:ln>
            <a:noFill/>
          </a:ln>
        </p:spPr>
        <p:txBody>
          <a:bodyPr spcFirstLastPara="1" wrap="square" lIns="15925" tIns="15925" rIns="15925" bIns="15925" anchor="t" anchorCtr="0">
            <a:noAutofit/>
          </a:bodyPr>
          <a:lstStyle/>
          <a:p>
            <a:pPr marL="0" marR="0" lvl="0" indent="0" algn="l" rtl="0">
              <a:lnSpc>
                <a:spcPct val="126000"/>
              </a:lnSpc>
              <a:spcBef>
                <a:spcPts val="0"/>
              </a:spcBef>
              <a:spcAft>
                <a:spcPts val="0"/>
              </a:spcAft>
              <a:buClr>
                <a:srgbClr val="111111"/>
              </a:buClr>
              <a:buSzPts val="1269"/>
              <a:buFont typeface="Archivo"/>
              <a:buNone/>
            </a:pPr>
            <a:r>
              <a:rPr lang="en-US" sz="1352" b="1" i="0" u="none" strike="noStrike" cap="none">
                <a:solidFill>
                  <a:srgbClr val="111111"/>
                </a:solidFill>
                <a:latin typeface="Arial"/>
                <a:ea typeface="Arial"/>
                <a:cs typeface="Arial"/>
                <a:sym typeface="Arial"/>
              </a:rPr>
              <a:t>Win: </a:t>
            </a:r>
            <a:r>
              <a:rPr lang="en-US" sz="1352" b="0" i="0" u="none" strike="noStrike" cap="none">
                <a:solidFill>
                  <a:srgbClr val="111111"/>
                </a:solidFill>
                <a:latin typeface="Arial"/>
                <a:ea typeface="Arial"/>
                <a:cs typeface="Arial"/>
                <a:sym typeface="Arial"/>
              </a:rPr>
              <a:t>Greater reduction </a:t>
            </a:r>
            <a:r>
              <a:rPr lang="en-US" sz="1352">
                <a:solidFill>
                  <a:srgbClr val="111111"/>
                </a:solidFill>
              </a:rPr>
              <a:t>beyond 10% threshold</a:t>
            </a:r>
            <a:endParaRPr sz="1352" b="0" i="0" u="none" strike="noStrike" cap="none">
              <a:solidFill>
                <a:srgbClr val="000000"/>
              </a:solidFill>
              <a:latin typeface="Arial"/>
              <a:ea typeface="Arial"/>
              <a:cs typeface="Arial"/>
              <a:sym typeface="Arial"/>
            </a:endParaRPr>
          </a:p>
        </p:txBody>
      </p:sp>
      <p:sp>
        <p:nvSpPr>
          <p:cNvPr id="1601" name="Google Shape;1601;p6"/>
          <p:cNvSpPr/>
          <p:nvPr/>
        </p:nvSpPr>
        <p:spPr>
          <a:xfrm>
            <a:off x="4713905" y="2207006"/>
            <a:ext cx="1950300" cy="783900"/>
          </a:xfrm>
          <a:prstGeom prst="rect">
            <a:avLst/>
          </a:prstGeom>
          <a:noFill/>
          <a:ln>
            <a:noFill/>
          </a:ln>
        </p:spPr>
        <p:txBody>
          <a:bodyPr spcFirstLastPara="1" wrap="square" lIns="15925" tIns="15925" rIns="15925" bIns="15925" anchor="t" anchorCtr="0">
            <a:noAutofit/>
          </a:bodyPr>
          <a:lstStyle/>
          <a:p>
            <a:pPr marL="0" marR="0" lvl="0" indent="0" algn="l" rtl="0">
              <a:lnSpc>
                <a:spcPct val="126000"/>
              </a:lnSpc>
              <a:spcBef>
                <a:spcPts val="0"/>
              </a:spcBef>
              <a:spcAft>
                <a:spcPts val="0"/>
              </a:spcAft>
              <a:buClr>
                <a:srgbClr val="111111"/>
              </a:buClr>
              <a:buSzPts val="1269"/>
              <a:buFont typeface="Archivo"/>
              <a:buNone/>
            </a:pPr>
            <a:r>
              <a:rPr lang="en-US" sz="1352" b="1" i="0" u="none" strike="noStrike" cap="none">
                <a:solidFill>
                  <a:srgbClr val="111111"/>
                </a:solidFill>
                <a:latin typeface="Arial"/>
                <a:ea typeface="Arial"/>
                <a:cs typeface="Arial"/>
                <a:sym typeface="Arial"/>
              </a:rPr>
              <a:t>Win: </a:t>
            </a:r>
            <a:r>
              <a:rPr lang="en-US" sz="1352" b="0" i="0" u="none" strike="noStrike" cap="none">
                <a:solidFill>
                  <a:srgbClr val="111111"/>
                </a:solidFill>
                <a:latin typeface="Arial"/>
                <a:ea typeface="Arial"/>
                <a:cs typeface="Arial"/>
                <a:sym typeface="Arial"/>
              </a:rPr>
              <a:t>Plaque-based care arm favorable vs. Usual Care unfavorable.</a:t>
            </a:r>
            <a:endParaRPr sz="1352" b="0" i="0" u="none" strike="noStrike" cap="none">
              <a:solidFill>
                <a:srgbClr val="000000"/>
              </a:solidFill>
              <a:latin typeface="Arial"/>
              <a:ea typeface="Arial"/>
              <a:cs typeface="Arial"/>
              <a:sym typeface="Arial"/>
            </a:endParaRPr>
          </a:p>
        </p:txBody>
      </p:sp>
      <p:sp>
        <p:nvSpPr>
          <p:cNvPr id="1602" name="Google Shape;1602;p6"/>
          <p:cNvSpPr/>
          <p:nvPr/>
        </p:nvSpPr>
        <p:spPr>
          <a:xfrm>
            <a:off x="6935365" y="2195263"/>
            <a:ext cx="1950300" cy="783900"/>
          </a:xfrm>
          <a:prstGeom prst="rect">
            <a:avLst/>
          </a:prstGeom>
          <a:noFill/>
          <a:ln>
            <a:noFill/>
          </a:ln>
        </p:spPr>
        <p:txBody>
          <a:bodyPr spcFirstLastPara="1" wrap="square" lIns="15925" tIns="15925" rIns="15925" bIns="15925" anchor="t" anchorCtr="0">
            <a:noAutofit/>
          </a:bodyPr>
          <a:lstStyle/>
          <a:p>
            <a:pPr marL="0" marR="0" lvl="0" indent="0" algn="l" rtl="0">
              <a:lnSpc>
                <a:spcPct val="126000"/>
              </a:lnSpc>
              <a:spcBef>
                <a:spcPts val="0"/>
              </a:spcBef>
              <a:spcAft>
                <a:spcPts val="0"/>
              </a:spcAft>
              <a:buClr>
                <a:srgbClr val="111111"/>
              </a:buClr>
              <a:buSzPts val="1269"/>
              <a:buFont typeface="Archivo"/>
              <a:buNone/>
            </a:pPr>
            <a:r>
              <a:rPr lang="en-US" sz="1352" b="1" i="0" u="none" strike="noStrike" cap="none">
                <a:solidFill>
                  <a:srgbClr val="111111"/>
                </a:solidFill>
                <a:latin typeface="Arial"/>
                <a:ea typeface="Arial"/>
                <a:cs typeface="Arial"/>
                <a:sym typeface="Arial"/>
              </a:rPr>
              <a:t>Win: </a:t>
            </a:r>
            <a:r>
              <a:rPr lang="en-US" sz="1352" b="0" i="0" u="none" strike="noStrike" cap="none">
                <a:solidFill>
                  <a:srgbClr val="111111"/>
                </a:solidFill>
                <a:latin typeface="Arial"/>
                <a:ea typeface="Arial"/>
                <a:cs typeface="Arial"/>
                <a:sym typeface="Arial"/>
              </a:rPr>
              <a:t>Plaque-based care arm favorable vs. Usual Care unfavorable.</a:t>
            </a:r>
            <a:endParaRPr sz="1352" b="0" i="0" u="none" strike="noStrike" cap="none">
              <a:solidFill>
                <a:srgbClr val="000000"/>
              </a:solidFill>
              <a:latin typeface="Arial"/>
              <a:ea typeface="Arial"/>
              <a:cs typeface="Arial"/>
              <a:sym typeface="Arial"/>
            </a:endParaRPr>
          </a:p>
        </p:txBody>
      </p:sp>
      <p:sp>
        <p:nvSpPr>
          <p:cNvPr id="1603" name="Google Shape;1603;p6"/>
          <p:cNvSpPr/>
          <p:nvPr/>
        </p:nvSpPr>
        <p:spPr>
          <a:xfrm>
            <a:off x="4721575" y="3065871"/>
            <a:ext cx="2153100" cy="783900"/>
          </a:xfrm>
          <a:prstGeom prst="rect">
            <a:avLst/>
          </a:prstGeom>
          <a:noFill/>
          <a:ln>
            <a:noFill/>
          </a:ln>
        </p:spPr>
        <p:txBody>
          <a:bodyPr spcFirstLastPara="1" wrap="square" lIns="15925" tIns="15925" rIns="15925" bIns="15925" anchor="t" anchorCtr="0">
            <a:noAutofit/>
          </a:bodyPr>
          <a:lstStyle/>
          <a:p>
            <a:pPr marL="0" marR="0" lvl="0" indent="0" algn="l" rtl="0">
              <a:lnSpc>
                <a:spcPct val="126000"/>
              </a:lnSpc>
              <a:spcBef>
                <a:spcPts val="0"/>
              </a:spcBef>
              <a:spcAft>
                <a:spcPts val="0"/>
              </a:spcAft>
              <a:buClr>
                <a:srgbClr val="111111"/>
              </a:buClr>
              <a:buSzPts val="1269"/>
              <a:buFont typeface="Archivo"/>
              <a:buNone/>
            </a:pPr>
            <a:r>
              <a:rPr lang="en-US" sz="1252" b="1" i="0" u="none" strike="noStrike" cap="none" dirty="0">
                <a:solidFill>
                  <a:srgbClr val="111111"/>
                </a:solidFill>
                <a:latin typeface="Arial"/>
                <a:ea typeface="Arial"/>
                <a:cs typeface="Arial"/>
                <a:sym typeface="Arial"/>
              </a:rPr>
              <a:t>Loss / Tie: </a:t>
            </a:r>
            <a:r>
              <a:rPr lang="en-US" sz="1252" b="0" i="0" u="none" strike="noStrike" cap="none" dirty="0">
                <a:solidFill>
                  <a:srgbClr val="111111"/>
                </a:solidFill>
                <a:latin typeface="Arial"/>
                <a:ea typeface="Arial"/>
                <a:cs typeface="Arial"/>
                <a:sym typeface="Arial"/>
              </a:rPr>
              <a:t>Reverse occurs, or outcomes match</a:t>
            </a:r>
            <a:r>
              <a:rPr lang="en-US" sz="1352" b="0" i="0" u="none" strike="noStrike" cap="none" dirty="0">
                <a:solidFill>
                  <a:srgbClr val="111111"/>
                </a:solidFill>
                <a:latin typeface="Arial"/>
                <a:ea typeface="Arial"/>
                <a:cs typeface="Arial"/>
                <a:sym typeface="Arial"/>
              </a:rPr>
              <a:t>.</a:t>
            </a:r>
            <a:endParaRPr sz="1352" b="0" i="0" u="none" strike="noStrike" cap="none" dirty="0">
              <a:solidFill>
                <a:srgbClr val="000000"/>
              </a:solidFill>
              <a:latin typeface="Arial"/>
              <a:ea typeface="Arial"/>
              <a:cs typeface="Arial"/>
              <a:sym typeface="Arial"/>
            </a:endParaRPr>
          </a:p>
        </p:txBody>
      </p:sp>
      <p:sp>
        <p:nvSpPr>
          <p:cNvPr id="1604" name="Google Shape;1604;p6"/>
          <p:cNvSpPr/>
          <p:nvPr/>
        </p:nvSpPr>
        <p:spPr>
          <a:xfrm>
            <a:off x="6883150" y="3060639"/>
            <a:ext cx="2297400" cy="783900"/>
          </a:xfrm>
          <a:prstGeom prst="rect">
            <a:avLst/>
          </a:prstGeom>
          <a:noFill/>
          <a:ln>
            <a:noFill/>
          </a:ln>
        </p:spPr>
        <p:txBody>
          <a:bodyPr spcFirstLastPara="1" wrap="square" lIns="15925" tIns="15925" rIns="15925" bIns="15925" anchor="t" anchorCtr="0">
            <a:noAutofit/>
          </a:bodyPr>
          <a:lstStyle/>
          <a:p>
            <a:pPr marL="0" marR="0" lvl="0" indent="0" algn="l" rtl="0">
              <a:lnSpc>
                <a:spcPct val="126000"/>
              </a:lnSpc>
              <a:spcBef>
                <a:spcPts val="0"/>
              </a:spcBef>
              <a:spcAft>
                <a:spcPts val="0"/>
              </a:spcAft>
              <a:buClr>
                <a:srgbClr val="111111"/>
              </a:buClr>
              <a:buSzPts val="1269"/>
              <a:buFont typeface="Archivo"/>
              <a:buNone/>
            </a:pPr>
            <a:r>
              <a:rPr lang="en-US" sz="1252" b="1" i="0" u="none" strike="noStrike" cap="none">
                <a:solidFill>
                  <a:srgbClr val="111111"/>
                </a:solidFill>
                <a:latin typeface="Arial"/>
                <a:ea typeface="Arial"/>
                <a:cs typeface="Arial"/>
                <a:sym typeface="Arial"/>
              </a:rPr>
              <a:t>Loss / Tie: </a:t>
            </a:r>
            <a:r>
              <a:rPr lang="en-US" sz="1252" b="0" i="0" u="none" strike="noStrike" cap="none">
                <a:solidFill>
                  <a:srgbClr val="111111"/>
                </a:solidFill>
                <a:latin typeface="Arial"/>
                <a:ea typeface="Arial"/>
                <a:cs typeface="Arial"/>
                <a:sym typeface="Arial"/>
              </a:rPr>
              <a:t>Reverse occurs, or outcomes match.</a:t>
            </a:r>
            <a:endParaRPr sz="1252" b="0" i="0" u="none" strike="noStrike" cap="none">
              <a:solidFill>
                <a:srgbClr val="000000"/>
              </a:solidFill>
              <a:latin typeface="Arial"/>
              <a:ea typeface="Arial"/>
              <a:cs typeface="Arial"/>
              <a:sym typeface="Arial"/>
            </a:endParaRPr>
          </a:p>
        </p:txBody>
      </p:sp>
      <p:sp>
        <p:nvSpPr>
          <p:cNvPr id="1605" name="Google Shape;1605;p6"/>
          <p:cNvSpPr txBox="1">
            <a:spLocks noGrp="1"/>
          </p:cNvSpPr>
          <p:nvPr>
            <p:ph type="title"/>
          </p:nvPr>
        </p:nvSpPr>
        <p:spPr>
          <a:xfrm>
            <a:off x="245325" y="74017"/>
            <a:ext cx="8570400" cy="783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500"/>
              <a:buNone/>
            </a:pPr>
            <a:r>
              <a:rPr lang="en-US">
                <a:latin typeface="Roboto"/>
                <a:ea typeface="Roboto"/>
                <a:cs typeface="Roboto"/>
                <a:sym typeface="Roboto"/>
              </a:rPr>
              <a:t>Composite Primary Endpoint</a:t>
            </a:r>
            <a:endParaRPr>
              <a:latin typeface="Roboto"/>
              <a:ea typeface="Roboto"/>
              <a:cs typeface="Roboto"/>
              <a:sym typeface="Roboto"/>
            </a:endParaRPr>
          </a:p>
          <a:p>
            <a:pPr marL="0" lvl="0" indent="0" algn="l" rtl="0">
              <a:lnSpc>
                <a:spcPct val="100000"/>
              </a:lnSpc>
              <a:spcBef>
                <a:spcPts val="0"/>
              </a:spcBef>
              <a:spcAft>
                <a:spcPts val="0"/>
              </a:spcAft>
              <a:buSzPts val="2500"/>
              <a:buNone/>
            </a:pPr>
            <a:r>
              <a:rPr lang="en-US" sz="1600" b="0">
                <a:latin typeface="Roboto"/>
                <a:ea typeface="Roboto"/>
                <a:cs typeface="Roboto"/>
                <a:sym typeface="Roboto"/>
              </a:rPr>
              <a:t>Hierarchical </a:t>
            </a:r>
            <a:r>
              <a:rPr lang="en-US" sz="1600" b="0">
                <a:latin typeface="Roboto"/>
                <a:ea typeface="Roboto"/>
                <a:cs typeface="Roboto"/>
                <a:sym typeface="Roboto"/>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Win Ratio best capture</a:t>
            </a:r>
            <a:r>
              <a:rPr lang="en-US" sz="1600" b="0">
                <a:latin typeface="Roboto"/>
                <a:ea typeface="Roboto"/>
                <a:cs typeface="Roboto"/>
                <a:sym typeface="Roboto"/>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s</a:t>
            </a:r>
            <a:r>
              <a:rPr lang="en-US" sz="1600" b="0">
                <a:latin typeface="Roboto"/>
                <a:ea typeface="Roboto"/>
                <a:cs typeface="Roboto"/>
                <a:sym typeface="Roboto"/>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
                  </a:ext>
                </a:extLst>
              </a:rPr>
              <a:t> the sum of the key outcomes of medical and interventional care</a:t>
            </a:r>
            <a:endParaRPr sz="1600" b="0">
              <a:latin typeface="Roboto"/>
              <a:ea typeface="Roboto"/>
              <a:cs typeface="Roboto"/>
              <a:sym typeface="Roboto"/>
            </a:endParaRPr>
          </a:p>
        </p:txBody>
      </p:sp>
      <p:sp>
        <p:nvSpPr>
          <p:cNvPr id="1606" name="Google Shape;1606;p6"/>
          <p:cNvSpPr txBox="1"/>
          <p:nvPr/>
        </p:nvSpPr>
        <p:spPr>
          <a:xfrm>
            <a:off x="919443" y="3876391"/>
            <a:ext cx="7305300" cy="63660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457200" marR="0" lvl="0" indent="-330200" algn="l" rtl="0">
              <a:lnSpc>
                <a:spcPct val="100000"/>
              </a:lnSpc>
              <a:spcBef>
                <a:spcPts val="0"/>
              </a:spcBef>
              <a:spcAft>
                <a:spcPts val="0"/>
              </a:spcAft>
              <a:buClr>
                <a:schemeClr val="dk1"/>
              </a:buClr>
              <a:buSzPts val="1600"/>
              <a:buFont typeface="Roboto"/>
              <a:buChar char="➔"/>
            </a:pPr>
            <a:r>
              <a:rPr lang="en-US" sz="1600" b="0" i="0" u="none" strike="noStrike" cap="none">
                <a:solidFill>
                  <a:schemeClr val="dk1"/>
                </a:solidFill>
                <a:latin typeface="Roboto"/>
                <a:ea typeface="Roboto"/>
                <a:cs typeface="Roboto"/>
                <a:sym typeface="Roboto"/>
              </a:rPr>
              <a:t>Sample size of 500 </a:t>
            </a:r>
            <a:r>
              <a:rPr lang="en-US" sz="1600">
                <a:solidFill>
                  <a:schemeClr val="dk1"/>
                </a:solidFill>
                <a:latin typeface="Roboto"/>
                <a:ea typeface="Roboto"/>
                <a:cs typeface="Roboto"/>
                <a:sym typeface="Roboto"/>
              </a:rPr>
              <a:t>to provide</a:t>
            </a:r>
            <a:r>
              <a:rPr lang="en-US" sz="1600" b="0" i="0" u="none" strike="noStrike" cap="none">
                <a:solidFill>
                  <a:schemeClr val="dk1"/>
                </a:solidFill>
                <a:latin typeface="Roboto"/>
                <a:ea typeface="Roboto"/>
                <a:cs typeface="Roboto"/>
                <a:sym typeface="Roboto"/>
              </a:rPr>
              <a:t> &gt;90% power to test the primary endpoint</a:t>
            </a:r>
            <a:endParaRPr/>
          </a:p>
          <a:p>
            <a:pPr marL="457200" marR="0" lvl="0" indent="-330200" algn="l" rtl="0">
              <a:lnSpc>
                <a:spcPct val="100000"/>
              </a:lnSpc>
              <a:spcBef>
                <a:spcPts val="0"/>
              </a:spcBef>
              <a:spcAft>
                <a:spcPts val="0"/>
              </a:spcAft>
              <a:buClr>
                <a:schemeClr val="dk1"/>
              </a:buClr>
              <a:buSzPts val="1600"/>
              <a:buFont typeface="Roboto"/>
              <a:buChar char="➔"/>
            </a:pPr>
            <a:r>
              <a:rPr lang="en-US" sz="1600" b="0" i="0" u="none" strike="noStrike" cap="none">
                <a:solidFill>
                  <a:schemeClr val="dk1"/>
                </a:solidFill>
                <a:latin typeface="Roboto"/>
                <a:ea typeface="Roboto"/>
                <a:cs typeface="Roboto"/>
                <a:sym typeface="Roboto"/>
              </a:rPr>
              <a:t>Primary efficacy endpoint analyzed using an unmatched win-ratio method</a:t>
            </a:r>
            <a:endParaRPr/>
          </a:p>
        </p:txBody>
      </p:sp>
      <p:sp>
        <p:nvSpPr>
          <p:cNvPr id="1607" name="Google Shape;1607;p6"/>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6</a:t>
            </a:fld>
            <a:endParaRPr/>
          </a:p>
        </p:txBody>
      </p:sp>
      <p:sp>
        <p:nvSpPr>
          <p:cNvPr id="1608" name="Google Shape;1608;p6"/>
          <p:cNvSpPr/>
          <p:nvPr/>
        </p:nvSpPr>
        <p:spPr>
          <a:xfrm>
            <a:off x="235268" y="1158668"/>
            <a:ext cx="320100" cy="316500"/>
          </a:xfrm>
          <a:prstGeom prst="ellipse">
            <a:avLst/>
          </a:prstGeom>
          <a:solidFill>
            <a:schemeClr val="l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300" b="1">
              <a:solidFill>
                <a:schemeClr val="accent1"/>
              </a:solidFill>
            </a:endParaRPr>
          </a:p>
        </p:txBody>
      </p:sp>
      <p:sp>
        <p:nvSpPr>
          <p:cNvPr id="1609" name="Google Shape;1609;p6"/>
          <p:cNvSpPr/>
          <p:nvPr/>
        </p:nvSpPr>
        <p:spPr>
          <a:xfrm>
            <a:off x="2432304" y="1158668"/>
            <a:ext cx="320100" cy="316500"/>
          </a:xfrm>
          <a:prstGeom prst="ellipse">
            <a:avLst/>
          </a:prstGeom>
          <a:solidFill>
            <a:schemeClr val="l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300" b="1">
              <a:solidFill>
                <a:schemeClr val="accent1"/>
              </a:solidFill>
            </a:endParaRPr>
          </a:p>
        </p:txBody>
      </p:sp>
      <p:sp>
        <p:nvSpPr>
          <p:cNvPr id="1610" name="Google Shape;1610;p6"/>
          <p:cNvSpPr/>
          <p:nvPr/>
        </p:nvSpPr>
        <p:spPr>
          <a:xfrm>
            <a:off x="4645152" y="1158668"/>
            <a:ext cx="320100" cy="316500"/>
          </a:xfrm>
          <a:prstGeom prst="ellipse">
            <a:avLst/>
          </a:prstGeom>
          <a:solidFill>
            <a:schemeClr val="l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300" b="1">
              <a:solidFill>
                <a:schemeClr val="accent1"/>
              </a:solidFill>
            </a:endParaRPr>
          </a:p>
        </p:txBody>
      </p:sp>
      <p:sp>
        <p:nvSpPr>
          <p:cNvPr id="1611" name="Google Shape;1611;p6"/>
          <p:cNvSpPr/>
          <p:nvPr/>
        </p:nvSpPr>
        <p:spPr>
          <a:xfrm>
            <a:off x="6857252" y="1158668"/>
            <a:ext cx="320100" cy="316500"/>
          </a:xfrm>
          <a:prstGeom prst="ellipse">
            <a:avLst/>
          </a:prstGeom>
          <a:solidFill>
            <a:schemeClr val="l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300" b="1">
              <a:solidFill>
                <a:schemeClr val="accent1"/>
              </a:solidFill>
            </a:endParaRPr>
          </a:p>
        </p:txBody>
      </p:sp>
      <p:sp>
        <p:nvSpPr>
          <p:cNvPr id="1612" name="Google Shape;1612;p6"/>
          <p:cNvSpPr txBox="1"/>
          <p:nvPr/>
        </p:nvSpPr>
        <p:spPr>
          <a:xfrm>
            <a:off x="2448084" y="1095631"/>
            <a:ext cx="320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600" b="1">
                <a:solidFill>
                  <a:schemeClr val="dk1"/>
                </a:solidFill>
              </a:rPr>
              <a:t>2</a:t>
            </a:r>
            <a:endParaRPr/>
          </a:p>
        </p:txBody>
      </p:sp>
      <p:sp>
        <p:nvSpPr>
          <p:cNvPr id="1613" name="Google Shape;1613;p6"/>
          <p:cNvSpPr txBox="1"/>
          <p:nvPr/>
        </p:nvSpPr>
        <p:spPr>
          <a:xfrm>
            <a:off x="4664481" y="1109225"/>
            <a:ext cx="320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600" b="1">
                <a:solidFill>
                  <a:schemeClr val="dk1"/>
                </a:solidFill>
              </a:rPr>
              <a:t>3</a:t>
            </a:r>
            <a:endParaRPr/>
          </a:p>
        </p:txBody>
      </p:sp>
      <p:sp>
        <p:nvSpPr>
          <p:cNvPr id="1614" name="Google Shape;1614;p6"/>
          <p:cNvSpPr txBox="1"/>
          <p:nvPr/>
        </p:nvSpPr>
        <p:spPr>
          <a:xfrm>
            <a:off x="243150" y="1109228"/>
            <a:ext cx="2616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600" b="1">
                <a:solidFill>
                  <a:schemeClr val="dk1"/>
                </a:solidFill>
              </a:rPr>
              <a:t>1</a:t>
            </a:r>
            <a:endParaRPr/>
          </a:p>
        </p:txBody>
      </p:sp>
      <p:sp>
        <p:nvSpPr>
          <p:cNvPr id="1615" name="Google Shape;1615;p6"/>
          <p:cNvSpPr txBox="1"/>
          <p:nvPr/>
        </p:nvSpPr>
        <p:spPr>
          <a:xfrm>
            <a:off x="6865122" y="1101353"/>
            <a:ext cx="3201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600" b="1">
                <a:solidFill>
                  <a:schemeClr val="dk1"/>
                </a:solidFill>
              </a:rPr>
              <a:t>4</a:t>
            </a:r>
            <a:endParaRPr/>
          </a:p>
        </p:txBody>
      </p:sp>
      <p:cxnSp>
        <p:nvCxnSpPr>
          <p:cNvPr id="1616" name="Google Shape;1616;p6"/>
          <p:cNvCxnSpPr/>
          <p:nvPr/>
        </p:nvCxnSpPr>
        <p:spPr>
          <a:xfrm>
            <a:off x="2070300" y="1828800"/>
            <a:ext cx="519600" cy="0"/>
          </a:xfrm>
          <a:prstGeom prst="straightConnector1">
            <a:avLst/>
          </a:prstGeom>
          <a:noFill/>
          <a:ln w="50800" cap="flat" cmpd="sng">
            <a:solidFill>
              <a:schemeClr val="lt1"/>
            </a:solidFill>
            <a:prstDash val="solid"/>
            <a:round/>
            <a:headEnd type="none" w="med" len="med"/>
            <a:tailEnd type="triangle" w="med" len="med"/>
          </a:ln>
          <a:effectLst>
            <a:outerShdw blurRad="57150" dist="19050" dir="5400000" algn="bl" rotWithShape="0">
              <a:srgbClr val="000000">
                <a:alpha val="50000"/>
              </a:srgbClr>
            </a:outerShdw>
          </a:effectLst>
        </p:spPr>
      </p:cxnSp>
      <p:cxnSp>
        <p:nvCxnSpPr>
          <p:cNvPr id="1617" name="Google Shape;1617;p6"/>
          <p:cNvCxnSpPr/>
          <p:nvPr/>
        </p:nvCxnSpPr>
        <p:spPr>
          <a:xfrm>
            <a:off x="4278275" y="1830600"/>
            <a:ext cx="519600" cy="0"/>
          </a:xfrm>
          <a:prstGeom prst="straightConnector1">
            <a:avLst/>
          </a:prstGeom>
          <a:noFill/>
          <a:ln w="50800" cap="flat" cmpd="sng">
            <a:solidFill>
              <a:schemeClr val="lt1"/>
            </a:solidFill>
            <a:prstDash val="solid"/>
            <a:round/>
            <a:headEnd type="none" w="med" len="med"/>
            <a:tailEnd type="triangle" w="med" len="med"/>
          </a:ln>
          <a:effectLst>
            <a:outerShdw blurRad="57150" dist="19050" dir="5400000" algn="bl" rotWithShape="0">
              <a:srgbClr val="000000">
                <a:alpha val="50000"/>
              </a:srgbClr>
            </a:outerShdw>
          </a:effectLst>
        </p:spPr>
      </p:cxnSp>
      <p:cxnSp>
        <p:nvCxnSpPr>
          <p:cNvPr id="1618" name="Google Shape;1618;p6"/>
          <p:cNvCxnSpPr/>
          <p:nvPr/>
        </p:nvCxnSpPr>
        <p:spPr>
          <a:xfrm>
            <a:off x="6476375" y="1828800"/>
            <a:ext cx="519600" cy="0"/>
          </a:xfrm>
          <a:prstGeom prst="straightConnector1">
            <a:avLst/>
          </a:prstGeom>
          <a:noFill/>
          <a:ln w="50800" cap="flat" cmpd="sng">
            <a:solidFill>
              <a:schemeClr val="lt1"/>
            </a:solidFill>
            <a:prstDash val="solid"/>
            <a:round/>
            <a:headEnd type="none" w="med" len="med"/>
            <a:tailEnd type="triangle" w="med" len="med"/>
          </a:ln>
          <a:effectLst>
            <a:outerShdw blurRad="57150" dist="19050" dir="5400000" algn="bl" rotWithShape="0">
              <a:srgbClr val="000000">
                <a:alpha val="50000"/>
              </a:srgbClr>
            </a:outerShdw>
          </a:effectLst>
        </p:spPr>
      </p:cxnSp>
      <p:sp>
        <p:nvSpPr>
          <p:cNvPr id="1619" name="Google Shape;1619;p6"/>
          <p:cNvSpPr txBox="1"/>
          <p:nvPr/>
        </p:nvSpPr>
        <p:spPr>
          <a:xfrm>
            <a:off x="342900" y="4781550"/>
            <a:ext cx="7810500" cy="304800"/>
          </a:xfrm>
          <a:prstGeom prst="rect">
            <a:avLst/>
          </a:prstGeom>
          <a:noFill/>
          <a:ln>
            <a:noFill/>
          </a:ln>
        </p:spPr>
        <p:txBody>
          <a:bodyPr spcFirstLastPara="1" wrap="square" lIns="0" tIns="0" rIns="0" bIns="0" anchor="t" anchorCtr="0">
            <a:spAutoFit/>
          </a:bodyPr>
          <a:lstStyle/>
          <a:p>
            <a:pPr marL="0" marR="0" lvl="0" indent="0" algn="l" rtl="0">
              <a:lnSpc>
                <a:spcPct val="110000"/>
              </a:lnSpc>
              <a:spcBef>
                <a:spcPts val="0"/>
              </a:spcBef>
              <a:spcAft>
                <a:spcPts val="0"/>
              </a:spcAft>
              <a:buNone/>
            </a:pPr>
            <a:r>
              <a:rPr lang="en-US" sz="700" b="0" i="0" u="none" strike="noStrike">
                <a:solidFill>
                  <a:srgbClr val="FFFFFF"/>
                </a:solidFill>
                <a:latin typeface="Arial"/>
                <a:ea typeface="Arial"/>
                <a:cs typeface="Arial"/>
                <a:sym typeface="Arial"/>
              </a:rPr>
              <a:t>CAD = coronary artery disease; ICA = invasive coronary angiography; LDL-C = low-density lipoprotein cholesterol; PCI = percutaneous coronary intervention.</a:t>
            </a:r>
            <a:endParaRPr sz="700" b="0" i="0" u="none" strike="noStrike">
              <a:solidFill>
                <a:srgbClr val="FFFFFF"/>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23"/>
        <p:cNvGrpSpPr/>
        <p:nvPr/>
      </p:nvGrpSpPr>
      <p:grpSpPr>
        <a:xfrm>
          <a:off x="0" y="0"/>
          <a:ext cx="0" cy="0"/>
          <a:chOff x="0" y="0"/>
          <a:chExt cx="0" cy="0"/>
        </a:xfrm>
      </p:grpSpPr>
      <p:sp>
        <p:nvSpPr>
          <p:cNvPr id="1624" name="Google Shape;1624;h6483a57b4583db9a_8_81"/>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sz="800">
                <a:solidFill>
                  <a:schemeClr val="lt1"/>
                </a:solidFill>
              </a:rPr>
              <a:t>7</a:t>
            </a:fld>
            <a:endParaRPr sz="800">
              <a:solidFill>
                <a:schemeClr val="lt1"/>
              </a:solidFill>
            </a:endParaRPr>
          </a:p>
        </p:txBody>
      </p:sp>
      <p:sp>
        <p:nvSpPr>
          <p:cNvPr id="1625" name="Google Shape;1625;h6483a57b4583db9a_8_81"/>
          <p:cNvSpPr/>
          <p:nvPr/>
        </p:nvSpPr>
        <p:spPr>
          <a:xfrm>
            <a:off x="441225" y="479950"/>
            <a:ext cx="3875400" cy="4125000"/>
          </a:xfrm>
          <a:prstGeom prst="roundRect">
            <a:avLst>
              <a:gd name="adj" fmla="val 4779"/>
            </a:avLst>
          </a:prstGeom>
          <a:solidFill>
            <a:srgbClr val="F8FAFC"/>
          </a:solidFill>
          <a:ln w="9525" cap="flat" cmpd="sng">
            <a:solidFill>
              <a:srgbClr val="E6ED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26" name="Google Shape;1626;h6483a57b4583db9a_8_81"/>
          <p:cNvSpPr/>
          <p:nvPr/>
        </p:nvSpPr>
        <p:spPr>
          <a:xfrm>
            <a:off x="2325126" y="3306972"/>
            <a:ext cx="711900" cy="711900"/>
          </a:xfrm>
          <a:prstGeom prst="ellipse">
            <a:avLst/>
          </a:prstGeom>
          <a:solidFill>
            <a:srgbClr val="3FE0B8"/>
          </a:solidFill>
          <a:ln>
            <a:noFill/>
          </a:ln>
        </p:spPr>
        <p:txBody>
          <a:bodyPr spcFirstLastPara="1" wrap="square" lIns="73100" tIns="36550" rIns="73100" bIns="36550" anchor="ctr" anchorCtr="0">
            <a:noAutofit/>
          </a:bodyPr>
          <a:lstStyle/>
          <a:p>
            <a:pPr marL="0" marR="0" lvl="0" indent="0" algn="ctr" rtl="0">
              <a:lnSpc>
                <a:spcPct val="100000"/>
              </a:lnSpc>
              <a:spcBef>
                <a:spcPts val="0"/>
              </a:spcBef>
              <a:spcAft>
                <a:spcPts val="0"/>
              </a:spcAft>
              <a:buNone/>
            </a:pPr>
            <a:endParaRPr sz="1120" b="0" i="0" u="none" strike="noStrike" cap="none">
              <a:solidFill>
                <a:srgbClr val="F6F8FA"/>
              </a:solidFill>
              <a:latin typeface="Roboto"/>
              <a:ea typeface="Roboto"/>
              <a:cs typeface="Roboto"/>
              <a:sym typeface="Roboto"/>
            </a:endParaRPr>
          </a:p>
        </p:txBody>
      </p:sp>
      <p:sp>
        <p:nvSpPr>
          <p:cNvPr id="1627" name="Google Shape;1627;h6483a57b4583db9a_8_81"/>
          <p:cNvSpPr/>
          <p:nvPr/>
        </p:nvSpPr>
        <p:spPr>
          <a:xfrm>
            <a:off x="3272307" y="3306972"/>
            <a:ext cx="711900" cy="711900"/>
          </a:xfrm>
          <a:prstGeom prst="ellipse">
            <a:avLst/>
          </a:prstGeom>
          <a:solidFill>
            <a:srgbClr val="CB284C"/>
          </a:solidFill>
          <a:ln>
            <a:noFill/>
          </a:ln>
        </p:spPr>
        <p:txBody>
          <a:bodyPr spcFirstLastPara="1" wrap="square" lIns="73100" tIns="36550" rIns="73100" bIns="36550" anchor="ctr" anchorCtr="0">
            <a:noAutofit/>
          </a:bodyPr>
          <a:lstStyle/>
          <a:p>
            <a:pPr marL="0" marR="0" lvl="0" indent="0" algn="ctr" rtl="0">
              <a:lnSpc>
                <a:spcPct val="100000"/>
              </a:lnSpc>
              <a:spcBef>
                <a:spcPts val="0"/>
              </a:spcBef>
              <a:spcAft>
                <a:spcPts val="0"/>
              </a:spcAft>
              <a:buNone/>
            </a:pPr>
            <a:endParaRPr sz="1120" b="0" i="0" u="none" strike="noStrike" cap="none">
              <a:solidFill>
                <a:srgbClr val="F6F8FA"/>
              </a:solidFill>
              <a:latin typeface="Roboto"/>
              <a:ea typeface="Roboto"/>
              <a:cs typeface="Roboto"/>
              <a:sym typeface="Roboto"/>
            </a:endParaRPr>
          </a:p>
        </p:txBody>
      </p:sp>
      <p:sp>
        <p:nvSpPr>
          <p:cNvPr id="1628" name="Google Shape;1628;h6483a57b4583db9a_8_81"/>
          <p:cNvSpPr txBox="1">
            <a:spLocks noGrp="1"/>
          </p:cNvSpPr>
          <p:nvPr>
            <p:ph type="title" idx="4294967295"/>
          </p:nvPr>
        </p:nvSpPr>
        <p:spPr>
          <a:xfrm>
            <a:off x="441221" y="-11"/>
            <a:ext cx="3875400" cy="711900"/>
          </a:xfrm>
          <a:prstGeom prst="rect">
            <a:avLst/>
          </a:prstGeom>
        </p:spPr>
        <p:txBody>
          <a:bodyPr spcFirstLastPara="1" wrap="square" lIns="91425" tIns="45700" rIns="91425" bIns="45700" anchor="t" anchorCtr="0">
            <a:normAutofit/>
          </a:bodyPr>
          <a:lstStyle/>
          <a:p>
            <a:pPr marL="0" lvl="0" indent="0" algn="ctr" rtl="0">
              <a:spcBef>
                <a:spcPts val="0"/>
              </a:spcBef>
              <a:spcAft>
                <a:spcPts val="0"/>
              </a:spcAft>
              <a:buNone/>
            </a:pPr>
            <a:r>
              <a:rPr lang="en-US">
                <a:latin typeface="Roboto"/>
                <a:ea typeface="Roboto"/>
                <a:cs typeface="Roboto"/>
                <a:sym typeface="Roboto"/>
              </a:rPr>
              <a:t>A</a:t>
            </a:r>
            <a:r>
              <a:rPr lang="en-US" b="1">
                <a:latin typeface="Roboto"/>
                <a:ea typeface="Roboto"/>
                <a:cs typeface="Roboto"/>
                <a:sym typeface="Roboto"/>
              </a:rPr>
              <a:t>nalysis </a:t>
            </a:r>
            <a:endParaRPr b="1">
              <a:latin typeface="Roboto"/>
              <a:ea typeface="Roboto"/>
              <a:cs typeface="Roboto"/>
              <a:sym typeface="Roboto"/>
            </a:endParaRPr>
          </a:p>
        </p:txBody>
      </p:sp>
      <p:pic>
        <p:nvPicPr>
          <p:cNvPr id="1629" name="Google Shape;1629;h6483a57b4583db9a_8_81" title="Screenshot 2026-11-05 at 9.47.12 AM.png"/>
          <p:cNvPicPr preferRelativeResize="0"/>
          <p:nvPr/>
        </p:nvPicPr>
        <p:blipFill>
          <a:blip r:embed="rId3">
            <a:alphaModFix/>
          </a:blip>
          <a:stretch>
            <a:fillRect/>
          </a:stretch>
        </p:blipFill>
        <p:spPr>
          <a:xfrm>
            <a:off x="5614496" y="409074"/>
            <a:ext cx="3425229" cy="4237586"/>
          </a:xfrm>
          <a:prstGeom prst="rect">
            <a:avLst/>
          </a:prstGeom>
          <a:noFill/>
          <a:ln w="9525" cap="flat" cmpd="sng">
            <a:solidFill>
              <a:schemeClr val="lt2"/>
            </a:solidFill>
            <a:prstDash val="solid"/>
            <a:round/>
            <a:headEnd type="none" w="sm" len="sm"/>
            <a:tailEnd type="none" w="sm" len="sm"/>
          </a:ln>
        </p:spPr>
      </p:pic>
      <p:sp>
        <p:nvSpPr>
          <p:cNvPr id="1630" name="Google Shape;1630;h6483a57b4583db9a_8_81"/>
          <p:cNvSpPr txBox="1"/>
          <p:nvPr/>
        </p:nvSpPr>
        <p:spPr>
          <a:xfrm>
            <a:off x="2178693" y="4052663"/>
            <a:ext cx="1898400" cy="594000"/>
          </a:xfrm>
          <a:prstGeom prst="rect">
            <a:avLst/>
          </a:prstGeom>
          <a:noFill/>
          <a:ln>
            <a:noFill/>
          </a:ln>
        </p:spPr>
        <p:txBody>
          <a:bodyPr spcFirstLastPara="1" wrap="square" lIns="54825" tIns="27400" rIns="54825" bIns="27400" anchor="t" anchorCtr="0">
            <a:normAutofit lnSpcReduction="10000"/>
          </a:bodyPr>
          <a:lstStyle/>
          <a:p>
            <a:pPr marL="111724" lvl="0" indent="0" algn="l" rtl="0">
              <a:lnSpc>
                <a:spcPct val="132000"/>
              </a:lnSpc>
              <a:spcBef>
                <a:spcPts val="640"/>
              </a:spcBef>
              <a:spcAft>
                <a:spcPts val="0"/>
              </a:spcAft>
              <a:buNone/>
            </a:pPr>
            <a:r>
              <a:rPr lang="en-US" sz="800">
                <a:solidFill>
                  <a:schemeClr val="dk1"/>
                </a:solidFill>
                <a:latin typeface="Roboto Light"/>
                <a:ea typeface="Roboto Light"/>
                <a:cs typeface="Roboto Light"/>
                <a:sym typeface="Roboto Light"/>
              </a:rPr>
              <a:t>Based on the threshold equivalent to invasive fractional flow reserve (FFR) measures of &gt;0.80 vs. ≤0.80</a:t>
            </a:r>
            <a:endParaRPr sz="960">
              <a:solidFill>
                <a:schemeClr val="dk1"/>
              </a:solidFill>
              <a:latin typeface="Roboto Light"/>
              <a:ea typeface="Roboto Light"/>
              <a:cs typeface="Roboto Light"/>
              <a:sym typeface="Roboto Light"/>
            </a:endParaRPr>
          </a:p>
        </p:txBody>
      </p:sp>
      <p:sp>
        <p:nvSpPr>
          <p:cNvPr id="1631" name="Google Shape;1631;h6483a57b4583db9a_8_81"/>
          <p:cNvSpPr txBox="1"/>
          <p:nvPr/>
        </p:nvSpPr>
        <p:spPr>
          <a:xfrm>
            <a:off x="2325126" y="3419161"/>
            <a:ext cx="711900" cy="534300"/>
          </a:xfrm>
          <a:prstGeom prst="rect">
            <a:avLst/>
          </a:prstGeom>
          <a:noFill/>
          <a:ln>
            <a:noFill/>
          </a:ln>
        </p:spPr>
        <p:txBody>
          <a:bodyPr spcFirstLastPara="1" wrap="square" lIns="73100" tIns="36550" rIns="73100" bIns="36550" anchor="t" anchorCtr="0">
            <a:spAutoFit/>
          </a:bodyPr>
          <a:lstStyle/>
          <a:p>
            <a:pPr marL="0" marR="0" lvl="0" indent="0" algn="ctr" rtl="0">
              <a:lnSpc>
                <a:spcPct val="120000"/>
              </a:lnSpc>
              <a:spcBef>
                <a:spcPts val="0"/>
              </a:spcBef>
              <a:spcAft>
                <a:spcPts val="0"/>
              </a:spcAft>
              <a:buNone/>
            </a:pPr>
            <a:r>
              <a:rPr lang="en-US" sz="880" b="0" i="0" u="none" strike="noStrike" cap="none">
                <a:solidFill>
                  <a:srgbClr val="2C414F"/>
                </a:solidFill>
                <a:latin typeface="Roboto Condensed Medium"/>
                <a:ea typeface="Roboto Condensed Medium"/>
                <a:cs typeface="Roboto Condensed Medium"/>
                <a:sym typeface="Roboto Condensed Medium"/>
              </a:rPr>
              <a:t>No </a:t>
            </a:r>
            <a:br>
              <a:rPr lang="en-US" sz="880" b="0" i="0" u="none" strike="noStrike" cap="none">
                <a:solidFill>
                  <a:srgbClr val="2C414F"/>
                </a:solidFill>
                <a:latin typeface="Roboto Condensed Medium"/>
                <a:ea typeface="Roboto Condensed Medium"/>
                <a:cs typeface="Roboto Condensed Medium"/>
                <a:sym typeface="Roboto Condensed Medium"/>
              </a:rPr>
            </a:br>
            <a:r>
              <a:rPr lang="en-US" sz="880" b="0" i="0" u="none" strike="noStrike" cap="none">
                <a:solidFill>
                  <a:srgbClr val="2C414F"/>
                </a:solidFill>
                <a:latin typeface="Roboto Condensed Medium"/>
                <a:ea typeface="Roboto Condensed Medium"/>
                <a:cs typeface="Roboto Condensed Medium"/>
                <a:sym typeface="Roboto Condensed Medium"/>
              </a:rPr>
              <a:t>Ischemia Likely</a:t>
            </a:r>
            <a:endParaRPr sz="1120"/>
          </a:p>
        </p:txBody>
      </p:sp>
      <p:sp>
        <p:nvSpPr>
          <p:cNvPr id="1632" name="Google Shape;1632;h6483a57b4583db9a_8_81"/>
          <p:cNvSpPr txBox="1"/>
          <p:nvPr/>
        </p:nvSpPr>
        <p:spPr>
          <a:xfrm>
            <a:off x="3283923" y="3507311"/>
            <a:ext cx="700500" cy="371700"/>
          </a:xfrm>
          <a:prstGeom prst="rect">
            <a:avLst/>
          </a:prstGeom>
          <a:noFill/>
          <a:ln>
            <a:noFill/>
          </a:ln>
        </p:spPr>
        <p:txBody>
          <a:bodyPr spcFirstLastPara="1" wrap="square" lIns="73100" tIns="36550" rIns="73100" bIns="36550" anchor="t" anchorCtr="0">
            <a:spAutoFit/>
          </a:bodyPr>
          <a:lstStyle/>
          <a:p>
            <a:pPr marL="0" marR="0" lvl="0" indent="0" algn="ctr" rtl="0">
              <a:lnSpc>
                <a:spcPct val="120000"/>
              </a:lnSpc>
              <a:spcBef>
                <a:spcPts val="0"/>
              </a:spcBef>
              <a:spcAft>
                <a:spcPts val="0"/>
              </a:spcAft>
              <a:buNone/>
            </a:pPr>
            <a:r>
              <a:rPr lang="en-US" sz="880" b="0" i="0" u="none" strike="noStrike" cap="none">
                <a:solidFill>
                  <a:srgbClr val="F6F8FA"/>
                </a:solidFill>
                <a:latin typeface="Roboto Condensed Medium"/>
                <a:ea typeface="Roboto Condensed Medium"/>
                <a:cs typeface="Roboto Condensed Medium"/>
                <a:sym typeface="Roboto Condensed Medium"/>
              </a:rPr>
              <a:t>Ischemia Likely</a:t>
            </a:r>
            <a:endParaRPr sz="1120"/>
          </a:p>
        </p:txBody>
      </p:sp>
      <p:sp>
        <p:nvSpPr>
          <p:cNvPr id="1633" name="Google Shape;1633;h6483a57b4583db9a_8_81"/>
          <p:cNvSpPr txBox="1"/>
          <p:nvPr/>
        </p:nvSpPr>
        <p:spPr>
          <a:xfrm>
            <a:off x="3045165" y="3557877"/>
            <a:ext cx="240000" cy="209100"/>
          </a:xfrm>
          <a:prstGeom prst="rect">
            <a:avLst/>
          </a:prstGeom>
          <a:noFill/>
          <a:ln>
            <a:noFill/>
          </a:ln>
        </p:spPr>
        <p:txBody>
          <a:bodyPr spcFirstLastPara="1" wrap="square" lIns="73100" tIns="36550" rIns="73100" bIns="36550" anchor="t" anchorCtr="0">
            <a:spAutoFit/>
          </a:bodyPr>
          <a:lstStyle/>
          <a:p>
            <a:pPr marL="0" marR="0" lvl="0" indent="0" algn="ctr" rtl="0">
              <a:lnSpc>
                <a:spcPct val="130000"/>
              </a:lnSpc>
              <a:spcBef>
                <a:spcPts val="0"/>
              </a:spcBef>
              <a:spcAft>
                <a:spcPts val="0"/>
              </a:spcAft>
              <a:buNone/>
            </a:pPr>
            <a:r>
              <a:rPr lang="en-US" sz="880" b="0" i="0" u="none" strike="noStrike" cap="none">
                <a:solidFill>
                  <a:srgbClr val="2C414F"/>
                </a:solidFill>
                <a:latin typeface="Roboto Condensed Medium"/>
                <a:ea typeface="Roboto Condensed Medium"/>
                <a:cs typeface="Roboto Condensed Medium"/>
                <a:sym typeface="Roboto Condensed Medium"/>
              </a:rPr>
              <a:t>or</a:t>
            </a:r>
            <a:endParaRPr sz="1120"/>
          </a:p>
        </p:txBody>
      </p:sp>
      <p:sp>
        <p:nvSpPr>
          <p:cNvPr id="1634" name="Google Shape;1634;h6483a57b4583db9a_8_81"/>
          <p:cNvSpPr/>
          <p:nvPr/>
        </p:nvSpPr>
        <p:spPr>
          <a:xfrm>
            <a:off x="2329177" y="2949914"/>
            <a:ext cx="1655400" cy="208800"/>
          </a:xfrm>
          <a:prstGeom prst="roundRect">
            <a:avLst>
              <a:gd name="adj" fmla="val 16667"/>
            </a:avLst>
          </a:prstGeom>
          <a:solidFill>
            <a:srgbClr val="CCE0DE"/>
          </a:solidFill>
          <a:ln>
            <a:noFill/>
          </a:ln>
        </p:spPr>
        <p:txBody>
          <a:bodyPr spcFirstLastPara="1" wrap="square" lIns="73100" tIns="36550" rIns="73100" bIns="36550" anchor="ctr" anchorCtr="0">
            <a:noAutofit/>
          </a:bodyPr>
          <a:lstStyle/>
          <a:p>
            <a:pPr marL="0" marR="0" lvl="0" indent="0" algn="ctr" rtl="0">
              <a:lnSpc>
                <a:spcPct val="100000"/>
              </a:lnSpc>
              <a:spcBef>
                <a:spcPts val="0"/>
              </a:spcBef>
              <a:spcAft>
                <a:spcPts val="0"/>
              </a:spcAft>
              <a:buNone/>
            </a:pPr>
            <a:r>
              <a:rPr lang="en-US" sz="880" b="1" i="0" u="none" strike="noStrike" cap="none">
                <a:solidFill>
                  <a:srgbClr val="2C414F"/>
                </a:solidFill>
                <a:latin typeface="Roboto Condensed SemiBold"/>
                <a:ea typeface="Roboto Condensed SemiBold"/>
                <a:cs typeface="Roboto Condensed SemiBold"/>
                <a:sym typeface="Roboto Condensed SemiBold"/>
              </a:rPr>
              <a:t>Predictive outputs</a:t>
            </a:r>
            <a:endParaRPr sz="1120"/>
          </a:p>
        </p:txBody>
      </p:sp>
      <p:pic>
        <p:nvPicPr>
          <p:cNvPr id="1635" name="Google Shape;1635;h6483a57b4583db9a_8_81"/>
          <p:cNvPicPr preferRelativeResize="0"/>
          <p:nvPr/>
        </p:nvPicPr>
        <p:blipFill rotWithShape="1">
          <a:blip r:embed="rId4">
            <a:alphaModFix/>
          </a:blip>
          <a:srcRect l="7510"/>
          <a:stretch/>
        </p:blipFill>
        <p:spPr>
          <a:xfrm>
            <a:off x="813521" y="2903541"/>
            <a:ext cx="1408041" cy="1696840"/>
          </a:xfrm>
          <a:prstGeom prst="rect">
            <a:avLst/>
          </a:prstGeom>
          <a:noFill/>
          <a:ln>
            <a:noFill/>
          </a:ln>
        </p:spPr>
      </p:pic>
      <p:pic>
        <p:nvPicPr>
          <p:cNvPr id="1636" name="Google Shape;1636;h6483a57b4583db9a_8_81"/>
          <p:cNvPicPr preferRelativeResize="0"/>
          <p:nvPr/>
        </p:nvPicPr>
        <p:blipFill rotWithShape="1">
          <a:blip r:embed="rId5">
            <a:alphaModFix/>
          </a:blip>
          <a:srcRect t="2190" b="2190"/>
          <a:stretch/>
        </p:blipFill>
        <p:spPr>
          <a:xfrm>
            <a:off x="729190" y="781917"/>
            <a:ext cx="1562700" cy="1741500"/>
          </a:xfrm>
          <a:prstGeom prst="roundRect">
            <a:avLst>
              <a:gd name="adj" fmla="val 6554"/>
            </a:avLst>
          </a:prstGeom>
          <a:noFill/>
          <a:ln>
            <a:noFill/>
          </a:ln>
        </p:spPr>
      </p:pic>
      <p:pic>
        <p:nvPicPr>
          <p:cNvPr id="1637" name="Google Shape;1637;h6483a57b4583db9a_8_81" descr="A screenshot of a medical information&#10;&#10;Description automatically generated with medium confidence"/>
          <p:cNvPicPr preferRelativeResize="0"/>
          <p:nvPr/>
        </p:nvPicPr>
        <p:blipFill rotWithShape="1">
          <a:blip r:embed="rId6">
            <a:alphaModFix/>
          </a:blip>
          <a:srcRect l="10"/>
          <a:stretch/>
        </p:blipFill>
        <p:spPr>
          <a:xfrm>
            <a:off x="2465971" y="782078"/>
            <a:ext cx="1562700" cy="1741200"/>
          </a:xfrm>
          <a:prstGeom prst="roundRect">
            <a:avLst>
              <a:gd name="adj" fmla="val 5419"/>
            </a:avLst>
          </a:prstGeom>
          <a:noFill/>
          <a:ln>
            <a:noFill/>
          </a:ln>
        </p:spPr>
      </p:pic>
      <p:sp>
        <p:nvSpPr>
          <p:cNvPr id="1638" name="Google Shape;1638;h6483a57b4583db9a_8_81"/>
          <p:cNvSpPr txBox="1">
            <a:spLocks noGrp="1"/>
          </p:cNvSpPr>
          <p:nvPr>
            <p:ph type="title" idx="4294967295"/>
          </p:nvPr>
        </p:nvSpPr>
        <p:spPr>
          <a:xfrm>
            <a:off x="441221" y="509550"/>
            <a:ext cx="3875400" cy="320700"/>
          </a:xfrm>
          <a:prstGeom prst="rect">
            <a:avLst/>
          </a:prstGeom>
        </p:spPr>
        <p:txBody>
          <a:bodyPr spcFirstLastPara="1" wrap="square" lIns="91425" tIns="45700" rIns="91425" bIns="45700" anchor="t" anchorCtr="0">
            <a:noAutofit/>
          </a:bodyPr>
          <a:lstStyle/>
          <a:p>
            <a:pPr marL="0" lvl="0" indent="0" algn="ctr" rtl="0">
              <a:spcBef>
                <a:spcPts val="0"/>
              </a:spcBef>
              <a:spcAft>
                <a:spcPts val="0"/>
              </a:spcAft>
              <a:buSzPts val="990"/>
              <a:buNone/>
            </a:pPr>
            <a:r>
              <a:rPr lang="en-US" sz="1250">
                <a:latin typeface="Roboto"/>
                <a:ea typeface="Roboto"/>
                <a:cs typeface="Roboto"/>
                <a:sym typeface="Roboto"/>
              </a:rPr>
              <a:t>Plaque Analysis (AI-QCT) </a:t>
            </a:r>
            <a:endParaRPr sz="1250" b="1">
              <a:latin typeface="Roboto"/>
              <a:ea typeface="Roboto"/>
              <a:cs typeface="Roboto"/>
              <a:sym typeface="Roboto"/>
            </a:endParaRPr>
          </a:p>
        </p:txBody>
      </p:sp>
      <p:sp>
        <p:nvSpPr>
          <p:cNvPr id="1639" name="Google Shape;1639;h6483a57b4583db9a_8_81"/>
          <p:cNvSpPr txBox="1">
            <a:spLocks noGrp="1"/>
          </p:cNvSpPr>
          <p:nvPr>
            <p:ph type="title" idx="4294967295"/>
          </p:nvPr>
        </p:nvSpPr>
        <p:spPr>
          <a:xfrm>
            <a:off x="441221" y="2593425"/>
            <a:ext cx="3875400" cy="320700"/>
          </a:xfrm>
          <a:prstGeom prst="rect">
            <a:avLst/>
          </a:prstGeom>
        </p:spPr>
        <p:txBody>
          <a:bodyPr spcFirstLastPara="1" wrap="square" lIns="91425" tIns="45700" rIns="91425" bIns="45700" anchor="t" anchorCtr="0">
            <a:noAutofit/>
          </a:bodyPr>
          <a:lstStyle/>
          <a:p>
            <a:pPr marL="0" lvl="0" indent="0" algn="ctr" rtl="0">
              <a:spcBef>
                <a:spcPts val="0"/>
              </a:spcBef>
              <a:spcAft>
                <a:spcPts val="0"/>
              </a:spcAft>
              <a:buSzPts val="990"/>
              <a:buNone/>
            </a:pPr>
            <a:r>
              <a:rPr lang="en-US" sz="1250">
                <a:latin typeface="Roboto"/>
                <a:ea typeface="Roboto"/>
                <a:cs typeface="Roboto"/>
                <a:sym typeface="Roboto"/>
              </a:rPr>
              <a:t>Ischemia Analysis (AI-QCT</a:t>
            </a:r>
            <a:r>
              <a:rPr lang="en-US" sz="1250" baseline="-25000">
                <a:latin typeface="Roboto"/>
                <a:ea typeface="Roboto"/>
                <a:cs typeface="Roboto"/>
                <a:sym typeface="Roboto"/>
              </a:rPr>
              <a:t>ISCHEMIA</a:t>
            </a:r>
            <a:r>
              <a:rPr lang="en-US" sz="1250">
                <a:latin typeface="Roboto"/>
                <a:ea typeface="Roboto"/>
                <a:cs typeface="Roboto"/>
                <a:sym typeface="Roboto"/>
              </a:rPr>
              <a:t>) </a:t>
            </a:r>
            <a:endParaRPr sz="1250" b="1">
              <a:latin typeface="Roboto"/>
              <a:ea typeface="Roboto"/>
              <a:cs typeface="Roboto"/>
              <a:sym typeface="Roboto"/>
            </a:endParaRPr>
          </a:p>
        </p:txBody>
      </p:sp>
      <p:cxnSp>
        <p:nvCxnSpPr>
          <p:cNvPr id="1640" name="Google Shape;1640;h6483a57b4583db9a_8_81"/>
          <p:cNvCxnSpPr/>
          <p:nvPr/>
        </p:nvCxnSpPr>
        <p:spPr>
          <a:xfrm>
            <a:off x="4488561" y="2479800"/>
            <a:ext cx="954000" cy="0"/>
          </a:xfrm>
          <a:prstGeom prst="straightConnector1">
            <a:avLst/>
          </a:prstGeom>
          <a:noFill/>
          <a:ln w="60325" cap="flat" cmpd="sng">
            <a:solidFill>
              <a:srgbClr val="444444"/>
            </a:solidFill>
            <a:prstDash val="solid"/>
            <a:round/>
            <a:headEnd type="none" w="med" len="med"/>
            <a:tailEnd type="triangle" w="med" len="med"/>
          </a:ln>
        </p:spPr>
      </p:cxnSp>
      <p:sp>
        <p:nvSpPr>
          <p:cNvPr id="1641" name="Google Shape;1641;h6483a57b4583db9a_8_81"/>
          <p:cNvSpPr txBox="1">
            <a:spLocks noGrp="1"/>
          </p:cNvSpPr>
          <p:nvPr>
            <p:ph type="title" idx="4294967295"/>
          </p:nvPr>
        </p:nvSpPr>
        <p:spPr>
          <a:xfrm>
            <a:off x="5267800" y="-3"/>
            <a:ext cx="3875400" cy="534300"/>
          </a:xfrm>
          <a:prstGeom prst="rect">
            <a:avLst/>
          </a:prstGeom>
        </p:spPr>
        <p:txBody>
          <a:bodyPr spcFirstLastPara="1" wrap="square" lIns="91425" tIns="45700" rIns="91425" bIns="45700" anchor="t" anchorCtr="0">
            <a:normAutofit/>
          </a:bodyPr>
          <a:lstStyle/>
          <a:p>
            <a:pPr marL="0" lvl="0" indent="0" algn="ctr" rtl="0">
              <a:spcBef>
                <a:spcPts val="0"/>
              </a:spcBef>
              <a:spcAft>
                <a:spcPts val="0"/>
              </a:spcAft>
              <a:buNone/>
            </a:pPr>
            <a:r>
              <a:rPr lang="en-US">
                <a:latin typeface="Roboto"/>
                <a:ea typeface="Roboto"/>
                <a:cs typeface="Roboto"/>
                <a:sym typeface="Roboto"/>
              </a:rPr>
              <a:t>Reporting</a:t>
            </a:r>
            <a:r>
              <a:rPr lang="en-US" b="1">
                <a:latin typeface="Roboto"/>
                <a:ea typeface="Roboto"/>
                <a:cs typeface="Roboto"/>
                <a:sym typeface="Roboto"/>
              </a:rPr>
              <a:t> </a:t>
            </a:r>
            <a:endParaRPr b="1">
              <a:latin typeface="Roboto"/>
              <a:ea typeface="Roboto"/>
              <a:cs typeface="Roboto"/>
              <a:sym typeface="Roboto"/>
            </a:endParaRPr>
          </a:p>
        </p:txBody>
      </p:sp>
      <p:sp>
        <p:nvSpPr>
          <p:cNvPr id="1642" name="Google Shape;1642;h6483a57b4583db9a_8_81"/>
          <p:cNvSpPr txBox="1"/>
          <p:nvPr/>
        </p:nvSpPr>
        <p:spPr>
          <a:xfrm>
            <a:off x="342900" y="4781550"/>
            <a:ext cx="7810500" cy="304800"/>
          </a:xfrm>
          <a:prstGeom prst="rect">
            <a:avLst/>
          </a:prstGeom>
          <a:noFill/>
          <a:ln>
            <a:noFill/>
          </a:ln>
        </p:spPr>
        <p:txBody>
          <a:bodyPr spcFirstLastPara="1" wrap="square" lIns="0" tIns="0" rIns="0" bIns="0" anchor="t" anchorCtr="0">
            <a:spAutoFit/>
          </a:bodyPr>
          <a:lstStyle/>
          <a:p>
            <a:pPr marL="0" marR="0" lvl="0" indent="0" algn="l" rtl="0">
              <a:lnSpc>
                <a:spcPct val="110000"/>
              </a:lnSpc>
              <a:spcBef>
                <a:spcPts val="0"/>
              </a:spcBef>
              <a:spcAft>
                <a:spcPts val="0"/>
              </a:spcAft>
              <a:buNone/>
            </a:pPr>
            <a:r>
              <a:rPr lang="en-US" sz="700" b="0" i="0" u="none" strike="noStrike">
                <a:solidFill>
                  <a:srgbClr val="FFFFFF"/>
                </a:solidFill>
                <a:latin typeface="Arial"/>
                <a:ea typeface="Arial"/>
                <a:cs typeface="Arial"/>
                <a:sym typeface="Arial"/>
              </a:rPr>
              <a:t>AI = artificial intelligence; AI-QCT = artificial intelligence–enabled quantitative computed tomography; FFR = fractional flow reserve</a:t>
            </a:r>
            <a:endParaRPr sz="700" b="0" i="0" u="none" strike="noStrike">
              <a:solidFill>
                <a:srgbClr val="FFFFFF"/>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46"/>
        <p:cNvGrpSpPr/>
        <p:nvPr/>
      </p:nvGrpSpPr>
      <p:grpSpPr>
        <a:xfrm>
          <a:off x="0" y="0"/>
          <a:ext cx="0" cy="0"/>
          <a:chOff x="0" y="0"/>
          <a:chExt cx="0" cy="0"/>
        </a:xfrm>
      </p:grpSpPr>
      <p:sp>
        <p:nvSpPr>
          <p:cNvPr id="1647" name="Google Shape;1647;p9"/>
          <p:cNvSpPr txBox="1">
            <a:spLocks noGrp="1"/>
          </p:cNvSpPr>
          <p:nvPr>
            <p:ph type="ctrTitle"/>
          </p:nvPr>
        </p:nvSpPr>
        <p:spPr>
          <a:xfrm>
            <a:off x="1314975" y="1759993"/>
            <a:ext cx="6514049" cy="1530000"/>
          </a:xfrm>
          <a:prstGeom prst="rect">
            <a:avLst/>
          </a:prstGeom>
          <a:noFill/>
          <a:ln>
            <a:noFill/>
          </a:ln>
        </p:spPr>
        <p:txBody>
          <a:bodyPr spcFirstLastPara="1" wrap="square" lIns="91425" tIns="45700" rIns="91425" bIns="45700" anchor="t" anchorCtr="0">
            <a:normAutofit/>
          </a:bodyPr>
          <a:lstStyle/>
          <a:p>
            <a:pPr marL="0" lvl="0" indent="0" algn="l" rtl="0">
              <a:lnSpc>
                <a:spcPct val="125000"/>
              </a:lnSpc>
              <a:spcBef>
                <a:spcPts val="0"/>
              </a:spcBef>
              <a:spcAft>
                <a:spcPts val="0"/>
              </a:spcAft>
              <a:buClr>
                <a:schemeClr val="lt1"/>
              </a:buClr>
              <a:buSzPts val="3200"/>
              <a:buFont typeface="Arial Black"/>
              <a:buNone/>
            </a:pPr>
            <a:r>
              <a:rPr lang="en-US"/>
              <a:t>Results</a:t>
            </a:r>
            <a:endParaRPr/>
          </a:p>
        </p:txBody>
      </p:sp>
      <p:sp>
        <p:nvSpPr>
          <p:cNvPr id="1648" name="Google Shape;1648;p9"/>
          <p:cNvSpPr/>
          <p:nvPr/>
        </p:nvSpPr>
        <p:spPr>
          <a:xfrm>
            <a:off x="5556069" y="566057"/>
            <a:ext cx="3317965" cy="1018903"/>
          </a:xfrm>
          <a:prstGeom prst="rect">
            <a:avLst/>
          </a:prstGeom>
          <a:solidFill>
            <a:schemeClr val="lt1"/>
          </a:solidFill>
          <a:ln w="25400" cap="flat" cmpd="sng">
            <a:solidFill>
              <a:srgbClr val="51050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649" name="Google Shape;1649;p9" descr="A blue and black logo&#10;&#10;AI-generated content may be incorrect."/>
          <p:cNvPicPr preferRelativeResize="0"/>
          <p:nvPr/>
        </p:nvPicPr>
        <p:blipFill rotWithShape="1">
          <a:blip r:embed="rId3">
            <a:alphaModFix/>
          </a:blip>
          <a:srcRect/>
          <a:stretch/>
        </p:blipFill>
        <p:spPr>
          <a:xfrm>
            <a:off x="6068153" y="900811"/>
            <a:ext cx="2170176" cy="316475"/>
          </a:xfrm>
          <a:prstGeom prst="rect">
            <a:avLst/>
          </a:prstGeom>
          <a:noFill/>
          <a:ln>
            <a:noFill/>
          </a:ln>
        </p:spPr>
      </p:pic>
      <p:sp>
        <p:nvSpPr>
          <p:cNvPr id="1650" name="Google Shape;1650;p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54"/>
        <p:cNvGrpSpPr/>
        <p:nvPr/>
      </p:nvGrpSpPr>
      <p:grpSpPr>
        <a:xfrm>
          <a:off x="0" y="0"/>
          <a:ext cx="0" cy="0"/>
          <a:chOff x="0" y="0"/>
          <a:chExt cx="0" cy="0"/>
        </a:xfrm>
      </p:grpSpPr>
      <p:sp>
        <p:nvSpPr>
          <p:cNvPr id="1655" name="Google Shape;1655;h73cd5c26f57f9c05_20_0"/>
          <p:cNvSpPr/>
          <p:nvPr/>
        </p:nvSpPr>
        <p:spPr>
          <a:xfrm>
            <a:off x="3979629" y="1970250"/>
            <a:ext cx="4888500" cy="365700"/>
          </a:xfrm>
          <a:prstGeom prst="rect">
            <a:avLst/>
          </a:prstGeom>
          <a:solidFill>
            <a:srgbClr val="FF0000">
              <a:alpha val="1772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656" name="Google Shape;1656;h73cd5c26f57f9c05_20_0"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sp>
        <p:nvSpPr>
          <p:cNvPr id="1657" name="Google Shape;1657;h73cd5c26f57f9c05_20_0"/>
          <p:cNvSpPr/>
          <p:nvPr/>
        </p:nvSpPr>
        <p:spPr>
          <a:xfrm>
            <a:off x="51150" y="525600"/>
            <a:ext cx="3875400" cy="3931200"/>
          </a:xfrm>
          <a:prstGeom prst="roundRect">
            <a:avLst>
              <a:gd name="adj" fmla="val 4779"/>
            </a:avLst>
          </a:prstGeom>
          <a:solidFill>
            <a:srgbClr val="F8FAFC"/>
          </a:solidFill>
          <a:ln w="9525" cap="flat" cmpd="sng">
            <a:solidFill>
              <a:srgbClr val="E6ED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58" name="Google Shape;1658;h73cd5c26f57f9c05_20_0"/>
          <p:cNvSpPr txBox="1">
            <a:spLocks noGrp="1"/>
          </p:cNvSpPr>
          <p:nvPr>
            <p:ph type="title"/>
          </p:nvPr>
        </p:nvSpPr>
        <p:spPr>
          <a:xfrm>
            <a:off x="174360" y="37415"/>
            <a:ext cx="7555500" cy="465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500"/>
              <a:buNone/>
            </a:pPr>
            <a:r>
              <a:rPr lang="en-US" sz="2000"/>
              <a:t>Selected Baseline Characteristics</a:t>
            </a:r>
            <a:endParaRPr sz="2000"/>
          </a:p>
        </p:txBody>
      </p:sp>
      <p:pic>
        <p:nvPicPr>
          <p:cNvPr id="1659" name="Google Shape;1659;h73cd5c26f57f9c05_20_0"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graphicFrame>
        <p:nvGraphicFramePr>
          <p:cNvPr id="1660" name="Google Shape;1660;h73cd5c26f57f9c05_20_0"/>
          <p:cNvGraphicFramePr/>
          <p:nvPr/>
        </p:nvGraphicFramePr>
        <p:xfrm>
          <a:off x="3979619" y="566814"/>
          <a:ext cx="4888475" cy="3848750"/>
        </p:xfrm>
        <a:graphic>
          <a:graphicData uri="http://schemas.openxmlformats.org/drawingml/2006/table">
            <a:tbl>
              <a:tblPr>
                <a:noFill/>
                <a:tableStyleId>{8E5E126F-902C-4B42-A381-BB7A4753329A}</a:tableStyleId>
              </a:tblPr>
              <a:tblGrid>
                <a:gridCol w="1789450">
                  <a:extLst>
                    <a:ext uri="{9D8B030D-6E8A-4147-A177-3AD203B41FA5}">
                      <a16:colId xmlns:a16="http://schemas.microsoft.com/office/drawing/2014/main" val="20000"/>
                    </a:ext>
                  </a:extLst>
                </a:gridCol>
                <a:gridCol w="1005775">
                  <a:extLst>
                    <a:ext uri="{9D8B030D-6E8A-4147-A177-3AD203B41FA5}">
                      <a16:colId xmlns:a16="http://schemas.microsoft.com/office/drawing/2014/main" val="20001"/>
                    </a:ext>
                  </a:extLst>
                </a:gridCol>
                <a:gridCol w="1087450">
                  <a:extLst>
                    <a:ext uri="{9D8B030D-6E8A-4147-A177-3AD203B41FA5}">
                      <a16:colId xmlns:a16="http://schemas.microsoft.com/office/drawing/2014/main" val="20002"/>
                    </a:ext>
                  </a:extLst>
                </a:gridCol>
                <a:gridCol w="1005800">
                  <a:extLst>
                    <a:ext uri="{9D8B030D-6E8A-4147-A177-3AD203B41FA5}">
                      <a16:colId xmlns:a16="http://schemas.microsoft.com/office/drawing/2014/main" val="20003"/>
                    </a:ext>
                  </a:extLst>
                </a:gridCol>
              </a:tblGrid>
              <a:tr h="365750">
                <a:tc>
                  <a:txBody>
                    <a:bodyPr/>
                    <a:lstStyle/>
                    <a:p>
                      <a:pPr marL="0" marR="0" lvl="0" indent="0" algn="l" rtl="0">
                        <a:lnSpc>
                          <a:spcPct val="100000"/>
                        </a:lnSpc>
                        <a:spcBef>
                          <a:spcPts val="0"/>
                        </a:spcBef>
                        <a:spcAft>
                          <a:spcPts val="0"/>
                        </a:spcAft>
                        <a:buNone/>
                      </a:pPr>
                      <a:r>
                        <a:rPr lang="en-US" sz="900" b="1" u="none" strike="noStrike" cap="none">
                          <a:solidFill>
                            <a:srgbClr val="FFFFFF"/>
                          </a:solidFill>
                          <a:latin typeface="Arial"/>
                          <a:ea typeface="Arial"/>
                          <a:cs typeface="Arial"/>
                          <a:sym typeface="Arial"/>
                        </a:rPr>
                        <a:t>Characteristic</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A9ADB0"/>
                      </a:solidFill>
                      <a:prstDash val="solid"/>
                      <a:round/>
                      <a:headEnd type="none" w="sm" len="sm"/>
                      <a:tailEnd type="none" w="sm" len="sm"/>
                    </a:lnB>
                    <a:solidFill>
                      <a:srgbClr val="C10E20"/>
                    </a:solidFill>
                  </a:tcPr>
                </a:tc>
                <a:tc>
                  <a:txBody>
                    <a:bodyPr/>
                    <a:lstStyle/>
                    <a:p>
                      <a:pPr marL="0" marR="0" lvl="0" indent="0" algn="ctr" rtl="0">
                        <a:lnSpc>
                          <a:spcPct val="100000"/>
                        </a:lnSpc>
                        <a:spcBef>
                          <a:spcPts val="0"/>
                        </a:spcBef>
                        <a:spcAft>
                          <a:spcPts val="0"/>
                        </a:spcAft>
                        <a:buNone/>
                      </a:pPr>
                      <a:r>
                        <a:rPr lang="en-US" sz="900" b="1" u="none" strike="noStrike" cap="none">
                          <a:solidFill>
                            <a:srgbClr val="FFFFFF"/>
                          </a:solidFill>
                          <a:latin typeface="Arial"/>
                          <a:ea typeface="Arial"/>
                          <a:cs typeface="Arial"/>
                          <a:sym typeface="Arial"/>
                        </a:rPr>
                        <a:t>Overall</a:t>
                      </a:r>
                      <a:br>
                        <a:rPr lang="en-US" sz="1400" b="0" i="0" u="none" strike="noStrike" cap="none">
                          <a:solidFill>
                            <a:srgbClr val="000000"/>
                          </a:solidFill>
                          <a:latin typeface="Arial"/>
                          <a:ea typeface="Arial"/>
                          <a:cs typeface="Arial"/>
                          <a:sym typeface="Arial"/>
                        </a:rPr>
                      </a:br>
                      <a:r>
                        <a:rPr lang="en-US" sz="900" b="1" u="none" strike="noStrike" cap="none">
                          <a:solidFill>
                            <a:srgbClr val="FFFFFF"/>
                          </a:solidFill>
                          <a:latin typeface="Arial"/>
                          <a:ea typeface="Arial"/>
                          <a:cs typeface="Arial"/>
                          <a:sym typeface="Arial"/>
                        </a:rPr>
                        <a:t>(n=523)</a:t>
                      </a:r>
                      <a:endParaRPr/>
                    </a:p>
                  </a:txBody>
                  <a:tcPr marL="36575" marR="36575" marT="18300" marB="18300" anchor="ctr">
                    <a:lnL w="9525" cap="flat" cmpd="sng">
                      <a:solidFill>
                        <a:srgbClr val="A9ADB0"/>
                      </a:solidFill>
                      <a:prstDash val="solid"/>
                      <a:round/>
                      <a:headEnd type="none" w="sm" len="sm"/>
                      <a:tailEnd type="none" w="sm" len="sm"/>
                    </a:lnL>
                    <a:lnR w="9525" cap="flat" cmpd="sng">
                      <a:solidFill>
                        <a:srgbClr val="A9ADB0"/>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A9ADB0"/>
                      </a:solidFill>
                      <a:prstDash val="solid"/>
                      <a:round/>
                      <a:headEnd type="none" w="sm" len="sm"/>
                      <a:tailEnd type="none" w="sm" len="sm"/>
                    </a:lnB>
                    <a:solidFill>
                      <a:srgbClr val="C10E20"/>
                    </a:solidFill>
                  </a:tcPr>
                </a:tc>
                <a:tc>
                  <a:txBody>
                    <a:bodyPr/>
                    <a:lstStyle/>
                    <a:p>
                      <a:pPr marL="0" marR="0" lvl="0" indent="0" algn="ctr" rtl="0">
                        <a:lnSpc>
                          <a:spcPct val="100000"/>
                        </a:lnSpc>
                        <a:spcBef>
                          <a:spcPts val="0"/>
                        </a:spcBef>
                        <a:spcAft>
                          <a:spcPts val="0"/>
                        </a:spcAft>
                        <a:buNone/>
                      </a:pPr>
                      <a:r>
                        <a:rPr lang="en-US" sz="900" b="1" u="none" strike="noStrike" cap="none">
                          <a:solidFill>
                            <a:srgbClr val="FFFFFF"/>
                          </a:solidFill>
                          <a:latin typeface="Arial"/>
                          <a:ea typeface="Arial"/>
                          <a:cs typeface="Arial"/>
                          <a:sym typeface="Arial"/>
                        </a:rPr>
                        <a:t>Plaque-Based Care</a:t>
                      </a:r>
                      <a:br>
                        <a:rPr lang="en-US" sz="1400" b="0" i="0" u="none" strike="noStrike" cap="none">
                          <a:solidFill>
                            <a:srgbClr val="000000"/>
                          </a:solidFill>
                          <a:latin typeface="Arial"/>
                          <a:ea typeface="Arial"/>
                          <a:cs typeface="Arial"/>
                          <a:sym typeface="Arial"/>
                        </a:rPr>
                      </a:br>
                      <a:r>
                        <a:rPr lang="en-US" sz="900" b="1" u="none" strike="noStrike" cap="none">
                          <a:solidFill>
                            <a:srgbClr val="FFFFFF"/>
                          </a:solidFill>
                          <a:latin typeface="Arial"/>
                          <a:ea typeface="Arial"/>
                          <a:cs typeface="Arial"/>
                          <a:sym typeface="Arial"/>
                        </a:rPr>
                        <a:t>(n = 262)</a:t>
                      </a:r>
                      <a:endParaRPr/>
                    </a:p>
                  </a:txBody>
                  <a:tcPr marL="0" marR="0" marT="18300" marB="18300" anchor="ctr">
                    <a:lnL w="9525" cap="flat" cmpd="sng">
                      <a:solidFill>
                        <a:srgbClr val="A9ADB0"/>
                      </a:solidFill>
                      <a:prstDash val="solid"/>
                      <a:round/>
                      <a:headEnd type="none" w="sm" len="sm"/>
                      <a:tailEnd type="none" w="sm" len="sm"/>
                    </a:lnL>
                    <a:lnR w="9525" cap="flat" cmpd="sng">
                      <a:solidFill>
                        <a:srgbClr val="A9ADB0"/>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A9ADB0"/>
                      </a:solidFill>
                      <a:prstDash val="solid"/>
                      <a:round/>
                      <a:headEnd type="none" w="sm" len="sm"/>
                      <a:tailEnd type="none" w="sm" len="sm"/>
                    </a:lnB>
                    <a:solidFill>
                      <a:srgbClr val="C10E20"/>
                    </a:solidFill>
                  </a:tcPr>
                </a:tc>
                <a:tc>
                  <a:txBody>
                    <a:bodyPr/>
                    <a:lstStyle/>
                    <a:p>
                      <a:pPr marL="0" marR="0" lvl="0" indent="0" algn="ctr" rtl="0">
                        <a:lnSpc>
                          <a:spcPct val="100000"/>
                        </a:lnSpc>
                        <a:spcBef>
                          <a:spcPts val="0"/>
                        </a:spcBef>
                        <a:spcAft>
                          <a:spcPts val="0"/>
                        </a:spcAft>
                        <a:buNone/>
                      </a:pPr>
                      <a:r>
                        <a:rPr lang="en-US" sz="900" b="1" u="none" strike="noStrike" cap="none">
                          <a:solidFill>
                            <a:srgbClr val="FFFFFF"/>
                          </a:solidFill>
                          <a:latin typeface="Arial"/>
                          <a:ea typeface="Arial"/>
                          <a:cs typeface="Arial"/>
                          <a:sym typeface="Arial"/>
                        </a:rPr>
                        <a:t>Usual Care</a:t>
                      </a:r>
                      <a:br>
                        <a:rPr lang="en-US" sz="1400" b="0" i="0" u="none" strike="noStrike" cap="none">
                          <a:solidFill>
                            <a:srgbClr val="000000"/>
                          </a:solidFill>
                          <a:latin typeface="Arial"/>
                          <a:ea typeface="Arial"/>
                          <a:cs typeface="Arial"/>
                          <a:sym typeface="Arial"/>
                        </a:rPr>
                      </a:br>
                      <a:r>
                        <a:rPr lang="en-US" sz="900" b="1" u="none" strike="noStrike" cap="none">
                          <a:solidFill>
                            <a:srgbClr val="FFFFFF"/>
                          </a:solidFill>
                          <a:latin typeface="Arial"/>
                          <a:ea typeface="Arial"/>
                          <a:cs typeface="Arial"/>
                          <a:sym typeface="Arial"/>
                        </a:rPr>
                        <a:t>(n = 261)</a:t>
                      </a:r>
                      <a:endParaRPr/>
                    </a:p>
                  </a:txBody>
                  <a:tcPr marL="36575" marR="36575" marT="18300" marB="18300" anchor="ctr">
                    <a:lnL w="9525" cap="flat" cmpd="sng">
                      <a:solidFill>
                        <a:srgbClr val="A9ADB0"/>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A9ADB0"/>
                      </a:solidFill>
                      <a:prstDash val="solid"/>
                      <a:round/>
                      <a:headEnd type="none" w="sm" len="sm"/>
                      <a:tailEnd type="none" w="sm" len="sm"/>
                    </a:lnB>
                    <a:solidFill>
                      <a:srgbClr val="C10E20"/>
                    </a:solidFill>
                  </a:tcPr>
                </a:tc>
                <a:extLst>
                  <a:ext uri="{0D108BD9-81ED-4DB2-BD59-A6C34878D82A}">
                    <a16:rowId xmlns:a16="http://schemas.microsoft.com/office/drawing/2014/main" val="10000"/>
                  </a:ext>
                </a:extLst>
              </a:tr>
              <a:tr h="292600">
                <a:tc gridSpan="4">
                  <a:txBody>
                    <a:bodyPr/>
                    <a:lstStyle/>
                    <a:p>
                      <a:pPr marL="0" marR="0" lvl="0" indent="0" algn="l" rtl="0">
                        <a:lnSpc>
                          <a:spcPct val="100000"/>
                        </a:lnSpc>
                        <a:spcBef>
                          <a:spcPts val="0"/>
                        </a:spcBef>
                        <a:spcAft>
                          <a:spcPts val="0"/>
                        </a:spcAft>
                        <a:buNone/>
                      </a:pPr>
                      <a:r>
                        <a:rPr lang="en-US" sz="900" b="1" u="none" strike="noStrike" cap="none">
                          <a:solidFill>
                            <a:srgbClr val="000000"/>
                          </a:solidFill>
                          <a:latin typeface="Arial"/>
                          <a:ea typeface="Arial"/>
                          <a:cs typeface="Arial"/>
                          <a:sym typeface="Arial"/>
                        </a:rPr>
                        <a:t>Cardiovascular Risk Factors, </a:t>
                      </a:r>
                      <a:r>
                        <a:rPr lang="en-US" sz="900" u="none" strike="noStrike" cap="none">
                          <a:solidFill>
                            <a:srgbClr val="000000"/>
                          </a:solidFill>
                        </a:rPr>
                        <a:t>n/N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3F3F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Hypertension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262 (50.1)</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124 (47.3)</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138 (52.9)</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Diabetes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65/519 (12.5)</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24/260 (9.2)</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41/259 (15.8)</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Hyperlipidemia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412/513 (80.3)</a:t>
                      </a:r>
                      <a:endParaRPr/>
                    </a:p>
                  </a:txBody>
                  <a:tcPr marL="0"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203/257 (79.0)</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209/256 (81.6)</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Current smoking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52 (9.9)</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21 (8.0)</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31 (11.9)</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F</a:t>
                      </a:r>
                      <a:r>
                        <a:rPr lang="en-US" sz="900"/>
                        <a:t>x</a:t>
                      </a:r>
                      <a:r>
                        <a:rPr lang="en-US" sz="900" b="0" u="none" strike="noStrike" cap="none">
                          <a:solidFill>
                            <a:srgbClr val="000000"/>
                          </a:solidFill>
                          <a:latin typeface="Arial"/>
                          <a:ea typeface="Arial"/>
                          <a:cs typeface="Arial"/>
                          <a:sym typeface="Arial"/>
                        </a:rPr>
                        <a:t> history of premature CAD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190/480 (39.6)</a:t>
                      </a:r>
                      <a:endParaRPr/>
                    </a:p>
                  </a:txBody>
                  <a:tcPr marL="0"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100/238 (42.0)</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90/242 (37.2)</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292600">
                <a:tc gridSpan="4">
                  <a:txBody>
                    <a:bodyPr/>
                    <a:lstStyle/>
                    <a:p>
                      <a:pPr marL="0" marR="0" lvl="0" indent="0" algn="l" rtl="0">
                        <a:lnSpc>
                          <a:spcPct val="100000"/>
                        </a:lnSpc>
                        <a:spcBef>
                          <a:spcPts val="0"/>
                        </a:spcBef>
                        <a:spcAft>
                          <a:spcPts val="0"/>
                        </a:spcAft>
                        <a:buNone/>
                      </a:pPr>
                      <a:r>
                        <a:rPr lang="en-US" sz="900" b="1" u="none" strike="noStrike" cap="none">
                          <a:solidFill>
                            <a:srgbClr val="000000"/>
                          </a:solidFill>
                          <a:latin typeface="Arial"/>
                          <a:ea typeface="Arial"/>
                          <a:cs typeface="Arial"/>
                          <a:sym typeface="Arial"/>
                        </a:rPr>
                        <a:t>Baseline Measures and Therapy</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3F3F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LDL-C (mg/dL), mean ± SD</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128.0 ± 32.8</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129.0 ± 34.8</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127.1 ± 30.7</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Baseline statin or </a:t>
                      </a:r>
                      <a:r>
                        <a:rPr lang="en-US" sz="900"/>
                        <a:t>LLT </a:t>
                      </a:r>
                      <a:r>
                        <a:rPr lang="en-US" sz="900" b="0" u="none" strike="noStrike" cap="none">
                          <a:solidFill>
                            <a:srgbClr val="000000"/>
                          </a:solidFill>
                          <a:latin typeface="Arial"/>
                          <a:ea typeface="Arial"/>
                          <a:cs typeface="Arial"/>
                          <a:sym typeface="Arial"/>
                        </a:rPr>
                        <a:t>use (%)</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31.6%</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31.4%</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31.7%</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A9ADB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9"/>
                  </a:ext>
                </a:extLst>
              </a:tr>
              <a:tr h="362225">
                <a:tc>
                  <a:txBody>
                    <a:bodyPr/>
                    <a:lstStyle/>
                    <a:p>
                      <a:pPr marL="0" marR="0" lvl="0" indent="0" algn="l"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PREVENT Risk, median (Q1,Q3)</a:t>
                      </a:r>
                      <a:endParaRPr/>
                    </a:p>
                  </a:txBody>
                  <a:tcPr marL="64000" marR="64000" marT="18300" marB="18300" anchor="ctr">
                    <a:lnL w="9525" cap="flat" cmpd="sng">
                      <a:solidFill>
                        <a:srgbClr val="9E9E9E"/>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3.8 (1.7, 7.9)</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3.8 (1.9, 7.0)</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A9ADB0">
                          <a:alpha val="0"/>
                        </a:srgbClr>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US" sz="900" b="0" u="none" strike="noStrike" cap="none">
                          <a:solidFill>
                            <a:srgbClr val="000000"/>
                          </a:solidFill>
                          <a:latin typeface="Arial"/>
                          <a:ea typeface="Arial"/>
                          <a:cs typeface="Arial"/>
                          <a:sym typeface="Arial"/>
                        </a:rPr>
                        <a:t>3.7 (1.7, 8.6)</a:t>
                      </a:r>
                      <a:endParaRPr/>
                    </a:p>
                  </a:txBody>
                  <a:tcPr marL="36575" marR="36575" marT="18300" marB="18300" anchor="ctr">
                    <a:lnL w="9525" cap="flat" cmpd="sng">
                      <a:solidFill>
                        <a:srgbClr val="A9ADB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bl>
          </a:graphicData>
        </a:graphic>
      </p:graphicFrame>
      <p:sp>
        <p:nvSpPr>
          <p:cNvPr id="1661" name="Google Shape;1661;h73cd5c26f57f9c05_20_0"/>
          <p:cNvSpPr txBox="1"/>
          <p:nvPr/>
        </p:nvSpPr>
        <p:spPr>
          <a:xfrm>
            <a:off x="82300" y="650929"/>
            <a:ext cx="3875400" cy="2463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600" b="1" i="0" u="none" strike="noStrike" cap="none">
                <a:solidFill>
                  <a:srgbClr val="000000"/>
                </a:solidFill>
                <a:latin typeface="Arial"/>
                <a:ea typeface="Arial"/>
                <a:cs typeface="Arial"/>
                <a:sym typeface="Arial"/>
              </a:rPr>
              <a:t>Overall (n=523)</a:t>
            </a:r>
            <a:endParaRPr sz="1800"/>
          </a:p>
        </p:txBody>
      </p:sp>
      <p:sp>
        <p:nvSpPr>
          <p:cNvPr id="1662" name="Google Shape;1662;h73cd5c26f57f9c05_20_0"/>
          <p:cNvSpPr/>
          <p:nvPr/>
        </p:nvSpPr>
        <p:spPr>
          <a:xfrm>
            <a:off x="644651" y="1040371"/>
            <a:ext cx="2487300" cy="365700"/>
          </a:xfrm>
          <a:prstGeom prst="rect">
            <a:avLst/>
          </a:prstGeom>
          <a:noFill/>
          <a:ln>
            <a:noFill/>
          </a:ln>
        </p:spPr>
        <p:txBody>
          <a:bodyPr spcFirstLastPara="1" wrap="square" lIns="91425" tIns="0" rIns="91425" bIns="0" anchor="ctr" anchorCtr="0">
            <a:noAutofit/>
          </a:bodyPr>
          <a:lstStyle/>
          <a:p>
            <a:pPr marL="0" marR="0" lvl="0" indent="0" algn="l" rtl="0">
              <a:lnSpc>
                <a:spcPct val="100000"/>
              </a:lnSpc>
              <a:spcBef>
                <a:spcPts val="0"/>
              </a:spcBef>
              <a:spcAft>
                <a:spcPts val="0"/>
              </a:spcAft>
              <a:buNone/>
            </a:pPr>
            <a:r>
              <a:rPr lang="en-US" sz="1200" b="1" i="0" u="none" strike="noStrike" cap="none">
                <a:solidFill>
                  <a:srgbClr val="000000"/>
                </a:solidFill>
                <a:latin typeface="Arial"/>
                <a:ea typeface="Arial"/>
                <a:cs typeface="Arial"/>
                <a:sym typeface="Arial"/>
              </a:rPr>
              <a:t>Median Age: 57 years</a:t>
            </a:r>
            <a:endParaRPr/>
          </a:p>
        </p:txBody>
      </p:sp>
      <p:sp>
        <p:nvSpPr>
          <p:cNvPr id="1663" name="Google Shape;1663;h73cd5c26f57f9c05_20_0"/>
          <p:cNvSpPr/>
          <p:nvPr/>
        </p:nvSpPr>
        <p:spPr>
          <a:xfrm>
            <a:off x="397763" y="1150099"/>
            <a:ext cx="183000" cy="146400"/>
          </a:xfrm>
          <a:prstGeom prst="chevron">
            <a:avLst>
              <a:gd name="adj" fmla="val 50000"/>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64" name="Google Shape;1664;h73cd5c26f57f9c05_20_0"/>
          <p:cNvSpPr/>
          <p:nvPr/>
        </p:nvSpPr>
        <p:spPr>
          <a:xfrm>
            <a:off x="644651" y="1406131"/>
            <a:ext cx="2487300" cy="365700"/>
          </a:xfrm>
          <a:prstGeom prst="rect">
            <a:avLst/>
          </a:prstGeom>
          <a:noFill/>
          <a:ln>
            <a:noFill/>
          </a:ln>
        </p:spPr>
        <p:txBody>
          <a:bodyPr spcFirstLastPara="1" wrap="square" lIns="91425" tIns="0" rIns="91425" bIns="0" anchor="ctr" anchorCtr="0">
            <a:noAutofit/>
          </a:bodyPr>
          <a:lstStyle/>
          <a:p>
            <a:pPr marL="0" marR="0" lvl="0" indent="0" algn="l" rtl="0">
              <a:lnSpc>
                <a:spcPct val="100000"/>
              </a:lnSpc>
              <a:spcBef>
                <a:spcPts val="0"/>
              </a:spcBef>
              <a:spcAft>
                <a:spcPts val="0"/>
              </a:spcAft>
              <a:buNone/>
            </a:pPr>
            <a:r>
              <a:rPr lang="en-US" sz="1200" b="1" i="0" u="none" strike="noStrike" cap="none">
                <a:solidFill>
                  <a:srgbClr val="000000"/>
                </a:solidFill>
                <a:latin typeface="Arial"/>
                <a:ea typeface="Arial"/>
                <a:cs typeface="Arial"/>
                <a:sym typeface="Arial"/>
              </a:rPr>
              <a:t>Median BMI: 29.7 kg/m</a:t>
            </a:r>
            <a:r>
              <a:rPr lang="en-US" sz="1200" b="1" i="0" u="none" strike="noStrike" cap="none" baseline="30000">
                <a:solidFill>
                  <a:srgbClr val="000000"/>
                </a:solidFill>
                <a:latin typeface="Arial"/>
                <a:ea typeface="Arial"/>
                <a:cs typeface="Arial"/>
                <a:sym typeface="Arial"/>
              </a:rPr>
              <a:t>2</a:t>
            </a:r>
            <a:endParaRPr/>
          </a:p>
        </p:txBody>
      </p:sp>
      <p:sp>
        <p:nvSpPr>
          <p:cNvPr id="1665" name="Google Shape;1665;h73cd5c26f57f9c05_20_0"/>
          <p:cNvSpPr/>
          <p:nvPr/>
        </p:nvSpPr>
        <p:spPr>
          <a:xfrm>
            <a:off x="397763" y="1515859"/>
            <a:ext cx="183000" cy="146400"/>
          </a:xfrm>
          <a:prstGeom prst="chevron">
            <a:avLst>
              <a:gd name="adj" fmla="val 50000"/>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66" name="Google Shape;1666;h73cd5c26f57f9c05_20_0"/>
          <p:cNvSpPr txBox="1"/>
          <p:nvPr/>
        </p:nvSpPr>
        <p:spPr>
          <a:xfrm>
            <a:off x="283711" y="3994845"/>
            <a:ext cx="1481400" cy="2310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500" b="1" i="0" u="none" strike="noStrike" cap="none">
                <a:solidFill>
                  <a:srgbClr val="000000"/>
                </a:solidFill>
                <a:latin typeface="Arial"/>
                <a:ea typeface="Arial"/>
                <a:cs typeface="Arial"/>
                <a:sym typeface="Arial"/>
              </a:rPr>
              <a:t>Sex</a:t>
            </a:r>
            <a:endParaRPr sz="1900"/>
          </a:p>
        </p:txBody>
      </p:sp>
      <p:sp>
        <p:nvSpPr>
          <p:cNvPr id="1667" name="Google Shape;1667;h73cd5c26f57f9c05_20_0"/>
          <p:cNvSpPr txBox="1"/>
          <p:nvPr/>
        </p:nvSpPr>
        <p:spPr>
          <a:xfrm>
            <a:off x="2191217" y="3994845"/>
            <a:ext cx="1481400" cy="2310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500" b="1" i="0" u="none" strike="noStrike" cap="none">
                <a:solidFill>
                  <a:srgbClr val="000000"/>
                </a:solidFill>
                <a:latin typeface="Arial"/>
                <a:ea typeface="Arial"/>
                <a:cs typeface="Arial"/>
                <a:sym typeface="Arial"/>
              </a:rPr>
              <a:t>Race</a:t>
            </a:r>
            <a:endParaRPr sz="1900"/>
          </a:p>
        </p:txBody>
      </p:sp>
      <p:sp>
        <p:nvSpPr>
          <p:cNvPr id="1668" name="Google Shape;1668;h73cd5c26f57f9c05_20_0"/>
          <p:cNvSpPr txBox="1"/>
          <p:nvPr/>
        </p:nvSpPr>
        <p:spPr>
          <a:xfrm>
            <a:off x="342900" y="4781550"/>
            <a:ext cx="5810400" cy="304800"/>
          </a:xfrm>
          <a:prstGeom prst="rect">
            <a:avLst/>
          </a:prstGeom>
          <a:noFill/>
          <a:ln>
            <a:noFill/>
          </a:ln>
        </p:spPr>
        <p:txBody>
          <a:bodyPr spcFirstLastPara="1" wrap="square" lIns="0" tIns="0" rIns="0" bIns="0" anchor="ctr" anchorCtr="0">
            <a:no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BMI = body mass index; CAD = coronary artery disease; LDL-C = low-density lipoprotein cholesterol</a:t>
            </a:r>
            <a:endParaRPr sz="800" b="0" i="0" u="none" strike="noStrike">
              <a:solidFill>
                <a:srgbClr val="FFFFFF"/>
              </a:solidFill>
              <a:latin typeface="Arial"/>
              <a:ea typeface="Arial"/>
              <a:cs typeface="Arial"/>
              <a:sym typeface="Arial"/>
            </a:endParaRPr>
          </a:p>
        </p:txBody>
      </p:sp>
      <p:sp>
        <p:nvSpPr>
          <p:cNvPr id="1669" name="Google Shape;1669;h73cd5c26f57f9c05_20_0"/>
          <p:cNvSpPr/>
          <p:nvPr/>
        </p:nvSpPr>
        <p:spPr>
          <a:xfrm>
            <a:off x="317157" y="1827624"/>
            <a:ext cx="1200600" cy="365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000" b="1"/>
              <a:t>Missing 0.6%</a:t>
            </a:r>
            <a:endParaRPr sz="1000" b="1"/>
          </a:p>
        </p:txBody>
      </p:sp>
      <p:cxnSp>
        <p:nvCxnSpPr>
          <p:cNvPr id="1670" name="Google Shape;1670;h73cd5c26f57f9c05_20_0"/>
          <p:cNvCxnSpPr/>
          <p:nvPr/>
        </p:nvCxnSpPr>
        <p:spPr>
          <a:xfrm>
            <a:off x="1055746" y="2091470"/>
            <a:ext cx="23700" cy="168300"/>
          </a:xfrm>
          <a:prstGeom prst="straightConnector1">
            <a:avLst/>
          </a:prstGeom>
          <a:noFill/>
          <a:ln w="9525" cap="flat" cmpd="sng">
            <a:solidFill>
              <a:srgbClr val="888888"/>
            </a:solidFill>
            <a:prstDash val="solid"/>
            <a:round/>
            <a:headEnd type="none" w="med" len="med"/>
            <a:tailEnd type="none" w="med" len="med"/>
          </a:ln>
        </p:spPr>
      </p:cxnSp>
      <p:sp>
        <p:nvSpPr>
          <p:cNvPr id="1671" name="Google Shape;1671;h73cd5c26f57f9c05_20_0"/>
          <p:cNvSpPr/>
          <p:nvPr/>
        </p:nvSpPr>
        <p:spPr>
          <a:xfrm>
            <a:off x="1933944" y="1828800"/>
            <a:ext cx="1200600" cy="365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000" b="1"/>
              <a:t>Missing 10.9%</a:t>
            </a:r>
            <a:endParaRPr sz="1000" b="1"/>
          </a:p>
        </p:txBody>
      </p:sp>
      <p:cxnSp>
        <p:nvCxnSpPr>
          <p:cNvPr id="1672" name="Google Shape;1672;h73cd5c26f57f9c05_20_0"/>
          <p:cNvCxnSpPr>
            <a:stCxn id="1671" idx="2"/>
            <a:endCxn id="1671" idx="2"/>
          </p:cNvCxnSpPr>
          <p:nvPr/>
        </p:nvCxnSpPr>
        <p:spPr>
          <a:xfrm>
            <a:off x="2534244" y="2194500"/>
            <a:ext cx="0" cy="0"/>
          </a:xfrm>
          <a:prstGeom prst="straightConnector1">
            <a:avLst/>
          </a:prstGeom>
          <a:noFill/>
          <a:ln w="9525" cap="flat" cmpd="sng">
            <a:solidFill>
              <a:schemeClr val="dk2"/>
            </a:solidFill>
            <a:prstDash val="solid"/>
            <a:round/>
            <a:headEnd type="none" w="med" len="med"/>
            <a:tailEnd type="none" w="med" len="med"/>
          </a:ln>
        </p:spPr>
      </p:cxnSp>
      <p:cxnSp>
        <p:nvCxnSpPr>
          <p:cNvPr id="1673" name="Google Shape;1673;h73cd5c26f57f9c05_20_0"/>
          <p:cNvCxnSpPr/>
          <p:nvPr/>
        </p:nvCxnSpPr>
        <p:spPr>
          <a:xfrm>
            <a:off x="2573499" y="2188065"/>
            <a:ext cx="115200" cy="146400"/>
          </a:xfrm>
          <a:prstGeom prst="straightConnector1">
            <a:avLst/>
          </a:prstGeom>
          <a:noFill/>
          <a:ln w="9525" cap="flat" cmpd="sng">
            <a:solidFill>
              <a:schemeClr val="dk2"/>
            </a:solidFill>
            <a:prstDash val="solid"/>
            <a:round/>
            <a:headEnd type="none" w="med" len="med"/>
            <a:tailEnd type="none" w="med" len="med"/>
          </a:ln>
        </p:spPr>
      </p:cxnSp>
      <p:pic>
        <p:nvPicPr>
          <p:cNvPr id="1674" name="Google Shape;1674;h73cd5c26f57f9c05_20_0" title="Points scored"/>
          <p:cNvPicPr preferRelativeResize="0"/>
          <p:nvPr/>
        </p:nvPicPr>
        <p:blipFill rotWithShape="1">
          <a:blip r:embed="rId4">
            <a:alphaModFix/>
          </a:blip>
          <a:srcRect l="18933" r="19797"/>
          <a:stretch/>
        </p:blipFill>
        <p:spPr>
          <a:xfrm>
            <a:off x="159540" y="2131928"/>
            <a:ext cx="1844925" cy="1861925"/>
          </a:xfrm>
          <a:prstGeom prst="rect">
            <a:avLst/>
          </a:prstGeom>
          <a:noFill/>
          <a:ln>
            <a:noFill/>
          </a:ln>
        </p:spPr>
      </p:pic>
      <p:sp>
        <p:nvSpPr>
          <p:cNvPr id="1675" name="Google Shape;1675;h73cd5c26f57f9c05_20_0"/>
          <p:cNvSpPr/>
          <p:nvPr/>
        </p:nvSpPr>
        <p:spPr>
          <a:xfrm>
            <a:off x="871502" y="2750659"/>
            <a:ext cx="1200600" cy="365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b="1">
                <a:solidFill>
                  <a:schemeClr val="dk1"/>
                </a:solidFill>
              </a:rPr>
              <a:t>Male</a:t>
            </a:r>
            <a:br>
              <a:rPr lang="en-US" b="1">
                <a:solidFill>
                  <a:schemeClr val="dk1"/>
                </a:solidFill>
              </a:rPr>
            </a:br>
            <a:r>
              <a:rPr lang="en-US" b="1">
                <a:solidFill>
                  <a:schemeClr val="dk1"/>
                </a:solidFill>
              </a:rPr>
              <a:t>42%</a:t>
            </a:r>
            <a:endParaRPr b="1">
              <a:solidFill>
                <a:schemeClr val="dk1"/>
              </a:solidFill>
            </a:endParaRPr>
          </a:p>
        </p:txBody>
      </p:sp>
      <p:pic>
        <p:nvPicPr>
          <p:cNvPr id="1676" name="Google Shape;1676;h73cd5c26f57f9c05_20_0" title="Chart"/>
          <p:cNvPicPr preferRelativeResize="0"/>
          <p:nvPr/>
        </p:nvPicPr>
        <p:blipFill>
          <a:blip r:embed="rId5">
            <a:alphaModFix/>
          </a:blip>
          <a:stretch>
            <a:fillRect/>
          </a:stretch>
        </p:blipFill>
        <p:spPr>
          <a:xfrm>
            <a:off x="1453896" y="2121408"/>
            <a:ext cx="3011175" cy="1898774"/>
          </a:xfrm>
          <a:prstGeom prst="rect">
            <a:avLst/>
          </a:prstGeom>
          <a:noFill/>
          <a:ln>
            <a:noFill/>
          </a:ln>
        </p:spPr>
      </p:pic>
      <p:sp>
        <p:nvSpPr>
          <p:cNvPr id="1677" name="Google Shape;1677;h73cd5c26f57f9c05_20_0"/>
          <p:cNvSpPr/>
          <p:nvPr/>
        </p:nvSpPr>
        <p:spPr>
          <a:xfrm>
            <a:off x="2115479" y="2233671"/>
            <a:ext cx="1679700" cy="1690500"/>
          </a:xfrm>
          <a:prstGeom prst="pie">
            <a:avLst>
              <a:gd name="adj1" fmla="val 5122295"/>
              <a:gd name="adj2" fmla="val 13803906"/>
            </a:avLst>
          </a:prstGeom>
          <a:solidFill>
            <a:srgbClr val="FF0000"/>
          </a:solidFill>
          <a:ln>
            <a:noFill/>
          </a:ln>
          <a:effectLst>
            <a:outerShdw blurRad="214313" dist="104775" dir="10800000" algn="bl" rotWithShape="0">
              <a:srgbClr val="FF0000">
                <a:alpha val="3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78" name="Google Shape;1678;h73cd5c26f57f9c05_20_0"/>
          <p:cNvSpPr/>
          <p:nvPr/>
        </p:nvSpPr>
        <p:spPr>
          <a:xfrm>
            <a:off x="2756956" y="2804682"/>
            <a:ext cx="1200600" cy="465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200" b="1"/>
              <a:t>White</a:t>
            </a:r>
            <a:br>
              <a:rPr lang="en-US" sz="1200" b="1"/>
            </a:br>
            <a:r>
              <a:rPr lang="en-US" sz="1200" b="1"/>
              <a:t>48.4%</a:t>
            </a:r>
            <a:endParaRPr sz="1200" b="1"/>
          </a:p>
        </p:txBody>
      </p:sp>
      <p:sp>
        <p:nvSpPr>
          <p:cNvPr id="1679" name="Google Shape;1679;h73cd5c26f57f9c05_20_0"/>
          <p:cNvSpPr/>
          <p:nvPr/>
        </p:nvSpPr>
        <p:spPr>
          <a:xfrm>
            <a:off x="1933936" y="3098735"/>
            <a:ext cx="1200600" cy="365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200" b="1">
                <a:solidFill>
                  <a:srgbClr val="FFFFFF"/>
                </a:solidFill>
              </a:rPr>
              <a:t>Non-white</a:t>
            </a:r>
            <a:br>
              <a:rPr lang="en-US" sz="1200" b="1">
                <a:solidFill>
                  <a:srgbClr val="FFFFFF"/>
                </a:solidFill>
              </a:rPr>
            </a:br>
            <a:r>
              <a:rPr lang="en-US" sz="1200" b="1">
                <a:solidFill>
                  <a:srgbClr val="FFFFFF"/>
                </a:solidFill>
              </a:rPr>
              <a:t>40.7%</a:t>
            </a:r>
            <a:br>
              <a:rPr lang="en-US" sz="1200" b="1">
                <a:solidFill>
                  <a:srgbClr val="FFFFFF"/>
                </a:solidFill>
              </a:rPr>
            </a:br>
            <a:endParaRPr sz="1200" b="1">
              <a:solidFill>
                <a:srgbClr val="FFFFFF"/>
              </a:solidFill>
            </a:endParaRPr>
          </a:p>
        </p:txBody>
      </p:sp>
      <p:sp>
        <p:nvSpPr>
          <p:cNvPr id="1680" name="Google Shape;1680;h73cd5c26f57f9c05_20_0"/>
          <p:cNvSpPr/>
          <p:nvPr/>
        </p:nvSpPr>
        <p:spPr>
          <a:xfrm>
            <a:off x="251317" y="2218478"/>
            <a:ext cx="1679700" cy="1690500"/>
          </a:xfrm>
          <a:prstGeom prst="pie">
            <a:avLst>
              <a:gd name="adj1" fmla="val 3630397"/>
              <a:gd name="adj2" fmla="val 16073248"/>
            </a:avLst>
          </a:prstGeom>
          <a:solidFill>
            <a:srgbClr val="FF0000"/>
          </a:solidFill>
          <a:ln>
            <a:noFill/>
          </a:ln>
          <a:effectLst>
            <a:outerShdw blurRad="214313" dist="104775" dir="5400000" algn="bl" rotWithShape="0">
              <a:srgbClr val="FF0000">
                <a:alpha val="3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81" name="Google Shape;1681;h73cd5c26f57f9c05_20_0"/>
          <p:cNvSpPr/>
          <p:nvPr/>
        </p:nvSpPr>
        <p:spPr>
          <a:xfrm>
            <a:off x="251317" y="2218465"/>
            <a:ext cx="1679700" cy="1690500"/>
          </a:xfrm>
          <a:prstGeom prst="pie">
            <a:avLst>
              <a:gd name="adj1" fmla="val 3630397"/>
              <a:gd name="adj2" fmla="val 16073248"/>
            </a:avLst>
          </a:prstGeom>
          <a:solidFill>
            <a:srgbClr val="FF0000"/>
          </a:solidFill>
          <a:ln>
            <a:noFill/>
          </a:ln>
          <a:effectLst>
            <a:outerShdw blurRad="214313" dist="104775" dir="10800000" algn="bl" rotWithShape="0">
              <a:srgbClr val="FF0000">
                <a:alpha val="3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82" name="Google Shape;1682;h73cd5c26f57f9c05_20_0"/>
          <p:cNvSpPr/>
          <p:nvPr/>
        </p:nvSpPr>
        <p:spPr>
          <a:xfrm>
            <a:off x="82307" y="2946105"/>
            <a:ext cx="1200600" cy="365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b="1">
                <a:solidFill>
                  <a:srgbClr val="FFFFFF"/>
                </a:solidFill>
              </a:rPr>
              <a:t>Female</a:t>
            </a:r>
            <a:br>
              <a:rPr lang="en-US" b="1">
                <a:solidFill>
                  <a:srgbClr val="FFFFFF"/>
                </a:solidFill>
              </a:rPr>
            </a:br>
            <a:r>
              <a:rPr lang="en-US" b="1">
                <a:solidFill>
                  <a:srgbClr val="FFFFFF"/>
                </a:solidFill>
              </a:rPr>
              <a:t>57%</a:t>
            </a:r>
            <a:endParaRPr b="1">
              <a:solidFill>
                <a:srgbClr val="FFFFFF"/>
              </a:solidFill>
            </a:endParaRPr>
          </a:p>
        </p:txBody>
      </p:sp>
      <p:sp>
        <p:nvSpPr>
          <p:cNvPr id="1683" name="Google Shape;1683;h73cd5c26f57f9c05_20_0"/>
          <p:cNvSpPr/>
          <p:nvPr/>
        </p:nvSpPr>
        <p:spPr>
          <a:xfrm>
            <a:off x="3990317" y="1218785"/>
            <a:ext cx="4888500" cy="365700"/>
          </a:xfrm>
          <a:prstGeom prst="rect">
            <a:avLst/>
          </a:prstGeom>
          <a:solidFill>
            <a:srgbClr val="FF0000">
              <a:alpha val="1772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84" name="Google Shape;1684;h73cd5c26f57f9c05_20_0"/>
          <p:cNvSpPr/>
          <p:nvPr/>
        </p:nvSpPr>
        <p:spPr>
          <a:xfrm>
            <a:off x="3979625" y="3319458"/>
            <a:ext cx="4888500" cy="712200"/>
          </a:xfrm>
          <a:prstGeom prst="rect">
            <a:avLst/>
          </a:prstGeom>
          <a:solidFill>
            <a:srgbClr val="FF0000">
              <a:alpha val="1772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85" name="Google Shape;1685;h73cd5c26f57f9c05_20_0"/>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89"/>
        <p:cNvGrpSpPr/>
        <p:nvPr/>
      </p:nvGrpSpPr>
      <p:grpSpPr>
        <a:xfrm>
          <a:off x="0" y="0"/>
          <a:ext cx="0" cy="0"/>
          <a:chOff x="0" y="0"/>
          <a:chExt cx="0" cy="0"/>
        </a:xfrm>
      </p:grpSpPr>
      <p:sp>
        <p:nvSpPr>
          <p:cNvPr id="1690" name="Google Shape;1690;h73cd5c26f57f9c05_30_20"/>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10</a:t>
            </a:fld>
            <a:endParaRPr/>
          </a:p>
        </p:txBody>
      </p:sp>
      <p:pic>
        <p:nvPicPr>
          <p:cNvPr id="1691" name="Google Shape;1691;h73cd5c26f57f9c05_30_20"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sp>
        <p:nvSpPr>
          <p:cNvPr id="1692" name="Google Shape;1692;h73cd5c26f57f9c05_30_20"/>
          <p:cNvSpPr txBox="1"/>
          <p:nvPr/>
        </p:nvSpPr>
        <p:spPr>
          <a:xfrm>
            <a:off x="5255675" y="4248341"/>
            <a:ext cx="36183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900">
                <a:solidFill>
                  <a:schemeClr val="accent4"/>
                </a:solidFill>
              </a:rPr>
              <a:t>Interpretation of results adapted from: Hoffmann U, et al. Circ. 2017</a:t>
            </a:r>
            <a:endParaRPr/>
          </a:p>
        </p:txBody>
      </p:sp>
      <p:sp>
        <p:nvSpPr>
          <p:cNvPr id="1693" name="Google Shape;1693;h73cd5c26f57f9c05_30_20"/>
          <p:cNvSpPr/>
          <p:nvPr/>
        </p:nvSpPr>
        <p:spPr>
          <a:xfrm>
            <a:off x="4730825" y="781302"/>
            <a:ext cx="4265400" cy="3482400"/>
          </a:xfrm>
          <a:prstGeom prst="roundRect">
            <a:avLst>
              <a:gd name="adj" fmla="val 4137"/>
            </a:avLst>
          </a:prstGeom>
          <a:solidFill>
            <a:srgbClr val="FFFFFF"/>
          </a:solidFill>
          <a:ln w="6600" cap="flat" cmpd="sng">
            <a:solidFill>
              <a:srgbClr val="2B2B2B"/>
            </a:solidFill>
            <a:prstDash val="solid"/>
            <a:round/>
            <a:headEnd type="none" w="sm" len="sm"/>
            <a:tailEnd type="none" w="sm" len="sm"/>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694" name="Google Shape;1694;h73cd5c26f57f9c05_30_20"/>
          <p:cNvSpPr/>
          <p:nvPr/>
        </p:nvSpPr>
        <p:spPr>
          <a:xfrm>
            <a:off x="5189600" y="1496129"/>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695" name="Google Shape;1695;h73cd5c26f57f9c05_30_20"/>
          <p:cNvSpPr/>
          <p:nvPr/>
        </p:nvSpPr>
        <p:spPr>
          <a:xfrm>
            <a:off x="5189600" y="1783171"/>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696" name="Google Shape;1696;h73cd5c26f57f9c05_30_20"/>
          <p:cNvSpPr/>
          <p:nvPr/>
        </p:nvSpPr>
        <p:spPr>
          <a:xfrm>
            <a:off x="5189600" y="2070213"/>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697" name="Google Shape;1697;h73cd5c26f57f9c05_30_20"/>
          <p:cNvSpPr/>
          <p:nvPr/>
        </p:nvSpPr>
        <p:spPr>
          <a:xfrm>
            <a:off x="5189600" y="2357254"/>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698" name="Google Shape;1698;h73cd5c26f57f9c05_30_20"/>
          <p:cNvSpPr/>
          <p:nvPr/>
        </p:nvSpPr>
        <p:spPr>
          <a:xfrm>
            <a:off x="5189600" y="2644296"/>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699" name="Google Shape;1699;h73cd5c26f57f9c05_30_20"/>
          <p:cNvSpPr/>
          <p:nvPr/>
        </p:nvSpPr>
        <p:spPr>
          <a:xfrm>
            <a:off x="5189600" y="2931338"/>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0" name="Google Shape;1700;h73cd5c26f57f9c05_30_20"/>
          <p:cNvSpPr/>
          <p:nvPr/>
        </p:nvSpPr>
        <p:spPr>
          <a:xfrm>
            <a:off x="5189600" y="3218380"/>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1" name="Google Shape;1701;h73cd5c26f57f9c05_30_20"/>
          <p:cNvSpPr/>
          <p:nvPr/>
        </p:nvSpPr>
        <p:spPr>
          <a:xfrm>
            <a:off x="5189600" y="3505422"/>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2" name="Google Shape;1702;h73cd5c26f57f9c05_30_20"/>
          <p:cNvSpPr/>
          <p:nvPr/>
        </p:nvSpPr>
        <p:spPr>
          <a:xfrm>
            <a:off x="5189600" y="3792463"/>
            <a:ext cx="3618300" cy="8400"/>
          </a:xfrm>
          <a:prstGeom prst="rect">
            <a:avLst/>
          </a:prstGeom>
          <a:no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3" name="Google Shape;1703;h73cd5c26f57f9c05_30_20"/>
          <p:cNvSpPr/>
          <p:nvPr/>
        </p:nvSpPr>
        <p:spPr>
          <a:xfrm>
            <a:off x="5189600" y="1496129"/>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4" name="Google Shape;1704;h73cd5c26f57f9c05_30_20"/>
          <p:cNvSpPr/>
          <p:nvPr/>
        </p:nvSpPr>
        <p:spPr>
          <a:xfrm>
            <a:off x="5189600" y="1783171"/>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5" name="Google Shape;1705;h73cd5c26f57f9c05_30_20"/>
          <p:cNvSpPr/>
          <p:nvPr/>
        </p:nvSpPr>
        <p:spPr>
          <a:xfrm>
            <a:off x="5189600" y="2070213"/>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6" name="Google Shape;1706;h73cd5c26f57f9c05_30_20"/>
          <p:cNvSpPr/>
          <p:nvPr/>
        </p:nvSpPr>
        <p:spPr>
          <a:xfrm>
            <a:off x="5189600" y="2357254"/>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7" name="Google Shape;1707;h73cd5c26f57f9c05_30_20"/>
          <p:cNvSpPr/>
          <p:nvPr/>
        </p:nvSpPr>
        <p:spPr>
          <a:xfrm>
            <a:off x="5189600" y="2644296"/>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8" name="Google Shape;1708;h73cd5c26f57f9c05_30_20"/>
          <p:cNvSpPr/>
          <p:nvPr/>
        </p:nvSpPr>
        <p:spPr>
          <a:xfrm>
            <a:off x="5189600" y="2931338"/>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09" name="Google Shape;1709;h73cd5c26f57f9c05_30_20"/>
          <p:cNvSpPr/>
          <p:nvPr/>
        </p:nvSpPr>
        <p:spPr>
          <a:xfrm>
            <a:off x="5189600" y="3218380"/>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0" name="Google Shape;1710;h73cd5c26f57f9c05_30_20"/>
          <p:cNvSpPr/>
          <p:nvPr/>
        </p:nvSpPr>
        <p:spPr>
          <a:xfrm>
            <a:off x="5189600" y="3505422"/>
            <a:ext cx="3618300" cy="8400"/>
          </a:xfrm>
          <a:prstGeom prst="rect">
            <a:avLst/>
          </a:prstGeom>
          <a:solidFill>
            <a:srgbClr val="D1D5DB"/>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1" name="Google Shape;1711;h73cd5c26f57f9c05_30_20"/>
          <p:cNvSpPr/>
          <p:nvPr/>
        </p:nvSpPr>
        <p:spPr>
          <a:xfrm>
            <a:off x="5189600" y="3792463"/>
            <a:ext cx="3618300" cy="8400"/>
          </a:xfrm>
          <a:prstGeom prst="rect">
            <a:avLst/>
          </a:prstGeom>
          <a:solidFill>
            <a:srgbClr val="111111"/>
          </a:solidFill>
          <a:ln>
            <a:noFill/>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2" name="Google Shape;1712;h73cd5c26f57f9c05_30_20"/>
          <p:cNvSpPr/>
          <p:nvPr/>
        </p:nvSpPr>
        <p:spPr>
          <a:xfrm>
            <a:off x="5340018" y="1656417"/>
            <a:ext cx="436500" cy="2137800"/>
          </a:xfrm>
          <a:prstGeom prst="rect">
            <a:avLst/>
          </a:prstGeom>
          <a:solidFill>
            <a:schemeClr val="accent1"/>
          </a:solidFill>
          <a:ln w="6600" cap="flat" cmpd="sng">
            <a:solidFill>
              <a:srgbClr val="111111"/>
            </a:solidFill>
            <a:prstDash val="solid"/>
            <a:round/>
            <a:headEnd type="none" w="sm" len="sm"/>
            <a:tailEnd type="none" w="sm" len="sm"/>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3" name="Google Shape;1713;h73cd5c26f57f9c05_30_20"/>
          <p:cNvSpPr/>
          <p:nvPr/>
        </p:nvSpPr>
        <p:spPr>
          <a:xfrm>
            <a:off x="6062135" y="3413615"/>
            <a:ext cx="436500" cy="381000"/>
          </a:xfrm>
          <a:prstGeom prst="rect">
            <a:avLst/>
          </a:prstGeom>
          <a:solidFill>
            <a:schemeClr val="accent1"/>
          </a:solidFill>
          <a:ln w="6600" cap="flat" cmpd="sng">
            <a:solidFill>
              <a:srgbClr val="111111"/>
            </a:solidFill>
            <a:prstDash val="solid"/>
            <a:round/>
            <a:headEnd type="none" w="sm" len="sm"/>
            <a:tailEnd type="none" w="sm" len="sm"/>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4" name="Google Shape;1714;h73cd5c26f57f9c05_30_20"/>
          <p:cNvSpPr/>
          <p:nvPr/>
        </p:nvSpPr>
        <p:spPr>
          <a:xfrm>
            <a:off x="6784250" y="3726847"/>
            <a:ext cx="436500" cy="67800"/>
          </a:xfrm>
          <a:prstGeom prst="rect">
            <a:avLst/>
          </a:prstGeom>
          <a:solidFill>
            <a:schemeClr val="accent1"/>
          </a:solidFill>
          <a:ln w="6600" cap="flat" cmpd="sng">
            <a:solidFill>
              <a:srgbClr val="111111"/>
            </a:solidFill>
            <a:prstDash val="solid"/>
            <a:round/>
            <a:headEnd type="none" w="sm" len="sm"/>
            <a:tailEnd type="none" w="sm" len="sm"/>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5" name="Google Shape;1715;h73cd5c26f57f9c05_30_20"/>
          <p:cNvSpPr/>
          <p:nvPr/>
        </p:nvSpPr>
        <p:spPr>
          <a:xfrm>
            <a:off x="7506369" y="3586150"/>
            <a:ext cx="436500" cy="208500"/>
          </a:xfrm>
          <a:prstGeom prst="rect">
            <a:avLst/>
          </a:prstGeom>
          <a:solidFill>
            <a:schemeClr val="accent1"/>
          </a:solidFill>
          <a:ln w="6600" cap="flat" cmpd="sng">
            <a:solidFill>
              <a:srgbClr val="111111"/>
            </a:solidFill>
            <a:prstDash val="solid"/>
            <a:round/>
            <a:headEnd type="none" w="sm" len="sm"/>
            <a:tailEnd type="none" w="sm" len="sm"/>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6" name="Google Shape;1716;h73cd5c26f57f9c05_30_20"/>
          <p:cNvSpPr/>
          <p:nvPr/>
        </p:nvSpPr>
        <p:spPr>
          <a:xfrm>
            <a:off x="8228485" y="3614049"/>
            <a:ext cx="436500" cy="180300"/>
          </a:xfrm>
          <a:prstGeom prst="rect">
            <a:avLst/>
          </a:prstGeom>
          <a:solidFill>
            <a:schemeClr val="accent1"/>
          </a:solidFill>
          <a:ln w="6600" cap="flat" cmpd="sng">
            <a:solidFill>
              <a:srgbClr val="111111"/>
            </a:solidFill>
            <a:prstDash val="solid"/>
            <a:round/>
            <a:headEnd type="none" w="sm" len="sm"/>
            <a:tailEnd type="none" w="sm" len="sm"/>
          </a:ln>
        </p:spPr>
        <p:txBody>
          <a:bodyPr spcFirstLastPara="1" wrap="square" lIns="63375" tIns="31675" rIns="63375" bIns="31675" anchor="ctr" anchorCtr="0">
            <a:noAutofit/>
          </a:bodyPr>
          <a:lstStyle/>
          <a:p>
            <a:pPr marL="0" marR="0" lvl="0" indent="0" algn="ctr" rtl="0">
              <a:spcBef>
                <a:spcPts val="0"/>
              </a:spcBef>
              <a:spcAft>
                <a:spcPts val="0"/>
              </a:spcAft>
              <a:buNone/>
            </a:pPr>
            <a:endParaRPr sz="1248" b="0" i="0" u="none" strike="noStrike" cap="none">
              <a:solidFill>
                <a:srgbClr val="000000"/>
              </a:solidFill>
              <a:latin typeface="Calibri"/>
              <a:ea typeface="Calibri"/>
              <a:cs typeface="Calibri"/>
              <a:sym typeface="Calibri"/>
            </a:endParaRPr>
          </a:p>
        </p:txBody>
      </p:sp>
      <p:sp>
        <p:nvSpPr>
          <p:cNvPr id="1717" name="Google Shape;1717;h73cd5c26f57f9c05_30_20"/>
          <p:cNvSpPr txBox="1"/>
          <p:nvPr/>
        </p:nvSpPr>
        <p:spPr>
          <a:xfrm>
            <a:off x="4321350" y="908217"/>
            <a:ext cx="5009700" cy="1743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132" b="1">
                <a:solidFill>
                  <a:srgbClr val="111111"/>
                </a:solidFill>
                <a:latin typeface="Inter"/>
                <a:ea typeface="Inter"/>
                <a:cs typeface="Inter"/>
                <a:sym typeface="Inter"/>
              </a:rPr>
              <a:t>Test </a:t>
            </a:r>
            <a:r>
              <a:rPr lang="en-US" sz="1132" b="1" i="0" u="none" strike="noStrike" cap="none">
                <a:solidFill>
                  <a:srgbClr val="111111"/>
                </a:solidFill>
                <a:latin typeface="Inter"/>
                <a:ea typeface="Inter"/>
                <a:cs typeface="Inter"/>
                <a:sym typeface="Inter"/>
              </a:rPr>
              <a:t>Results (N = 23</a:t>
            </a:r>
            <a:r>
              <a:rPr lang="en-US" sz="1132" b="1">
                <a:solidFill>
                  <a:srgbClr val="111111"/>
                </a:solidFill>
                <a:latin typeface="Inter"/>
                <a:ea typeface="Inter"/>
                <a:cs typeface="Inter"/>
                <a:sym typeface="Inter"/>
              </a:rPr>
              <a:t>0</a:t>
            </a:r>
            <a:r>
              <a:rPr lang="en-US" sz="1132" b="1" i="0" u="none" strike="noStrike" cap="none">
                <a:solidFill>
                  <a:srgbClr val="111111"/>
                </a:solidFill>
                <a:latin typeface="Inter"/>
                <a:ea typeface="Inter"/>
                <a:cs typeface="Inter"/>
                <a:sym typeface="Inter"/>
              </a:rPr>
              <a:t>)</a:t>
            </a:r>
            <a:endParaRPr sz="1271"/>
          </a:p>
        </p:txBody>
      </p:sp>
      <p:sp>
        <p:nvSpPr>
          <p:cNvPr id="1718" name="Google Shape;1718;h73cd5c26f57f9c05_30_20"/>
          <p:cNvSpPr txBox="1"/>
          <p:nvPr/>
        </p:nvSpPr>
        <p:spPr>
          <a:xfrm rot="-5400000">
            <a:off x="4390291" y="2344798"/>
            <a:ext cx="1007100" cy="111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728" b="0" i="0" u="none" strike="noStrike" cap="none">
                <a:solidFill>
                  <a:srgbClr val="111111"/>
                </a:solidFill>
                <a:latin typeface="Inter"/>
                <a:ea typeface="Inter"/>
                <a:cs typeface="Inter"/>
                <a:sym typeface="Inter"/>
              </a:rPr>
              <a:t>Percentage (%)</a:t>
            </a:r>
            <a:endParaRPr sz="971"/>
          </a:p>
        </p:txBody>
      </p:sp>
      <p:sp>
        <p:nvSpPr>
          <p:cNvPr id="1719" name="Google Shape;1719;h73cd5c26f57f9c05_30_20"/>
          <p:cNvSpPr txBox="1"/>
          <p:nvPr/>
        </p:nvSpPr>
        <p:spPr>
          <a:xfrm>
            <a:off x="5024142" y="1462359"/>
            <a:ext cx="34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80</a:t>
            </a:r>
            <a:endParaRPr sz="971"/>
          </a:p>
        </p:txBody>
      </p:sp>
      <p:sp>
        <p:nvSpPr>
          <p:cNvPr id="1720" name="Google Shape;1720;h73cd5c26f57f9c05_30_20"/>
          <p:cNvSpPr txBox="1"/>
          <p:nvPr/>
        </p:nvSpPr>
        <p:spPr>
          <a:xfrm>
            <a:off x="5031663" y="1740959"/>
            <a:ext cx="3384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70</a:t>
            </a:r>
            <a:endParaRPr sz="971"/>
          </a:p>
        </p:txBody>
      </p:sp>
      <p:sp>
        <p:nvSpPr>
          <p:cNvPr id="1721" name="Google Shape;1721;h73cd5c26f57f9c05_30_20"/>
          <p:cNvSpPr txBox="1"/>
          <p:nvPr/>
        </p:nvSpPr>
        <p:spPr>
          <a:xfrm>
            <a:off x="5024142" y="2019558"/>
            <a:ext cx="34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60</a:t>
            </a:r>
            <a:endParaRPr sz="971"/>
          </a:p>
        </p:txBody>
      </p:sp>
      <p:sp>
        <p:nvSpPr>
          <p:cNvPr id="1722" name="Google Shape;1722;h73cd5c26f57f9c05_30_20"/>
          <p:cNvSpPr txBox="1"/>
          <p:nvPr/>
        </p:nvSpPr>
        <p:spPr>
          <a:xfrm>
            <a:off x="5024142" y="2298158"/>
            <a:ext cx="34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50</a:t>
            </a:r>
            <a:endParaRPr sz="971"/>
          </a:p>
        </p:txBody>
      </p:sp>
      <p:sp>
        <p:nvSpPr>
          <p:cNvPr id="1723" name="Google Shape;1723;h73cd5c26f57f9c05_30_20"/>
          <p:cNvSpPr txBox="1"/>
          <p:nvPr/>
        </p:nvSpPr>
        <p:spPr>
          <a:xfrm>
            <a:off x="5024142" y="2576757"/>
            <a:ext cx="34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40</a:t>
            </a:r>
            <a:endParaRPr sz="971"/>
          </a:p>
        </p:txBody>
      </p:sp>
      <p:sp>
        <p:nvSpPr>
          <p:cNvPr id="1724" name="Google Shape;1724;h73cd5c26f57f9c05_30_20"/>
          <p:cNvSpPr txBox="1"/>
          <p:nvPr/>
        </p:nvSpPr>
        <p:spPr>
          <a:xfrm>
            <a:off x="5024142" y="2855356"/>
            <a:ext cx="34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30</a:t>
            </a:r>
            <a:endParaRPr sz="971"/>
          </a:p>
        </p:txBody>
      </p:sp>
      <p:sp>
        <p:nvSpPr>
          <p:cNvPr id="1725" name="Google Shape;1725;h73cd5c26f57f9c05_30_20"/>
          <p:cNvSpPr txBox="1"/>
          <p:nvPr/>
        </p:nvSpPr>
        <p:spPr>
          <a:xfrm>
            <a:off x="5024142" y="3133956"/>
            <a:ext cx="34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20</a:t>
            </a:r>
            <a:endParaRPr sz="971"/>
          </a:p>
        </p:txBody>
      </p:sp>
      <p:sp>
        <p:nvSpPr>
          <p:cNvPr id="1726" name="Google Shape;1726;h73cd5c26f57f9c05_30_20"/>
          <p:cNvSpPr txBox="1"/>
          <p:nvPr/>
        </p:nvSpPr>
        <p:spPr>
          <a:xfrm>
            <a:off x="5046705" y="3412555"/>
            <a:ext cx="3234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10</a:t>
            </a:r>
            <a:endParaRPr sz="971"/>
          </a:p>
        </p:txBody>
      </p:sp>
      <p:sp>
        <p:nvSpPr>
          <p:cNvPr id="1727" name="Google Shape;1727;h73cd5c26f57f9c05_30_20"/>
          <p:cNvSpPr txBox="1"/>
          <p:nvPr/>
        </p:nvSpPr>
        <p:spPr>
          <a:xfrm>
            <a:off x="5084309" y="3691155"/>
            <a:ext cx="285900" cy="104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0</a:t>
            </a:r>
            <a:endParaRPr sz="971"/>
          </a:p>
        </p:txBody>
      </p:sp>
      <p:sp>
        <p:nvSpPr>
          <p:cNvPr id="1728" name="Google Shape;1728;h73cd5c26f57f9c05_30_20"/>
          <p:cNvSpPr txBox="1"/>
          <p:nvPr/>
        </p:nvSpPr>
        <p:spPr>
          <a:xfrm>
            <a:off x="5258909" y="3863023"/>
            <a:ext cx="622200" cy="1041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76" b="0" i="0" u="none" strike="noStrike" cap="none">
                <a:solidFill>
                  <a:srgbClr val="111111"/>
                </a:solidFill>
                <a:latin typeface="Inter"/>
                <a:ea typeface="Inter"/>
                <a:cs typeface="Inter"/>
                <a:sym typeface="Inter"/>
              </a:rPr>
              <a:t>Normal</a:t>
            </a:r>
            <a:endParaRPr sz="971"/>
          </a:p>
        </p:txBody>
      </p:sp>
      <p:sp>
        <p:nvSpPr>
          <p:cNvPr id="1729" name="Google Shape;1729;h73cd5c26f57f9c05_30_20"/>
          <p:cNvSpPr txBox="1"/>
          <p:nvPr/>
        </p:nvSpPr>
        <p:spPr>
          <a:xfrm>
            <a:off x="5979615" y="3863023"/>
            <a:ext cx="622200" cy="2082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76" b="0" i="0" u="none" strike="noStrike" cap="none">
                <a:solidFill>
                  <a:srgbClr val="111111"/>
                </a:solidFill>
                <a:latin typeface="Inter"/>
                <a:ea typeface="Inter"/>
                <a:cs typeface="Inter"/>
                <a:sym typeface="Inter"/>
              </a:rPr>
              <a:t>Mildly abnormal</a:t>
            </a:r>
            <a:endParaRPr sz="971"/>
          </a:p>
        </p:txBody>
      </p:sp>
      <p:sp>
        <p:nvSpPr>
          <p:cNvPr id="1730" name="Google Shape;1730;h73cd5c26f57f9c05_30_20"/>
          <p:cNvSpPr txBox="1"/>
          <p:nvPr/>
        </p:nvSpPr>
        <p:spPr>
          <a:xfrm>
            <a:off x="6700321" y="3863023"/>
            <a:ext cx="622200" cy="2082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76" b="0" i="0" u="none" strike="noStrike" cap="none">
                <a:solidFill>
                  <a:srgbClr val="111111"/>
                </a:solidFill>
                <a:latin typeface="Inter"/>
                <a:ea typeface="Inter"/>
                <a:cs typeface="Inter"/>
                <a:sym typeface="Inter"/>
              </a:rPr>
              <a:t>Moderately abnormal</a:t>
            </a:r>
            <a:endParaRPr sz="971"/>
          </a:p>
        </p:txBody>
      </p:sp>
      <p:sp>
        <p:nvSpPr>
          <p:cNvPr id="1731" name="Google Shape;1731;h73cd5c26f57f9c05_30_20"/>
          <p:cNvSpPr txBox="1"/>
          <p:nvPr/>
        </p:nvSpPr>
        <p:spPr>
          <a:xfrm>
            <a:off x="7443260" y="3863023"/>
            <a:ext cx="622200" cy="2082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76" b="0" i="0" u="none" strike="noStrike" cap="none">
                <a:solidFill>
                  <a:srgbClr val="111111"/>
                </a:solidFill>
                <a:latin typeface="Inter"/>
                <a:ea typeface="Inter"/>
                <a:cs typeface="Inter"/>
                <a:sym typeface="Inter"/>
              </a:rPr>
              <a:t>Severely abnormal</a:t>
            </a:r>
            <a:endParaRPr sz="971"/>
          </a:p>
        </p:txBody>
      </p:sp>
      <p:sp>
        <p:nvSpPr>
          <p:cNvPr id="1732" name="Google Shape;1732;h73cd5c26f57f9c05_30_20"/>
          <p:cNvSpPr txBox="1"/>
          <p:nvPr/>
        </p:nvSpPr>
        <p:spPr>
          <a:xfrm>
            <a:off x="8141734" y="3863023"/>
            <a:ext cx="622200" cy="1041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76" b="0" i="0" u="none" strike="noStrike" cap="none">
                <a:solidFill>
                  <a:srgbClr val="111111"/>
                </a:solidFill>
                <a:latin typeface="Inter"/>
                <a:ea typeface="Inter"/>
                <a:cs typeface="Inter"/>
                <a:sym typeface="Inter"/>
              </a:rPr>
              <a:t>Indeterminate</a:t>
            </a:r>
            <a:endParaRPr sz="971"/>
          </a:p>
        </p:txBody>
      </p:sp>
      <p:sp>
        <p:nvSpPr>
          <p:cNvPr id="1733" name="Google Shape;1733;h73cd5c26f57f9c05_30_20"/>
          <p:cNvSpPr txBox="1"/>
          <p:nvPr/>
        </p:nvSpPr>
        <p:spPr>
          <a:xfrm>
            <a:off x="5257401" y="1396606"/>
            <a:ext cx="601500" cy="208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17</a:t>
            </a:r>
            <a:r>
              <a:rPr lang="en-US" sz="676">
                <a:solidFill>
                  <a:srgbClr val="111111"/>
                </a:solidFill>
                <a:latin typeface="Inter"/>
                <a:ea typeface="Inter"/>
                <a:cs typeface="Inter"/>
                <a:sym typeface="Inter"/>
              </a:rPr>
              <a:t>1</a:t>
            </a:r>
            <a:r>
              <a:rPr lang="en-US" sz="676" b="0" i="0" u="none" strike="noStrike" cap="none">
                <a:solidFill>
                  <a:srgbClr val="111111"/>
                </a:solidFill>
                <a:latin typeface="Inter"/>
                <a:ea typeface="Inter"/>
                <a:cs typeface="Inter"/>
                <a:sym typeface="Inter"/>
              </a:rPr>
              <a:t> </a:t>
            </a:r>
            <a:br>
              <a:rPr lang="en-US" sz="1248" b="0" i="0" u="none" strike="noStrike" cap="none">
                <a:solidFill>
                  <a:srgbClr val="000000"/>
                </a:solidFill>
                <a:latin typeface="Calibri"/>
                <a:ea typeface="Calibri"/>
                <a:cs typeface="Calibri"/>
                <a:sym typeface="Calibri"/>
              </a:rPr>
            </a:br>
            <a:r>
              <a:rPr lang="en-US" sz="676" b="0" i="0" u="none" strike="noStrike" cap="none">
                <a:solidFill>
                  <a:srgbClr val="111111"/>
                </a:solidFill>
                <a:latin typeface="Inter"/>
                <a:ea typeface="Inter"/>
                <a:cs typeface="Inter"/>
                <a:sym typeface="Inter"/>
              </a:rPr>
              <a:t> (73.</a:t>
            </a:r>
            <a:r>
              <a:rPr lang="en-US" sz="676">
                <a:solidFill>
                  <a:srgbClr val="111111"/>
                </a:solidFill>
                <a:latin typeface="Inter"/>
                <a:ea typeface="Inter"/>
                <a:cs typeface="Inter"/>
                <a:sym typeface="Inter"/>
              </a:rPr>
              <a:t>9</a:t>
            </a:r>
            <a:r>
              <a:rPr lang="en-US" sz="676" b="0" i="0" u="none" strike="noStrike" cap="none">
                <a:solidFill>
                  <a:srgbClr val="111111"/>
                </a:solidFill>
                <a:latin typeface="Inter"/>
                <a:ea typeface="Inter"/>
                <a:cs typeface="Inter"/>
                <a:sym typeface="Inter"/>
              </a:rPr>
              <a:t>%)</a:t>
            </a:r>
            <a:endParaRPr sz="971"/>
          </a:p>
        </p:txBody>
      </p:sp>
      <p:sp>
        <p:nvSpPr>
          <p:cNvPr id="1734" name="Google Shape;1734;h73cd5c26f57f9c05_30_20"/>
          <p:cNvSpPr txBox="1"/>
          <p:nvPr/>
        </p:nvSpPr>
        <p:spPr>
          <a:xfrm>
            <a:off x="5986925" y="3202551"/>
            <a:ext cx="587100" cy="208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31 </a:t>
            </a:r>
            <a:br>
              <a:rPr lang="en-US" sz="1248" b="0" i="0" u="none" strike="noStrike" cap="none">
                <a:solidFill>
                  <a:srgbClr val="000000"/>
                </a:solidFill>
                <a:latin typeface="Calibri"/>
                <a:ea typeface="Calibri"/>
                <a:cs typeface="Calibri"/>
                <a:sym typeface="Calibri"/>
              </a:rPr>
            </a:br>
            <a:r>
              <a:rPr lang="en-US" sz="676" b="0" i="0" u="none" strike="noStrike" cap="none">
                <a:solidFill>
                  <a:srgbClr val="111111"/>
                </a:solidFill>
                <a:latin typeface="Inter"/>
                <a:ea typeface="Inter"/>
                <a:cs typeface="Inter"/>
                <a:sym typeface="Inter"/>
              </a:rPr>
              <a:t> (13.</a:t>
            </a:r>
            <a:r>
              <a:rPr lang="en-US" sz="676">
                <a:solidFill>
                  <a:srgbClr val="111111"/>
                </a:solidFill>
                <a:latin typeface="Inter"/>
                <a:ea typeface="Inter"/>
                <a:cs typeface="Inter"/>
                <a:sym typeface="Inter"/>
              </a:rPr>
              <a:t>5</a:t>
            </a:r>
            <a:r>
              <a:rPr lang="en-US" sz="676" b="0" i="0" u="none" strike="noStrike" cap="none">
                <a:solidFill>
                  <a:srgbClr val="111111"/>
                </a:solidFill>
                <a:latin typeface="Inter"/>
                <a:ea typeface="Inter"/>
                <a:cs typeface="Inter"/>
                <a:sym typeface="Inter"/>
              </a:rPr>
              <a:t>%)</a:t>
            </a:r>
            <a:endParaRPr sz="971"/>
          </a:p>
        </p:txBody>
      </p:sp>
      <p:sp>
        <p:nvSpPr>
          <p:cNvPr id="1735" name="Google Shape;1735;h73cd5c26f57f9c05_30_20"/>
          <p:cNvSpPr txBox="1"/>
          <p:nvPr/>
        </p:nvSpPr>
        <p:spPr>
          <a:xfrm>
            <a:off x="6727843" y="3516227"/>
            <a:ext cx="549000" cy="208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6 </a:t>
            </a:r>
            <a:br>
              <a:rPr lang="en-US" sz="1248" b="0" i="0" u="none" strike="noStrike" cap="none">
                <a:solidFill>
                  <a:srgbClr val="000000"/>
                </a:solidFill>
                <a:latin typeface="Calibri"/>
                <a:ea typeface="Calibri"/>
                <a:cs typeface="Calibri"/>
                <a:sym typeface="Calibri"/>
              </a:rPr>
            </a:br>
            <a:r>
              <a:rPr lang="en-US" sz="676" b="0" i="0" u="none" strike="noStrike" cap="none">
                <a:solidFill>
                  <a:srgbClr val="111111"/>
                </a:solidFill>
                <a:latin typeface="Inter"/>
                <a:ea typeface="Inter"/>
                <a:cs typeface="Inter"/>
                <a:sym typeface="Inter"/>
              </a:rPr>
              <a:t> (2.6%)</a:t>
            </a:r>
            <a:endParaRPr sz="971"/>
          </a:p>
        </p:txBody>
      </p:sp>
      <p:sp>
        <p:nvSpPr>
          <p:cNvPr id="1736" name="Google Shape;1736;h73cd5c26f57f9c05_30_20"/>
          <p:cNvSpPr txBox="1"/>
          <p:nvPr/>
        </p:nvSpPr>
        <p:spPr>
          <a:xfrm>
            <a:off x="7449959" y="3300777"/>
            <a:ext cx="549000" cy="208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13 </a:t>
            </a:r>
            <a:br>
              <a:rPr lang="en-US" sz="1248" b="0" i="0" u="none" strike="noStrike" cap="none">
                <a:solidFill>
                  <a:srgbClr val="000000"/>
                </a:solidFill>
                <a:latin typeface="Calibri"/>
                <a:ea typeface="Calibri"/>
                <a:cs typeface="Calibri"/>
                <a:sym typeface="Calibri"/>
              </a:rPr>
            </a:br>
            <a:r>
              <a:rPr lang="en-US" sz="676" b="0" i="0" u="none" strike="noStrike" cap="none">
                <a:solidFill>
                  <a:srgbClr val="111111"/>
                </a:solidFill>
                <a:latin typeface="Inter"/>
                <a:ea typeface="Inter"/>
                <a:cs typeface="Inter"/>
                <a:sym typeface="Inter"/>
              </a:rPr>
              <a:t> (5.</a:t>
            </a:r>
            <a:r>
              <a:rPr lang="en-US" sz="676">
                <a:solidFill>
                  <a:srgbClr val="111111"/>
                </a:solidFill>
                <a:latin typeface="Inter"/>
                <a:ea typeface="Inter"/>
                <a:cs typeface="Inter"/>
                <a:sym typeface="Inter"/>
              </a:rPr>
              <a:t>7</a:t>
            </a:r>
            <a:r>
              <a:rPr lang="en-US" sz="676" b="0" i="0" u="none" strike="noStrike" cap="none">
                <a:solidFill>
                  <a:srgbClr val="111111"/>
                </a:solidFill>
                <a:latin typeface="Inter"/>
                <a:ea typeface="Inter"/>
                <a:cs typeface="Inter"/>
                <a:sym typeface="Inter"/>
              </a:rPr>
              <a:t>%)</a:t>
            </a:r>
            <a:endParaRPr sz="971"/>
          </a:p>
        </p:txBody>
      </p:sp>
      <p:sp>
        <p:nvSpPr>
          <p:cNvPr id="1737" name="Google Shape;1737;h73cd5c26f57f9c05_30_20"/>
          <p:cNvSpPr txBox="1"/>
          <p:nvPr/>
        </p:nvSpPr>
        <p:spPr>
          <a:xfrm>
            <a:off x="8172076" y="3299533"/>
            <a:ext cx="549000" cy="208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676" b="0" i="0" u="none" strike="noStrike" cap="none">
                <a:solidFill>
                  <a:srgbClr val="111111"/>
                </a:solidFill>
                <a:latin typeface="Inter"/>
                <a:ea typeface="Inter"/>
                <a:cs typeface="Inter"/>
                <a:sym typeface="Inter"/>
              </a:rPr>
              <a:t>1</a:t>
            </a:r>
            <a:r>
              <a:rPr lang="en-US" sz="676">
                <a:solidFill>
                  <a:srgbClr val="111111"/>
                </a:solidFill>
                <a:latin typeface="Inter"/>
                <a:ea typeface="Inter"/>
                <a:cs typeface="Inter"/>
                <a:sym typeface="Inter"/>
              </a:rPr>
              <a:t>0</a:t>
            </a:r>
            <a:r>
              <a:rPr lang="en-US" sz="676" b="0" i="0" u="none" strike="noStrike" cap="none">
                <a:solidFill>
                  <a:srgbClr val="111111"/>
                </a:solidFill>
                <a:latin typeface="Inter"/>
                <a:ea typeface="Inter"/>
                <a:cs typeface="Inter"/>
                <a:sym typeface="Inter"/>
              </a:rPr>
              <a:t> </a:t>
            </a:r>
            <a:br>
              <a:rPr lang="en-US" sz="1248" b="0" i="0" u="none" strike="noStrike" cap="none">
                <a:solidFill>
                  <a:srgbClr val="000000"/>
                </a:solidFill>
                <a:latin typeface="Calibri"/>
                <a:ea typeface="Calibri"/>
                <a:cs typeface="Calibri"/>
                <a:sym typeface="Calibri"/>
              </a:rPr>
            </a:br>
            <a:r>
              <a:rPr lang="en-US" sz="676" b="0" i="0" u="none" strike="noStrike" cap="none">
                <a:solidFill>
                  <a:srgbClr val="111111"/>
                </a:solidFill>
                <a:latin typeface="Inter"/>
                <a:ea typeface="Inter"/>
                <a:cs typeface="Inter"/>
                <a:sym typeface="Inter"/>
              </a:rPr>
              <a:t> (4.</a:t>
            </a:r>
            <a:r>
              <a:rPr lang="en-US" sz="676">
                <a:solidFill>
                  <a:srgbClr val="111111"/>
                </a:solidFill>
                <a:latin typeface="Inter"/>
                <a:ea typeface="Inter"/>
                <a:cs typeface="Inter"/>
                <a:sym typeface="Inter"/>
              </a:rPr>
              <a:t>4</a:t>
            </a:r>
            <a:r>
              <a:rPr lang="en-US" sz="676" b="0" i="0" u="none" strike="noStrike" cap="none">
                <a:solidFill>
                  <a:srgbClr val="111111"/>
                </a:solidFill>
                <a:latin typeface="Inter"/>
                <a:ea typeface="Inter"/>
                <a:cs typeface="Inter"/>
                <a:sym typeface="Inter"/>
              </a:rPr>
              <a:t>%)</a:t>
            </a:r>
            <a:endParaRPr sz="971"/>
          </a:p>
        </p:txBody>
      </p:sp>
      <p:sp>
        <p:nvSpPr>
          <p:cNvPr id="1738" name="Google Shape;1738;h73cd5c26f57f9c05_30_20"/>
          <p:cNvSpPr txBox="1">
            <a:spLocks noGrp="1"/>
          </p:cNvSpPr>
          <p:nvPr>
            <p:ph type="title"/>
          </p:nvPr>
        </p:nvSpPr>
        <p:spPr>
          <a:xfrm>
            <a:off x="408425" y="55220"/>
            <a:ext cx="8096100" cy="4731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a:solidFill>
                  <a:srgbClr val="000000"/>
                </a:solidFill>
              </a:rPr>
              <a:t>Usual Care Arm – Functional Testing</a:t>
            </a:r>
            <a:endParaRPr sz="2200">
              <a:solidFill>
                <a:srgbClr val="000000"/>
              </a:solidFill>
            </a:endParaRPr>
          </a:p>
        </p:txBody>
      </p:sp>
      <p:sp>
        <p:nvSpPr>
          <p:cNvPr id="1739" name="Google Shape;1739;h73cd5c26f57f9c05_30_20"/>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10</a:t>
            </a:fld>
            <a:endParaRPr/>
          </a:p>
        </p:txBody>
      </p:sp>
      <p:pic>
        <p:nvPicPr>
          <p:cNvPr id="1740" name="Google Shape;1740;h73cd5c26f57f9c05_30_20"/>
          <p:cNvPicPr preferRelativeResize="0"/>
          <p:nvPr/>
        </p:nvPicPr>
        <p:blipFill rotWithShape="1">
          <a:blip r:embed="rId4">
            <a:alphaModFix/>
          </a:blip>
          <a:srcRect/>
          <a:stretch/>
        </p:blipFill>
        <p:spPr>
          <a:xfrm>
            <a:off x="-12800" y="1025758"/>
            <a:ext cx="2354700" cy="1901700"/>
          </a:xfrm>
          <a:prstGeom prst="rect">
            <a:avLst/>
          </a:prstGeom>
          <a:noFill/>
          <a:ln>
            <a:noFill/>
          </a:ln>
        </p:spPr>
      </p:pic>
      <p:sp>
        <p:nvSpPr>
          <p:cNvPr id="1741" name="Google Shape;1741;h73cd5c26f57f9c05_30_20"/>
          <p:cNvSpPr txBox="1"/>
          <p:nvPr/>
        </p:nvSpPr>
        <p:spPr>
          <a:xfrm>
            <a:off x="177766" y="2985963"/>
            <a:ext cx="1844400" cy="2571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rgbClr val="1A1A1A"/>
              </a:buClr>
              <a:buSzPts val="877"/>
              <a:buFont typeface="Arial"/>
              <a:buNone/>
            </a:pPr>
            <a:r>
              <a:rPr lang="en-US" sz="1177" b="1" i="0" u="none" strike="noStrike" cap="none">
                <a:solidFill>
                  <a:srgbClr val="1A1A1A"/>
                </a:solidFill>
                <a:latin typeface="Arial"/>
                <a:ea typeface="Arial"/>
                <a:cs typeface="Arial"/>
                <a:sym typeface="Arial"/>
              </a:rPr>
              <a:t>Stress Test Modality</a:t>
            </a:r>
            <a:endParaRPr sz="1177" b="0" i="0" u="none" strike="noStrike" cap="none">
              <a:solidFill>
                <a:srgbClr val="000000"/>
              </a:solidFill>
              <a:latin typeface="Calibri"/>
              <a:ea typeface="Calibri"/>
              <a:cs typeface="Calibri"/>
              <a:sym typeface="Calibri"/>
            </a:endParaRPr>
          </a:p>
        </p:txBody>
      </p:sp>
      <p:sp>
        <p:nvSpPr>
          <p:cNvPr id="1742" name="Google Shape;1742;h73cd5c26f57f9c05_30_20"/>
          <p:cNvSpPr txBox="1"/>
          <p:nvPr/>
        </p:nvSpPr>
        <p:spPr>
          <a:xfrm>
            <a:off x="384344" y="3301575"/>
            <a:ext cx="2099700" cy="2409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14" b="0" i="0" u="none" strike="noStrike" cap="none" dirty="0">
                <a:solidFill>
                  <a:srgbClr val="1A1A1A"/>
                </a:solidFill>
                <a:latin typeface="Arial"/>
                <a:ea typeface="Arial"/>
                <a:cs typeface="Arial"/>
                <a:sym typeface="Arial"/>
              </a:rPr>
              <a:t>Nuclear (n=139, 53.3%)*</a:t>
            </a:r>
            <a:endParaRPr sz="1114" b="0" i="0" u="none" strike="noStrike" cap="none" dirty="0">
              <a:solidFill>
                <a:srgbClr val="000000"/>
              </a:solidFill>
              <a:latin typeface="Calibri"/>
              <a:ea typeface="Calibri"/>
              <a:cs typeface="Calibri"/>
              <a:sym typeface="Calibri"/>
            </a:endParaRPr>
          </a:p>
        </p:txBody>
      </p:sp>
      <p:sp>
        <p:nvSpPr>
          <p:cNvPr id="1743" name="Google Shape;1743;h73cd5c26f57f9c05_30_20"/>
          <p:cNvSpPr txBox="1"/>
          <p:nvPr/>
        </p:nvSpPr>
        <p:spPr>
          <a:xfrm>
            <a:off x="384344" y="3646003"/>
            <a:ext cx="2099700" cy="2409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14" b="0" i="0" u="none" strike="noStrike" cap="none">
                <a:solidFill>
                  <a:srgbClr val="1A1A1A"/>
                </a:solidFill>
                <a:latin typeface="Arial"/>
                <a:ea typeface="Arial"/>
                <a:cs typeface="Arial"/>
                <a:sym typeface="Arial"/>
              </a:rPr>
              <a:t>Exercise (n=67, 25.7%)</a:t>
            </a:r>
            <a:endParaRPr sz="1114" b="0" i="0" u="none" strike="noStrike" cap="none">
              <a:solidFill>
                <a:srgbClr val="000000"/>
              </a:solidFill>
              <a:latin typeface="Calibri"/>
              <a:ea typeface="Calibri"/>
              <a:cs typeface="Calibri"/>
              <a:sym typeface="Calibri"/>
            </a:endParaRPr>
          </a:p>
        </p:txBody>
      </p:sp>
      <p:sp>
        <p:nvSpPr>
          <p:cNvPr id="1744" name="Google Shape;1744;h73cd5c26f57f9c05_30_20"/>
          <p:cNvSpPr txBox="1"/>
          <p:nvPr/>
        </p:nvSpPr>
        <p:spPr>
          <a:xfrm>
            <a:off x="384344" y="3970131"/>
            <a:ext cx="2099700" cy="2409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14" b="0" i="0" u="none" strike="noStrike" cap="none">
                <a:solidFill>
                  <a:srgbClr val="1A1A1A"/>
                </a:solidFill>
                <a:latin typeface="Arial"/>
                <a:ea typeface="Arial"/>
                <a:cs typeface="Arial"/>
                <a:sym typeface="Arial"/>
              </a:rPr>
              <a:t>Echo (n=24, 9.2%)</a:t>
            </a:r>
            <a:endParaRPr sz="1114" b="0" i="0" u="none" strike="noStrike" cap="none">
              <a:solidFill>
                <a:srgbClr val="000000"/>
              </a:solidFill>
              <a:latin typeface="Calibri"/>
              <a:ea typeface="Calibri"/>
              <a:cs typeface="Calibri"/>
              <a:sym typeface="Calibri"/>
            </a:endParaRPr>
          </a:p>
        </p:txBody>
      </p:sp>
      <p:sp>
        <p:nvSpPr>
          <p:cNvPr id="1745" name="Google Shape;1745;h73cd5c26f57f9c05_30_20"/>
          <p:cNvSpPr txBox="1"/>
          <p:nvPr/>
        </p:nvSpPr>
        <p:spPr>
          <a:xfrm>
            <a:off x="405394" y="4306579"/>
            <a:ext cx="2099700" cy="2409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14" b="0" i="0" u="none" strike="noStrike" cap="none">
                <a:solidFill>
                  <a:srgbClr val="1A1A1A"/>
                </a:solidFill>
                <a:latin typeface="Arial"/>
                <a:ea typeface="Arial"/>
                <a:cs typeface="Arial"/>
                <a:sym typeface="Arial"/>
              </a:rPr>
              <a:t>Missing (n=31, 11.9%)</a:t>
            </a:r>
            <a:endParaRPr sz="1114" b="0" i="0" u="none" strike="noStrike" cap="none">
              <a:solidFill>
                <a:srgbClr val="000000"/>
              </a:solidFill>
              <a:latin typeface="Calibri"/>
              <a:ea typeface="Calibri"/>
              <a:cs typeface="Calibri"/>
              <a:sym typeface="Calibri"/>
            </a:endParaRPr>
          </a:p>
        </p:txBody>
      </p:sp>
      <p:pic>
        <p:nvPicPr>
          <p:cNvPr id="1746" name="Google Shape;1746;h73cd5c26f57f9c05_30_20"/>
          <p:cNvPicPr preferRelativeResize="0"/>
          <p:nvPr/>
        </p:nvPicPr>
        <p:blipFill rotWithShape="1">
          <a:blip r:embed="rId5">
            <a:alphaModFix/>
          </a:blip>
          <a:srcRect/>
          <a:stretch/>
        </p:blipFill>
        <p:spPr>
          <a:xfrm>
            <a:off x="2243549" y="1025879"/>
            <a:ext cx="2354700" cy="1901700"/>
          </a:xfrm>
          <a:prstGeom prst="rect">
            <a:avLst/>
          </a:prstGeom>
          <a:noFill/>
          <a:ln>
            <a:noFill/>
          </a:ln>
        </p:spPr>
      </p:pic>
      <p:sp>
        <p:nvSpPr>
          <p:cNvPr id="1747" name="Google Shape;1747;h73cd5c26f57f9c05_30_20"/>
          <p:cNvSpPr txBox="1"/>
          <p:nvPr/>
        </p:nvSpPr>
        <p:spPr>
          <a:xfrm>
            <a:off x="2426083" y="2986025"/>
            <a:ext cx="1981200" cy="2571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rgbClr val="1A1A1A"/>
              </a:buClr>
              <a:buSzPts val="877"/>
              <a:buFont typeface="Arial"/>
              <a:buNone/>
            </a:pPr>
            <a:r>
              <a:rPr lang="en-US" sz="1177" b="1" i="0" u="none" strike="noStrike" cap="none">
                <a:solidFill>
                  <a:srgbClr val="1A1A1A"/>
                </a:solidFill>
                <a:latin typeface="Arial"/>
                <a:ea typeface="Arial"/>
                <a:cs typeface="Arial"/>
                <a:sym typeface="Arial"/>
              </a:rPr>
              <a:t>Type of Stress</a:t>
            </a:r>
            <a:endParaRPr sz="1177" b="0" i="0" u="none" strike="noStrike" cap="none">
              <a:solidFill>
                <a:srgbClr val="000000"/>
              </a:solidFill>
              <a:latin typeface="Calibri"/>
              <a:ea typeface="Calibri"/>
              <a:cs typeface="Calibri"/>
              <a:sym typeface="Calibri"/>
            </a:endParaRPr>
          </a:p>
        </p:txBody>
      </p:sp>
      <p:sp>
        <p:nvSpPr>
          <p:cNvPr id="1748" name="Google Shape;1748;h73cd5c26f57f9c05_30_20"/>
          <p:cNvSpPr/>
          <p:nvPr/>
        </p:nvSpPr>
        <p:spPr>
          <a:xfrm>
            <a:off x="2243549" y="3360201"/>
            <a:ext cx="177000" cy="164700"/>
          </a:xfrm>
          <a:prstGeom prst="rect">
            <a:avLst/>
          </a:prstGeom>
          <a:solidFill>
            <a:srgbClr val="C8102E"/>
          </a:solidFill>
          <a:ln w="5825" cap="flat" cmpd="sng">
            <a:solidFill>
              <a:srgbClr val="C8102E"/>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49" name="Google Shape;1749;h73cd5c26f57f9c05_30_20"/>
          <p:cNvSpPr txBox="1"/>
          <p:nvPr/>
        </p:nvSpPr>
        <p:spPr>
          <a:xfrm>
            <a:off x="2602419" y="3273560"/>
            <a:ext cx="2128500" cy="2913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00" b="0" i="0" u="none" strike="noStrike" cap="none">
                <a:solidFill>
                  <a:srgbClr val="1A1A1A"/>
                </a:solidFill>
                <a:latin typeface="Arial"/>
                <a:ea typeface="Arial"/>
                <a:cs typeface="Arial"/>
                <a:sym typeface="Arial"/>
              </a:rPr>
              <a:t>Exercise (n=167, 64.0%)</a:t>
            </a:r>
            <a:endParaRPr sz="1100" b="0" i="0" u="none" strike="noStrike" cap="none">
              <a:solidFill>
                <a:srgbClr val="000000"/>
              </a:solidFill>
              <a:latin typeface="Calibri"/>
              <a:ea typeface="Calibri"/>
              <a:cs typeface="Calibri"/>
              <a:sym typeface="Calibri"/>
            </a:endParaRPr>
          </a:p>
        </p:txBody>
      </p:sp>
      <p:sp>
        <p:nvSpPr>
          <p:cNvPr id="1750" name="Google Shape;1750;h73cd5c26f57f9c05_30_20"/>
          <p:cNvSpPr/>
          <p:nvPr/>
        </p:nvSpPr>
        <p:spPr>
          <a:xfrm>
            <a:off x="2243549" y="3663210"/>
            <a:ext cx="177000" cy="164700"/>
          </a:xfrm>
          <a:prstGeom prst="rect">
            <a:avLst/>
          </a:prstGeom>
          <a:solidFill>
            <a:srgbClr val="FFFFFF"/>
          </a:solidFill>
          <a:ln w="5825" cap="flat" cmpd="sng">
            <a:solidFill>
              <a:srgbClr val="8C8C8C"/>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51" name="Google Shape;1751;h73cd5c26f57f9c05_30_20"/>
          <p:cNvSpPr txBox="1"/>
          <p:nvPr/>
        </p:nvSpPr>
        <p:spPr>
          <a:xfrm>
            <a:off x="2602419" y="3599752"/>
            <a:ext cx="2128500" cy="2913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00" b="0" i="0" u="none" strike="noStrike" cap="none">
                <a:solidFill>
                  <a:srgbClr val="1A1A1A"/>
                </a:solidFill>
                <a:latin typeface="Arial"/>
                <a:ea typeface="Arial"/>
                <a:cs typeface="Arial"/>
                <a:sym typeface="Arial"/>
              </a:rPr>
              <a:t>Pharmacologic (n=55, 21.1%)</a:t>
            </a:r>
            <a:endParaRPr sz="1100" b="0" i="0" u="none" strike="noStrike" cap="none">
              <a:solidFill>
                <a:srgbClr val="000000"/>
              </a:solidFill>
              <a:latin typeface="Calibri"/>
              <a:ea typeface="Calibri"/>
              <a:cs typeface="Calibri"/>
              <a:sym typeface="Calibri"/>
            </a:endParaRPr>
          </a:p>
        </p:txBody>
      </p:sp>
      <p:sp>
        <p:nvSpPr>
          <p:cNvPr id="1752" name="Google Shape;1752;h73cd5c26f57f9c05_30_20"/>
          <p:cNvSpPr/>
          <p:nvPr/>
        </p:nvSpPr>
        <p:spPr>
          <a:xfrm>
            <a:off x="2243549" y="3975558"/>
            <a:ext cx="177000" cy="164700"/>
          </a:xfrm>
          <a:prstGeom prst="rect">
            <a:avLst/>
          </a:prstGeom>
          <a:solidFill>
            <a:srgbClr val="E8939B"/>
          </a:solidFill>
          <a:ln w="5825" cap="flat" cmpd="sng">
            <a:solidFill>
              <a:srgbClr val="E8939B"/>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53" name="Google Shape;1753;h73cd5c26f57f9c05_30_20"/>
          <p:cNvSpPr txBox="1"/>
          <p:nvPr/>
        </p:nvSpPr>
        <p:spPr>
          <a:xfrm>
            <a:off x="2602419" y="3925943"/>
            <a:ext cx="2128500" cy="2913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00" b="0" i="0" u="none" strike="noStrike" cap="none">
                <a:solidFill>
                  <a:srgbClr val="1A1A1A"/>
                </a:solidFill>
                <a:latin typeface="Arial"/>
                <a:ea typeface="Arial"/>
                <a:cs typeface="Arial"/>
                <a:sym typeface="Arial"/>
              </a:rPr>
              <a:t>Both (e.g. walk+reg</a:t>
            </a:r>
            <a:r>
              <a:rPr lang="en-US" sz="1100">
                <a:solidFill>
                  <a:srgbClr val="1A1A1A"/>
                </a:solidFill>
              </a:rPr>
              <a:t>.</a:t>
            </a:r>
            <a:r>
              <a:rPr lang="en-US" sz="1100" b="0" i="0" u="none" strike="noStrike" cap="none">
                <a:solidFill>
                  <a:srgbClr val="1A1A1A"/>
                </a:solidFill>
                <a:latin typeface="Arial"/>
                <a:ea typeface="Arial"/>
                <a:cs typeface="Arial"/>
                <a:sym typeface="Arial"/>
              </a:rPr>
              <a:t>) (n=8, 3.1%)</a:t>
            </a:r>
            <a:endParaRPr sz="1100" b="0" i="0" u="none" strike="noStrike" cap="none">
              <a:solidFill>
                <a:srgbClr val="000000"/>
              </a:solidFill>
              <a:latin typeface="Calibri"/>
              <a:ea typeface="Calibri"/>
              <a:cs typeface="Calibri"/>
              <a:sym typeface="Calibri"/>
            </a:endParaRPr>
          </a:p>
        </p:txBody>
      </p:sp>
      <p:sp>
        <p:nvSpPr>
          <p:cNvPr id="1754" name="Google Shape;1754;h73cd5c26f57f9c05_30_20"/>
          <p:cNvSpPr/>
          <p:nvPr/>
        </p:nvSpPr>
        <p:spPr>
          <a:xfrm>
            <a:off x="2243549" y="4315919"/>
            <a:ext cx="177000" cy="164700"/>
          </a:xfrm>
          <a:prstGeom prst="rect">
            <a:avLst/>
          </a:prstGeom>
          <a:solidFill>
            <a:srgbClr val="BFBFBF"/>
          </a:solidFill>
          <a:ln w="5825" cap="flat" cmpd="sng">
            <a:solidFill>
              <a:srgbClr val="BFBFBF"/>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55" name="Google Shape;1755;h73cd5c26f57f9c05_30_20"/>
          <p:cNvSpPr txBox="1"/>
          <p:nvPr/>
        </p:nvSpPr>
        <p:spPr>
          <a:xfrm>
            <a:off x="2602419" y="4252135"/>
            <a:ext cx="2128500" cy="2913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A1A1A"/>
              </a:buClr>
              <a:buSzPts val="614"/>
              <a:buFont typeface="Arial"/>
              <a:buNone/>
            </a:pPr>
            <a:r>
              <a:rPr lang="en-US" sz="1100" b="0" i="0" u="none" strike="noStrike" cap="none">
                <a:solidFill>
                  <a:srgbClr val="1A1A1A"/>
                </a:solidFill>
                <a:latin typeface="Arial"/>
                <a:ea typeface="Arial"/>
                <a:cs typeface="Arial"/>
                <a:sym typeface="Arial"/>
              </a:rPr>
              <a:t>Missing (n=31, 11.9%)</a:t>
            </a:r>
            <a:endParaRPr sz="1100" b="0" i="0" u="none" strike="noStrike" cap="none">
              <a:solidFill>
                <a:srgbClr val="000000"/>
              </a:solidFill>
              <a:latin typeface="Calibri"/>
              <a:ea typeface="Calibri"/>
              <a:cs typeface="Calibri"/>
              <a:sym typeface="Calibri"/>
            </a:endParaRPr>
          </a:p>
        </p:txBody>
      </p:sp>
      <p:sp>
        <p:nvSpPr>
          <p:cNvPr id="1756" name="Google Shape;1756;h73cd5c26f57f9c05_30_20"/>
          <p:cNvSpPr/>
          <p:nvPr/>
        </p:nvSpPr>
        <p:spPr>
          <a:xfrm>
            <a:off x="915150" y="1466100"/>
            <a:ext cx="220800" cy="164700"/>
          </a:xfrm>
          <a:prstGeom prst="rect">
            <a:avLst/>
          </a:prstGeom>
          <a:solidFill>
            <a:srgbClr val="BFBFB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57" name="Google Shape;1757;h73cd5c26f57f9c05_30_20"/>
          <p:cNvSpPr/>
          <p:nvPr/>
        </p:nvSpPr>
        <p:spPr>
          <a:xfrm>
            <a:off x="656650" y="1675638"/>
            <a:ext cx="220800" cy="164700"/>
          </a:xfrm>
          <a:prstGeom prst="rect">
            <a:avLst/>
          </a:prstGeom>
          <a:solidFill>
            <a:srgbClr val="E8939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58" name="Google Shape;1758;h73cd5c26f57f9c05_30_20"/>
          <p:cNvSpPr/>
          <p:nvPr/>
        </p:nvSpPr>
        <p:spPr>
          <a:xfrm>
            <a:off x="675326" y="2123650"/>
            <a:ext cx="220800" cy="1647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700"/>
          </a:p>
        </p:txBody>
      </p:sp>
      <p:sp>
        <p:nvSpPr>
          <p:cNvPr id="1759" name="Google Shape;1759;h73cd5c26f57f9c05_30_20"/>
          <p:cNvSpPr/>
          <p:nvPr/>
        </p:nvSpPr>
        <p:spPr>
          <a:xfrm>
            <a:off x="1493750" y="1967463"/>
            <a:ext cx="220800" cy="164700"/>
          </a:xfrm>
          <a:prstGeom prst="rect">
            <a:avLst/>
          </a:prstGeom>
          <a:solidFill>
            <a:srgbClr val="C80F2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60" name="Google Shape;1760;h73cd5c26f57f9c05_30_20"/>
          <p:cNvSpPr txBox="1"/>
          <p:nvPr/>
        </p:nvSpPr>
        <p:spPr>
          <a:xfrm>
            <a:off x="482728" y="899861"/>
            <a:ext cx="606000" cy="194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65" b="1" i="0" u="none" strike="noStrike" cap="none">
                <a:solidFill>
                  <a:schemeClr val="dk2"/>
                </a:solidFill>
                <a:latin typeface="Inter"/>
                <a:ea typeface="Inter"/>
                <a:cs typeface="Inter"/>
                <a:sym typeface="Inter"/>
              </a:rPr>
              <a:t>11.9%</a:t>
            </a:r>
            <a:endParaRPr sz="1586">
              <a:solidFill>
                <a:schemeClr val="dk2"/>
              </a:solidFill>
            </a:endParaRPr>
          </a:p>
        </p:txBody>
      </p:sp>
      <p:sp>
        <p:nvSpPr>
          <p:cNvPr id="1761" name="Google Shape;1761;h73cd5c26f57f9c05_30_20"/>
          <p:cNvSpPr txBox="1"/>
          <p:nvPr/>
        </p:nvSpPr>
        <p:spPr>
          <a:xfrm>
            <a:off x="74705" y="1201910"/>
            <a:ext cx="579900" cy="194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65" b="1" i="0" u="none" strike="noStrike" cap="none">
                <a:solidFill>
                  <a:schemeClr val="dk2"/>
                </a:solidFill>
                <a:latin typeface="Inter"/>
                <a:ea typeface="Inter"/>
                <a:cs typeface="Inter"/>
                <a:sym typeface="Inter"/>
              </a:rPr>
              <a:t>9.2%</a:t>
            </a:r>
            <a:endParaRPr sz="1586">
              <a:solidFill>
                <a:schemeClr val="dk2"/>
              </a:solidFill>
            </a:endParaRPr>
          </a:p>
        </p:txBody>
      </p:sp>
      <p:sp>
        <p:nvSpPr>
          <p:cNvPr id="1762" name="Google Shape;1762;h73cd5c26f57f9c05_30_20"/>
          <p:cNvSpPr txBox="1"/>
          <p:nvPr/>
        </p:nvSpPr>
        <p:spPr>
          <a:xfrm>
            <a:off x="1320203" y="1916458"/>
            <a:ext cx="683700" cy="2052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334" b="1" i="0" u="none" strike="noStrike" cap="none">
                <a:solidFill>
                  <a:srgbClr val="FFFFFF"/>
                </a:solidFill>
                <a:latin typeface="Inter"/>
                <a:ea typeface="Inter"/>
                <a:cs typeface="Inter"/>
                <a:sym typeface="Inter"/>
              </a:rPr>
              <a:t>53.3%</a:t>
            </a:r>
            <a:endParaRPr sz="1586">
              <a:solidFill>
                <a:srgbClr val="FFFFFF"/>
              </a:solidFill>
            </a:endParaRPr>
          </a:p>
        </p:txBody>
      </p:sp>
      <p:sp>
        <p:nvSpPr>
          <p:cNvPr id="1763" name="Google Shape;1763;h73cd5c26f57f9c05_30_20"/>
          <p:cNvSpPr txBox="1"/>
          <p:nvPr/>
        </p:nvSpPr>
        <p:spPr>
          <a:xfrm>
            <a:off x="358341" y="2114260"/>
            <a:ext cx="649200" cy="1923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50" b="1" i="0" u="none" strike="noStrike" cap="none">
                <a:solidFill>
                  <a:schemeClr val="dk1"/>
                </a:solidFill>
                <a:latin typeface="Inter"/>
                <a:ea typeface="Inter"/>
                <a:cs typeface="Inter"/>
                <a:sym typeface="Inter"/>
              </a:rPr>
              <a:t>25.7%</a:t>
            </a:r>
            <a:endParaRPr sz="1250">
              <a:solidFill>
                <a:schemeClr val="dk1"/>
              </a:solidFill>
            </a:endParaRPr>
          </a:p>
        </p:txBody>
      </p:sp>
      <p:sp>
        <p:nvSpPr>
          <p:cNvPr id="1764" name="Google Shape;1764;h73cd5c26f57f9c05_30_20"/>
          <p:cNvSpPr/>
          <p:nvPr/>
        </p:nvSpPr>
        <p:spPr>
          <a:xfrm>
            <a:off x="3140625" y="1466100"/>
            <a:ext cx="220800" cy="164700"/>
          </a:xfrm>
          <a:prstGeom prst="rect">
            <a:avLst/>
          </a:prstGeom>
          <a:solidFill>
            <a:srgbClr val="BFBFB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65" name="Google Shape;1765;h73cd5c26f57f9c05_30_20"/>
          <p:cNvSpPr/>
          <p:nvPr/>
        </p:nvSpPr>
        <p:spPr>
          <a:xfrm>
            <a:off x="2577350" y="1092575"/>
            <a:ext cx="160500" cy="2913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66" name="Google Shape;1766;h73cd5c26f57f9c05_30_20"/>
          <p:cNvSpPr/>
          <p:nvPr/>
        </p:nvSpPr>
        <p:spPr>
          <a:xfrm>
            <a:off x="2810200" y="1854050"/>
            <a:ext cx="285900" cy="2913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67" name="Google Shape;1767;h73cd5c26f57f9c05_30_20"/>
          <p:cNvSpPr/>
          <p:nvPr/>
        </p:nvSpPr>
        <p:spPr>
          <a:xfrm>
            <a:off x="3698013" y="1987150"/>
            <a:ext cx="285900" cy="291300"/>
          </a:xfrm>
          <a:prstGeom prst="rect">
            <a:avLst/>
          </a:prstGeom>
          <a:solidFill>
            <a:srgbClr val="C80F2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68" name="Google Shape;1768;h73cd5c26f57f9c05_30_20"/>
          <p:cNvSpPr txBox="1"/>
          <p:nvPr/>
        </p:nvSpPr>
        <p:spPr>
          <a:xfrm>
            <a:off x="3571622" y="1998551"/>
            <a:ext cx="683700" cy="1923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50" b="1" i="0" u="none" strike="noStrike" cap="none">
                <a:solidFill>
                  <a:srgbClr val="FFFFFF"/>
                </a:solidFill>
                <a:latin typeface="Inter"/>
                <a:ea typeface="Inter"/>
                <a:cs typeface="Inter"/>
                <a:sym typeface="Inter"/>
              </a:rPr>
              <a:t>64.0%</a:t>
            </a:r>
            <a:endParaRPr sz="1250">
              <a:solidFill>
                <a:srgbClr val="FFFFFF"/>
              </a:solidFill>
            </a:endParaRPr>
          </a:p>
        </p:txBody>
      </p:sp>
      <p:sp>
        <p:nvSpPr>
          <p:cNvPr id="1769" name="Google Shape;1769;h73cd5c26f57f9c05_30_20"/>
          <p:cNvSpPr txBox="1"/>
          <p:nvPr/>
        </p:nvSpPr>
        <p:spPr>
          <a:xfrm>
            <a:off x="2694327" y="922974"/>
            <a:ext cx="606000" cy="1923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50" b="1" i="0" u="none" strike="noStrike" cap="none">
                <a:solidFill>
                  <a:schemeClr val="dk2"/>
                </a:solidFill>
                <a:latin typeface="Inter"/>
                <a:ea typeface="Inter"/>
                <a:cs typeface="Inter"/>
                <a:sym typeface="Inter"/>
              </a:rPr>
              <a:t>11.9%</a:t>
            </a:r>
            <a:endParaRPr sz="1250">
              <a:solidFill>
                <a:schemeClr val="dk2"/>
              </a:solidFill>
            </a:endParaRPr>
          </a:p>
        </p:txBody>
      </p:sp>
      <p:sp>
        <p:nvSpPr>
          <p:cNvPr id="1770" name="Google Shape;1770;h73cd5c26f57f9c05_30_20"/>
          <p:cNvSpPr txBox="1"/>
          <p:nvPr/>
        </p:nvSpPr>
        <p:spPr>
          <a:xfrm>
            <a:off x="2379717" y="1192572"/>
            <a:ext cx="579900" cy="194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65" b="1">
                <a:solidFill>
                  <a:schemeClr val="dk2"/>
                </a:solidFill>
                <a:latin typeface="Inter"/>
                <a:ea typeface="Inter"/>
                <a:cs typeface="Inter"/>
                <a:sym typeface="Inter"/>
              </a:rPr>
              <a:t>3.1%</a:t>
            </a:r>
            <a:endParaRPr sz="1586">
              <a:solidFill>
                <a:schemeClr val="dk2"/>
              </a:solidFill>
            </a:endParaRPr>
          </a:p>
        </p:txBody>
      </p:sp>
      <p:sp>
        <p:nvSpPr>
          <p:cNvPr id="1771" name="Google Shape;1771;h73cd5c26f57f9c05_30_20"/>
          <p:cNvSpPr txBox="1"/>
          <p:nvPr/>
        </p:nvSpPr>
        <p:spPr>
          <a:xfrm>
            <a:off x="2628541" y="1880585"/>
            <a:ext cx="649200" cy="1923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50" b="1">
                <a:solidFill>
                  <a:schemeClr val="dk1"/>
                </a:solidFill>
                <a:latin typeface="Inter"/>
                <a:ea typeface="Inter"/>
                <a:cs typeface="Inter"/>
                <a:sym typeface="Inter"/>
              </a:rPr>
              <a:t>21.1%</a:t>
            </a:r>
            <a:endParaRPr sz="1250">
              <a:solidFill>
                <a:schemeClr val="dk1"/>
              </a:solidFill>
            </a:endParaRPr>
          </a:p>
        </p:txBody>
      </p:sp>
      <p:sp>
        <p:nvSpPr>
          <p:cNvPr id="1772" name="Google Shape;1772;h73cd5c26f57f9c05_30_20"/>
          <p:cNvSpPr/>
          <p:nvPr/>
        </p:nvSpPr>
        <p:spPr>
          <a:xfrm>
            <a:off x="131074" y="3354866"/>
            <a:ext cx="177000" cy="164700"/>
          </a:xfrm>
          <a:prstGeom prst="rect">
            <a:avLst/>
          </a:prstGeom>
          <a:solidFill>
            <a:srgbClr val="C8102E"/>
          </a:solidFill>
          <a:ln w="5825" cap="flat" cmpd="sng">
            <a:solidFill>
              <a:srgbClr val="C8102E"/>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73" name="Google Shape;1773;h73cd5c26f57f9c05_30_20"/>
          <p:cNvSpPr/>
          <p:nvPr/>
        </p:nvSpPr>
        <p:spPr>
          <a:xfrm>
            <a:off x="131074" y="3685890"/>
            <a:ext cx="177000" cy="164700"/>
          </a:xfrm>
          <a:prstGeom prst="rect">
            <a:avLst/>
          </a:prstGeom>
          <a:solidFill>
            <a:srgbClr val="FFFFFF"/>
          </a:solidFill>
          <a:ln w="5825" cap="flat" cmpd="sng">
            <a:solidFill>
              <a:srgbClr val="8C8C8C"/>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74" name="Google Shape;1774;h73cd5c26f57f9c05_30_20"/>
          <p:cNvSpPr/>
          <p:nvPr/>
        </p:nvSpPr>
        <p:spPr>
          <a:xfrm>
            <a:off x="131074" y="3998237"/>
            <a:ext cx="177000" cy="164700"/>
          </a:xfrm>
          <a:prstGeom prst="rect">
            <a:avLst/>
          </a:prstGeom>
          <a:solidFill>
            <a:srgbClr val="E8939B"/>
          </a:solidFill>
          <a:ln w="5825" cap="flat" cmpd="sng">
            <a:solidFill>
              <a:srgbClr val="E8939B"/>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1775" name="Google Shape;1775;h73cd5c26f57f9c05_30_20"/>
          <p:cNvSpPr/>
          <p:nvPr/>
        </p:nvSpPr>
        <p:spPr>
          <a:xfrm>
            <a:off x="131074" y="4347937"/>
            <a:ext cx="177000" cy="164700"/>
          </a:xfrm>
          <a:prstGeom prst="rect">
            <a:avLst/>
          </a:prstGeom>
          <a:solidFill>
            <a:srgbClr val="BFBFBF"/>
          </a:solidFill>
          <a:ln w="5825" cap="flat" cmpd="sng">
            <a:solidFill>
              <a:srgbClr val="BFBFBF"/>
            </a:solidFill>
            <a:prstDash val="solid"/>
            <a:round/>
            <a:headEnd type="none" w="sm" len="sm"/>
            <a:tailEnd type="none" w="sm" len="sm"/>
          </a:ln>
        </p:spPr>
        <p:txBody>
          <a:bodyPr spcFirstLastPara="1" wrap="square" lIns="55975" tIns="55975" rIns="55975" bIns="55975" anchor="ctr" anchorCtr="0">
            <a:noAutofit/>
          </a:bodyPr>
          <a:lstStyle/>
          <a:p>
            <a:pPr marL="0" lvl="0" indent="0" algn="l" rtl="0">
              <a:spcBef>
                <a:spcPts val="0"/>
              </a:spcBef>
              <a:spcAft>
                <a:spcPts val="0"/>
              </a:spcAft>
              <a:buNone/>
            </a:pPr>
            <a:endParaRPr sz="2375"/>
          </a:p>
        </p:txBody>
      </p:sp>
      <p:sp>
        <p:nvSpPr>
          <p:cNvPr id="2" name="TextBox 1">
            <a:extLst>
              <a:ext uri="{FF2B5EF4-FFF2-40B4-BE49-F238E27FC236}">
                <a16:creationId xmlns:a16="http://schemas.microsoft.com/office/drawing/2014/main" id="{C3DD8531-3B99-A3B4-FABF-CC8056608700}"/>
              </a:ext>
            </a:extLst>
          </p:cNvPr>
          <p:cNvSpPr txBox="1"/>
          <p:nvPr/>
        </p:nvSpPr>
        <p:spPr>
          <a:xfrm>
            <a:off x="64248" y="4781102"/>
            <a:ext cx="2048959" cy="246221"/>
          </a:xfrm>
          <a:prstGeom prst="rect">
            <a:avLst/>
          </a:prstGeom>
          <a:noFill/>
        </p:spPr>
        <p:txBody>
          <a:bodyPr wrap="none" rtlCol="0">
            <a:spAutoFit/>
          </a:bodyPr>
          <a:lstStyle/>
          <a:p>
            <a:r>
              <a:rPr lang="en-US" sz="1000" dirty="0">
                <a:solidFill>
                  <a:schemeClr val="bg1"/>
                </a:solidFill>
              </a:rPr>
              <a:t>*50% of nuclear scans were PET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9"/>
        <p:cNvGrpSpPr/>
        <p:nvPr/>
      </p:nvGrpSpPr>
      <p:grpSpPr>
        <a:xfrm>
          <a:off x="0" y="0"/>
          <a:ext cx="0" cy="0"/>
          <a:chOff x="0" y="0"/>
          <a:chExt cx="0" cy="0"/>
        </a:xfrm>
      </p:grpSpPr>
      <p:sp>
        <p:nvSpPr>
          <p:cNvPr id="1780" name="Google Shape;1780;h2f6ecb7c6526a10a_0_1005"/>
          <p:cNvSpPr txBox="1">
            <a:spLocks noGrp="1"/>
          </p:cNvSpPr>
          <p:nvPr>
            <p:ph type="title"/>
          </p:nvPr>
        </p:nvSpPr>
        <p:spPr>
          <a:xfrm>
            <a:off x="310525" y="182880"/>
            <a:ext cx="8836500" cy="7773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b="1">
                <a:solidFill>
                  <a:srgbClr val="000000"/>
                </a:solidFill>
                <a:latin typeface="Arial Black"/>
                <a:ea typeface="Arial Black"/>
                <a:cs typeface="Arial Black"/>
                <a:sym typeface="Arial Black"/>
              </a:rPr>
              <a:t>Plaque Based Care A</a:t>
            </a:r>
            <a:r>
              <a:rPr lang="en-US" sz="2200">
                <a:solidFill>
                  <a:srgbClr val="000000"/>
                </a:solidFill>
              </a:rPr>
              <a:t>rm</a:t>
            </a:r>
            <a:r>
              <a:rPr lang="en-US" sz="2200" b="1">
                <a:solidFill>
                  <a:srgbClr val="000000"/>
                </a:solidFill>
                <a:latin typeface="Arial Black"/>
                <a:ea typeface="Arial Black"/>
                <a:cs typeface="Arial Black"/>
                <a:sym typeface="Arial Black"/>
              </a:rPr>
              <a:t> – Staging,</a:t>
            </a:r>
            <a:r>
              <a:rPr lang="en-US"/>
              <a:t> </a:t>
            </a:r>
            <a:r>
              <a:rPr lang="en-US" sz="2200" b="1">
                <a:solidFill>
                  <a:srgbClr val="000000"/>
                </a:solidFill>
                <a:latin typeface="Arial Black"/>
                <a:ea typeface="Arial Black"/>
                <a:cs typeface="Arial Black"/>
                <a:sym typeface="Arial Black"/>
              </a:rPr>
              <a:t>CAD-RADS, Ischemia</a:t>
            </a:r>
            <a:br>
              <a:rPr lang="en-US" sz="2200" b="1">
                <a:solidFill>
                  <a:srgbClr val="000000"/>
                </a:solidFill>
                <a:latin typeface="Arial Black"/>
                <a:ea typeface="Arial Black"/>
                <a:cs typeface="Arial Black"/>
                <a:sym typeface="Arial Black"/>
              </a:rPr>
            </a:br>
            <a:r>
              <a:rPr lang="en-US" sz="1100" b="1">
                <a:solidFill>
                  <a:srgbClr val="4E5D77"/>
                </a:solidFill>
                <a:latin typeface="Arial Black"/>
                <a:ea typeface="Arial Black"/>
                <a:cs typeface="Arial Black"/>
                <a:sym typeface="Arial Black"/>
              </a:rPr>
              <a:t>Intention</a:t>
            </a:r>
            <a:r>
              <a:rPr lang="en-US" sz="1100">
                <a:solidFill>
                  <a:srgbClr val="4E5D77"/>
                </a:solidFill>
              </a:rPr>
              <a:t>-to-Diagnose (n = 236)</a:t>
            </a:r>
            <a:endParaRPr sz="1100">
              <a:solidFill>
                <a:srgbClr val="4E5D77"/>
              </a:solidFill>
            </a:endParaRPr>
          </a:p>
        </p:txBody>
      </p:sp>
      <p:pic>
        <p:nvPicPr>
          <p:cNvPr id="1781" name="Google Shape;1781;h2f6ecb7c6526a10a_0_1005" descr="A blue and black logo&#10;&#10;AI-generated content may be incorrect."/>
          <p:cNvPicPr preferRelativeResize="0"/>
          <p:nvPr/>
        </p:nvPicPr>
        <p:blipFill rotWithShape="1">
          <a:blip r:embed="rId3">
            <a:alphaModFix/>
          </a:blip>
          <a:srcRect/>
          <a:stretch/>
        </p:blipFill>
        <p:spPr>
          <a:xfrm>
            <a:off x="6903110" y="4340401"/>
            <a:ext cx="2170173" cy="316475"/>
          </a:xfrm>
          <a:prstGeom prst="rect">
            <a:avLst/>
          </a:prstGeom>
          <a:noFill/>
          <a:ln>
            <a:noFill/>
          </a:ln>
        </p:spPr>
      </p:pic>
      <p:pic>
        <p:nvPicPr>
          <p:cNvPr id="1782" name="Google Shape;1782;h2f6ecb7c6526a10a_0_1005"/>
          <p:cNvPicPr preferRelativeResize="0"/>
          <p:nvPr/>
        </p:nvPicPr>
        <p:blipFill rotWithShape="1">
          <a:blip r:embed="rId4">
            <a:alphaModFix/>
          </a:blip>
          <a:srcRect b="30724"/>
          <a:stretch/>
        </p:blipFill>
        <p:spPr>
          <a:xfrm>
            <a:off x="102629" y="1778102"/>
            <a:ext cx="3929100" cy="1996200"/>
          </a:xfrm>
          <a:prstGeom prst="rect">
            <a:avLst/>
          </a:prstGeom>
          <a:noFill/>
          <a:ln>
            <a:noFill/>
          </a:ln>
        </p:spPr>
      </p:pic>
      <p:sp>
        <p:nvSpPr>
          <p:cNvPr id="1783" name="Google Shape;1783;h2f6ecb7c6526a10a_0_1005"/>
          <p:cNvSpPr txBox="1"/>
          <p:nvPr/>
        </p:nvSpPr>
        <p:spPr>
          <a:xfrm>
            <a:off x="342910" y="1465074"/>
            <a:ext cx="3929100" cy="2115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sz="1375" b="1">
                <a:solidFill>
                  <a:schemeClr val="dk2"/>
                </a:solidFill>
              </a:rPr>
              <a:t>Plaque Burden</a:t>
            </a:r>
            <a:endParaRPr sz="1375" b="1">
              <a:solidFill>
                <a:srgbClr val="2E2C2C"/>
              </a:solidFill>
            </a:endParaRPr>
          </a:p>
        </p:txBody>
      </p:sp>
      <p:pic>
        <p:nvPicPr>
          <p:cNvPr id="1784" name="Google Shape;1784;h2f6ecb7c6526a10a_0_1005"/>
          <p:cNvPicPr preferRelativeResize="0"/>
          <p:nvPr/>
        </p:nvPicPr>
        <p:blipFill rotWithShape="1">
          <a:blip r:embed="rId5">
            <a:alphaModFix/>
          </a:blip>
          <a:srcRect/>
          <a:stretch/>
        </p:blipFill>
        <p:spPr>
          <a:xfrm>
            <a:off x="3823633" y="1778103"/>
            <a:ext cx="3210000" cy="2451900"/>
          </a:xfrm>
          <a:prstGeom prst="rect">
            <a:avLst/>
          </a:prstGeom>
          <a:noFill/>
          <a:ln>
            <a:noFill/>
          </a:ln>
        </p:spPr>
      </p:pic>
      <p:sp>
        <p:nvSpPr>
          <p:cNvPr id="1785" name="Google Shape;1785;h2f6ecb7c6526a10a_0_1005"/>
          <p:cNvSpPr/>
          <p:nvPr/>
        </p:nvSpPr>
        <p:spPr>
          <a:xfrm>
            <a:off x="7134239" y="1964156"/>
            <a:ext cx="1707900" cy="1540800"/>
          </a:xfrm>
          <a:prstGeom prst="roundRect">
            <a:avLst>
              <a:gd name="adj" fmla="val 8000"/>
            </a:avLst>
          </a:prstGeom>
          <a:solidFill>
            <a:srgbClr val="F4F4F4"/>
          </a:solidFill>
          <a:ln>
            <a:noFill/>
          </a:ln>
          <a:effectLst>
            <a:outerShdw blurRad="57150" dist="19050" dir="5400000" algn="bl" rotWithShape="0">
              <a:srgbClr val="000000">
                <a:alpha val="50000"/>
              </a:srgbClr>
            </a:outerShdw>
          </a:effectLst>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endParaRPr/>
          </a:p>
        </p:txBody>
      </p:sp>
      <p:graphicFrame>
        <p:nvGraphicFramePr>
          <p:cNvPr id="1786" name="Google Shape;1786;h2f6ecb7c6526a10a_0_1005"/>
          <p:cNvGraphicFramePr/>
          <p:nvPr/>
        </p:nvGraphicFramePr>
        <p:xfrm>
          <a:off x="7227624" y="2122852"/>
          <a:ext cx="1449625" cy="1289125"/>
        </p:xfrm>
        <a:graphic>
          <a:graphicData uri="http://schemas.openxmlformats.org/drawingml/2006/table">
            <a:tbl>
              <a:tblPr>
                <a:noFill/>
                <a:tableStyleId>{7452ABC3-CC53-416A-9331-E143DA904F25}</a:tableStyleId>
              </a:tblPr>
              <a:tblGrid>
                <a:gridCol w="1449625">
                  <a:extLst>
                    <a:ext uri="{9D8B030D-6E8A-4147-A177-3AD203B41FA5}">
                      <a16:colId xmlns:a16="http://schemas.microsoft.com/office/drawing/2014/main" val="20000"/>
                    </a:ext>
                  </a:extLst>
                </a:gridCol>
              </a:tblGrid>
              <a:tr h="323900">
                <a:tc>
                  <a:txBody>
                    <a:bodyPr/>
                    <a:lstStyle/>
                    <a:p>
                      <a:pPr marL="0" lvl="0" indent="0" algn="l" rtl="0">
                        <a:spcBef>
                          <a:spcPts val="0"/>
                        </a:spcBef>
                        <a:spcAft>
                          <a:spcPts val="0"/>
                        </a:spcAft>
                        <a:buNone/>
                      </a:pPr>
                      <a:r>
                        <a:rPr lang="en-US" sz="1200" b="1"/>
                        <a:t>Ischemia Likely </a:t>
                      </a:r>
                      <a:endParaRPr sz="1200" b="1"/>
                    </a:p>
                  </a:txBody>
                  <a:tcPr marL="0" marR="0" marT="0" marB="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323900">
                <a:tc>
                  <a:txBody>
                    <a:bodyPr/>
                    <a:lstStyle/>
                    <a:p>
                      <a:pPr marL="0" lvl="0" indent="0" algn="l" rtl="0">
                        <a:spcBef>
                          <a:spcPts val="0"/>
                        </a:spcBef>
                        <a:spcAft>
                          <a:spcPts val="0"/>
                        </a:spcAft>
                        <a:buNone/>
                      </a:pPr>
                      <a:r>
                        <a:rPr lang="en-US" sz="1200"/>
                        <a:t>23 (9.7%)</a:t>
                      </a:r>
                      <a:endParaRPr sz="1200"/>
                    </a:p>
                  </a:txBody>
                  <a:tcPr marL="0" marR="0" marT="0" marB="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r h="340950">
                <a:tc>
                  <a:txBody>
                    <a:bodyPr/>
                    <a:lstStyle/>
                    <a:p>
                      <a:pPr marL="0" lvl="0" indent="0" algn="l" rtl="0">
                        <a:spcBef>
                          <a:spcPts val="0"/>
                        </a:spcBef>
                        <a:spcAft>
                          <a:spcPts val="0"/>
                        </a:spcAft>
                        <a:buNone/>
                      </a:pPr>
                      <a:r>
                        <a:rPr lang="en-US" sz="1200" b="1"/>
                        <a:t>Ischemia Unlikely</a:t>
                      </a:r>
                      <a:endParaRPr sz="1200" b="1"/>
                    </a:p>
                  </a:txBody>
                  <a:tcPr marL="0" marR="0" marT="0" marB="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2"/>
                  </a:ext>
                </a:extLst>
              </a:tr>
              <a:tr h="300375">
                <a:tc>
                  <a:txBody>
                    <a:bodyPr/>
                    <a:lstStyle/>
                    <a:p>
                      <a:pPr marL="0" lvl="0" indent="0" algn="l" rtl="0">
                        <a:spcBef>
                          <a:spcPts val="0"/>
                        </a:spcBef>
                        <a:spcAft>
                          <a:spcPts val="0"/>
                        </a:spcAft>
                        <a:buNone/>
                      </a:pPr>
                      <a:r>
                        <a:rPr lang="en-US" sz="1200"/>
                        <a:t>213 (90.3%)</a:t>
                      </a:r>
                      <a:endParaRPr sz="1200"/>
                    </a:p>
                  </a:txBody>
                  <a:tcPr marL="0" marR="0" marT="0" marB="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787" name="Google Shape;1787;h2f6ecb7c6526a10a_0_1005"/>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CAD-RADS = Coronary Artery Disease Reporting and Data System; CAD = coronary artery disease</a:t>
            </a:r>
            <a:endParaRPr sz="800" b="0" i="0" u="none" strike="noStrike">
              <a:solidFill>
                <a:srgbClr val="FFFFFF"/>
              </a:solidFill>
              <a:latin typeface="Arial"/>
              <a:ea typeface="Arial"/>
              <a:cs typeface="Arial"/>
              <a:sym typeface="Arial"/>
            </a:endParaRPr>
          </a:p>
        </p:txBody>
      </p:sp>
      <p:sp>
        <p:nvSpPr>
          <p:cNvPr id="1788" name="Google Shape;1788;h2f6ecb7c6526a10a_0_1005"/>
          <p:cNvSpPr/>
          <p:nvPr/>
        </p:nvSpPr>
        <p:spPr>
          <a:xfrm>
            <a:off x="8386695" y="2466286"/>
            <a:ext cx="199500" cy="201300"/>
          </a:xfrm>
          <a:prstGeom prst="rect">
            <a:avLst/>
          </a:prstGeom>
          <a:solidFill>
            <a:srgbClr val="F3F3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89" name="Google Shape;1789;h2f6ecb7c6526a10a_0_1005"/>
          <p:cNvSpPr/>
          <p:nvPr/>
        </p:nvSpPr>
        <p:spPr>
          <a:xfrm>
            <a:off x="8386688" y="3111601"/>
            <a:ext cx="199500" cy="201300"/>
          </a:xfrm>
          <a:prstGeom prst="rect">
            <a:avLst/>
          </a:prstGeom>
          <a:solidFill>
            <a:srgbClr val="F3F3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cxnSp>
        <p:nvCxnSpPr>
          <p:cNvPr id="1790" name="Google Shape;1790;h2f6ecb7c6526a10a_0_1005"/>
          <p:cNvCxnSpPr/>
          <p:nvPr/>
        </p:nvCxnSpPr>
        <p:spPr>
          <a:xfrm>
            <a:off x="8406615" y="3134024"/>
            <a:ext cx="155400" cy="155400"/>
          </a:xfrm>
          <a:prstGeom prst="straightConnector1">
            <a:avLst/>
          </a:prstGeom>
          <a:noFill/>
          <a:ln w="28575" cap="flat" cmpd="sng">
            <a:solidFill>
              <a:schemeClr val="accent1"/>
            </a:solidFill>
            <a:prstDash val="solid"/>
            <a:round/>
            <a:headEnd type="none" w="med" len="med"/>
            <a:tailEnd type="none" w="med" len="med"/>
          </a:ln>
        </p:spPr>
      </p:cxnSp>
      <p:cxnSp>
        <p:nvCxnSpPr>
          <p:cNvPr id="1791" name="Google Shape;1791;h2f6ecb7c6526a10a_0_1005"/>
          <p:cNvCxnSpPr/>
          <p:nvPr/>
        </p:nvCxnSpPr>
        <p:spPr>
          <a:xfrm rot="10800000" flipH="1">
            <a:off x="8406485" y="3137345"/>
            <a:ext cx="155400" cy="155400"/>
          </a:xfrm>
          <a:prstGeom prst="straightConnector1">
            <a:avLst/>
          </a:prstGeom>
          <a:noFill/>
          <a:ln w="28575" cap="flat" cmpd="sng">
            <a:solidFill>
              <a:schemeClr val="accent1"/>
            </a:solidFill>
            <a:prstDash val="solid"/>
            <a:round/>
            <a:headEnd type="none" w="med" len="med"/>
            <a:tailEnd type="none" w="med" len="med"/>
          </a:ln>
        </p:spPr>
      </p:cxnSp>
      <p:sp>
        <p:nvSpPr>
          <p:cNvPr id="1792" name="Google Shape;1792;h2f6ecb7c6526a10a_0_1005"/>
          <p:cNvSpPr/>
          <p:nvPr/>
        </p:nvSpPr>
        <p:spPr>
          <a:xfrm rot="-2349881">
            <a:off x="8398331" y="2518479"/>
            <a:ext cx="164832" cy="68686"/>
          </a:xfrm>
          <a:prstGeom prst="corner">
            <a:avLst>
              <a:gd name="adj1" fmla="val 50000"/>
              <a:gd name="adj2" fmla="val 50000"/>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93" name="Google Shape;1793;h2f6ecb7c6526a10a_0_1005"/>
          <p:cNvSpPr/>
          <p:nvPr/>
        </p:nvSpPr>
        <p:spPr>
          <a:xfrm>
            <a:off x="898350" y="3735700"/>
            <a:ext cx="648600" cy="316500"/>
          </a:xfrm>
          <a:prstGeom prst="roundRect">
            <a:avLst>
              <a:gd name="adj" fmla="val 16667"/>
            </a:avLst>
          </a:prstGeom>
          <a:solidFill>
            <a:srgbClr val="00FF00">
              <a:alpha val="17090"/>
            </a:srgbClr>
          </a:solidFill>
          <a:ln w="7450" cap="flat" cmpd="sng">
            <a:solidFill>
              <a:srgbClr val="595959"/>
            </a:solidFill>
            <a:prstDash val="solid"/>
            <a:round/>
            <a:headEnd type="none" w="sm" len="sm"/>
            <a:tailEnd type="none" w="sm" len="sm"/>
          </a:ln>
        </p:spPr>
        <p:txBody>
          <a:bodyPr spcFirstLastPara="1" wrap="square" lIns="71525" tIns="71525" rIns="71525" bIns="71525" anchor="ctr" anchorCtr="0">
            <a:noAutofit/>
          </a:bodyPr>
          <a:lstStyle/>
          <a:p>
            <a:pPr marL="0" lvl="0" indent="0" algn="ctr" rtl="0">
              <a:spcBef>
                <a:spcPts val="0"/>
              </a:spcBef>
              <a:spcAft>
                <a:spcPts val="0"/>
              </a:spcAft>
              <a:buNone/>
            </a:pPr>
            <a:r>
              <a:rPr lang="en-US" sz="732"/>
              <a:t>No Plaque (Stage 0)</a:t>
            </a:r>
            <a:endParaRPr sz="732"/>
          </a:p>
        </p:txBody>
      </p:sp>
      <p:sp>
        <p:nvSpPr>
          <p:cNvPr id="1794" name="Google Shape;1794;h2f6ecb7c6526a10a_0_1005"/>
          <p:cNvSpPr/>
          <p:nvPr/>
        </p:nvSpPr>
        <p:spPr>
          <a:xfrm>
            <a:off x="1663775" y="3735700"/>
            <a:ext cx="648600" cy="316500"/>
          </a:xfrm>
          <a:prstGeom prst="roundRect">
            <a:avLst>
              <a:gd name="adj" fmla="val 16667"/>
            </a:avLst>
          </a:prstGeom>
          <a:solidFill>
            <a:srgbClr val="EEFF41">
              <a:alpha val="27220"/>
            </a:srgbClr>
          </a:solidFill>
          <a:ln w="7450" cap="flat" cmpd="sng">
            <a:solidFill>
              <a:srgbClr val="595959"/>
            </a:solidFill>
            <a:prstDash val="solid"/>
            <a:round/>
            <a:headEnd type="none" w="sm" len="sm"/>
            <a:tailEnd type="none" w="sm" len="sm"/>
          </a:ln>
        </p:spPr>
        <p:txBody>
          <a:bodyPr spcFirstLastPara="1" wrap="square" lIns="71525" tIns="71525" rIns="71525" bIns="71525" anchor="ctr" anchorCtr="0">
            <a:noAutofit/>
          </a:bodyPr>
          <a:lstStyle/>
          <a:p>
            <a:pPr marL="0" lvl="0" indent="0" algn="ctr" rtl="0">
              <a:spcBef>
                <a:spcPts val="0"/>
              </a:spcBef>
              <a:spcAft>
                <a:spcPts val="0"/>
              </a:spcAft>
              <a:buNone/>
            </a:pPr>
            <a:r>
              <a:rPr lang="en-US" sz="732"/>
              <a:t>Low</a:t>
            </a:r>
            <a:br>
              <a:rPr lang="en-US" sz="732"/>
            </a:br>
            <a:r>
              <a:rPr lang="en-US" sz="732"/>
              <a:t>(Stage 1)</a:t>
            </a:r>
            <a:endParaRPr sz="732"/>
          </a:p>
        </p:txBody>
      </p:sp>
      <p:sp>
        <p:nvSpPr>
          <p:cNvPr id="1795" name="Google Shape;1795;h2f6ecb7c6526a10a_0_1005"/>
          <p:cNvSpPr/>
          <p:nvPr/>
        </p:nvSpPr>
        <p:spPr>
          <a:xfrm>
            <a:off x="2416950" y="3746516"/>
            <a:ext cx="648600" cy="316500"/>
          </a:xfrm>
          <a:prstGeom prst="roundRect">
            <a:avLst>
              <a:gd name="adj" fmla="val 16667"/>
            </a:avLst>
          </a:prstGeom>
          <a:solidFill>
            <a:srgbClr val="FFAB40">
              <a:alpha val="37970"/>
            </a:srgbClr>
          </a:solidFill>
          <a:ln w="7450" cap="flat" cmpd="sng">
            <a:solidFill>
              <a:srgbClr val="595959"/>
            </a:solidFill>
            <a:prstDash val="solid"/>
            <a:round/>
            <a:headEnd type="none" w="sm" len="sm"/>
            <a:tailEnd type="none" w="sm" len="sm"/>
          </a:ln>
        </p:spPr>
        <p:txBody>
          <a:bodyPr spcFirstLastPara="1" wrap="square" lIns="71525" tIns="71525" rIns="71525" bIns="71525" anchor="ctr" anchorCtr="0">
            <a:noAutofit/>
          </a:bodyPr>
          <a:lstStyle/>
          <a:p>
            <a:pPr marL="0" lvl="0" indent="0" algn="ctr" rtl="0">
              <a:spcBef>
                <a:spcPts val="0"/>
              </a:spcBef>
              <a:spcAft>
                <a:spcPts val="0"/>
              </a:spcAft>
              <a:buNone/>
            </a:pPr>
            <a:r>
              <a:rPr lang="en-US" sz="732"/>
              <a:t>Moderate (Stage 2)</a:t>
            </a:r>
            <a:endParaRPr sz="732"/>
          </a:p>
        </p:txBody>
      </p:sp>
      <p:sp>
        <p:nvSpPr>
          <p:cNvPr id="1796" name="Google Shape;1796;h2f6ecb7c6526a10a_0_1005"/>
          <p:cNvSpPr/>
          <p:nvPr/>
        </p:nvSpPr>
        <p:spPr>
          <a:xfrm>
            <a:off x="3191500" y="3735700"/>
            <a:ext cx="648600" cy="316500"/>
          </a:xfrm>
          <a:prstGeom prst="roundRect">
            <a:avLst>
              <a:gd name="adj" fmla="val 16667"/>
            </a:avLst>
          </a:prstGeom>
          <a:solidFill>
            <a:srgbClr val="DC2626">
              <a:alpha val="20250"/>
            </a:srgbClr>
          </a:solidFill>
          <a:ln w="7450" cap="flat" cmpd="sng">
            <a:solidFill>
              <a:srgbClr val="595959"/>
            </a:solidFill>
            <a:prstDash val="solid"/>
            <a:round/>
            <a:headEnd type="none" w="sm" len="sm"/>
            <a:tailEnd type="none" w="sm" len="sm"/>
          </a:ln>
        </p:spPr>
        <p:txBody>
          <a:bodyPr spcFirstLastPara="1" wrap="square" lIns="71525" tIns="71525" rIns="71525" bIns="71525" anchor="ctr" anchorCtr="0">
            <a:noAutofit/>
          </a:bodyPr>
          <a:lstStyle/>
          <a:p>
            <a:pPr marL="0" lvl="0" indent="0" algn="ctr" rtl="0">
              <a:spcBef>
                <a:spcPts val="0"/>
              </a:spcBef>
              <a:spcAft>
                <a:spcPts val="0"/>
              </a:spcAft>
              <a:buNone/>
            </a:pPr>
            <a:r>
              <a:rPr lang="en-US" sz="732"/>
              <a:t>High (Stage 3)</a:t>
            </a:r>
            <a:endParaRPr sz="732"/>
          </a:p>
        </p:txBody>
      </p:sp>
      <p:sp>
        <p:nvSpPr>
          <p:cNvPr id="1797" name="Google Shape;1797;h2f6ecb7c6526a10a_0_1005"/>
          <p:cNvSpPr txBox="1"/>
          <p:nvPr/>
        </p:nvSpPr>
        <p:spPr>
          <a:xfrm>
            <a:off x="6972102" y="1459790"/>
            <a:ext cx="2032200" cy="4155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350" b="1">
                <a:solidFill>
                  <a:srgbClr val="2E2C2C"/>
                </a:solidFill>
              </a:rPr>
              <a:t>Plaque-Based Ischemia</a:t>
            </a:r>
            <a:br>
              <a:rPr lang="en-US" sz="1350" b="1">
                <a:solidFill>
                  <a:srgbClr val="2E2C2C"/>
                </a:solidFill>
              </a:rPr>
            </a:br>
            <a:r>
              <a:rPr lang="en-US" sz="1350" b="1">
                <a:solidFill>
                  <a:srgbClr val="2E2C2C"/>
                </a:solidFill>
              </a:rPr>
              <a:t>Assessment</a:t>
            </a:r>
            <a:endParaRPr sz="1350"/>
          </a:p>
        </p:txBody>
      </p:sp>
      <p:sp>
        <p:nvSpPr>
          <p:cNvPr id="1798" name="Google Shape;1798;h2f6ecb7c6526a10a_0_1005"/>
          <p:cNvSpPr txBox="1"/>
          <p:nvPr/>
        </p:nvSpPr>
        <p:spPr>
          <a:xfrm>
            <a:off x="4460949" y="2006286"/>
            <a:ext cx="2508400" cy="123111"/>
          </a:xfrm>
          <a:prstGeom prst="rect">
            <a:avLst/>
          </a:prstGeom>
          <a:solidFill>
            <a:schemeClr val="lt1"/>
          </a:solid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800" dirty="0"/>
              <a:t>CAD-RADS 3+ (&gt;50% stenosis) = 21 subjects (8.8%)</a:t>
            </a:r>
            <a:endParaRPr sz="800" dirty="0"/>
          </a:p>
        </p:txBody>
      </p:sp>
      <p:sp>
        <p:nvSpPr>
          <p:cNvPr id="1799" name="Google Shape;1799;h2f6ecb7c6526a10a_0_1005"/>
          <p:cNvSpPr txBox="1"/>
          <p:nvPr/>
        </p:nvSpPr>
        <p:spPr>
          <a:xfrm>
            <a:off x="2993860" y="1465074"/>
            <a:ext cx="3771900" cy="2115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375" b="1" i="0" u="none" strike="noStrike" cap="none">
                <a:solidFill>
                  <a:srgbClr val="2E2C2C"/>
                </a:solidFill>
                <a:latin typeface="Arial"/>
                <a:ea typeface="Arial"/>
                <a:cs typeface="Arial"/>
                <a:sym typeface="Arial"/>
              </a:rPr>
              <a:t>CAD-RADS </a:t>
            </a:r>
            <a:r>
              <a:rPr lang="en-US" sz="1375" b="1">
                <a:solidFill>
                  <a:srgbClr val="2E2C2C"/>
                </a:solidFill>
              </a:rPr>
              <a:t>Score</a:t>
            </a:r>
            <a:endParaRPr sz="1604"/>
          </a:p>
        </p:txBody>
      </p:sp>
      <p:sp>
        <p:nvSpPr>
          <p:cNvPr id="1800" name="Google Shape;1800;h2f6ecb7c6526a10a_0_1005"/>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11</a:t>
            </a:fld>
            <a:endParaRPr/>
          </a:p>
        </p:txBody>
      </p:sp>
      <p:sp>
        <p:nvSpPr>
          <p:cNvPr id="1801" name="Google Shape;1801;h2f6ecb7c6526a10a_0_1005"/>
          <p:cNvSpPr txBox="1"/>
          <p:nvPr/>
        </p:nvSpPr>
        <p:spPr>
          <a:xfrm>
            <a:off x="9075553" y="4317624"/>
            <a:ext cx="3771900" cy="2115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375" b="1">
                <a:solidFill>
                  <a:srgbClr val="2E2C2C"/>
                </a:solidFill>
              </a:rPr>
              <a:t>itd and total</a:t>
            </a:r>
            <a:endParaRPr sz="1604"/>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5"/>
        <p:cNvGrpSpPr/>
        <p:nvPr/>
      </p:nvGrpSpPr>
      <p:grpSpPr>
        <a:xfrm>
          <a:off x="0" y="0"/>
          <a:ext cx="0" cy="0"/>
          <a:chOff x="0" y="0"/>
          <a:chExt cx="0" cy="0"/>
        </a:xfrm>
      </p:grpSpPr>
      <p:pic>
        <p:nvPicPr>
          <p:cNvPr id="1806" name="Google Shape;1806;h6483a57b4583db9a_0_183"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sp>
        <p:nvSpPr>
          <p:cNvPr id="1807" name="Google Shape;1807;h6483a57b4583db9a_0_183"/>
          <p:cNvSpPr txBox="1">
            <a:spLocks noGrp="1"/>
          </p:cNvSpPr>
          <p:nvPr>
            <p:ph type="title"/>
          </p:nvPr>
        </p:nvSpPr>
        <p:spPr>
          <a:xfrm>
            <a:off x="440695" y="182880"/>
            <a:ext cx="8078700" cy="514200"/>
          </a:xfrm>
          <a:prstGeom prst="rect">
            <a:avLst/>
          </a:prstGeom>
          <a:noFill/>
          <a:ln>
            <a:noFill/>
          </a:ln>
        </p:spPr>
        <p:txBody>
          <a:bodyPr spcFirstLastPara="1" wrap="square" lIns="0" tIns="0" rIns="0" bIns="0" anchor="t" anchorCtr="0">
            <a:normAutofit fontScale="90000"/>
          </a:bodyPr>
          <a:lstStyle/>
          <a:p>
            <a:pPr marL="0" lvl="0" indent="0" algn="l" rtl="0">
              <a:spcBef>
                <a:spcPts val="0"/>
              </a:spcBef>
              <a:spcAft>
                <a:spcPts val="0"/>
              </a:spcAft>
              <a:buClr>
                <a:schemeClr val="dk1"/>
              </a:buClr>
              <a:buSzPct val="88439"/>
              <a:buFont typeface="Arial"/>
              <a:buNone/>
            </a:pPr>
            <a:r>
              <a:rPr lang="en-US" sz="1922" b="1">
                <a:solidFill>
                  <a:schemeClr val="dk1"/>
                </a:solidFill>
              </a:rPr>
              <a:t>Primary Endpoint:</a:t>
            </a:r>
            <a:endParaRPr sz="1922"/>
          </a:p>
          <a:p>
            <a:pPr marL="0" lvl="0" indent="0" algn="l" rtl="0">
              <a:spcBef>
                <a:spcPts val="0"/>
              </a:spcBef>
              <a:spcAft>
                <a:spcPts val="0"/>
              </a:spcAft>
              <a:buClr>
                <a:schemeClr val="dk1"/>
              </a:buClr>
              <a:buSzPct val="100000"/>
              <a:buFont typeface="Arial"/>
              <a:buNone/>
            </a:pPr>
            <a:r>
              <a:rPr lang="en-US" sz="1700" b="1" i="1">
                <a:solidFill>
                  <a:schemeClr val="dk1"/>
                </a:solidFill>
              </a:rPr>
              <a:t>Plaque</a:t>
            </a:r>
            <a:r>
              <a:rPr lang="en-US" sz="1700" i="1"/>
              <a:t>-based care</a:t>
            </a:r>
            <a:r>
              <a:rPr lang="en-US" sz="1700" b="1">
                <a:solidFill>
                  <a:schemeClr val="dk1"/>
                </a:solidFill>
              </a:rPr>
              <a:t> demonstrated a 2:1 advantage over usual care.</a:t>
            </a:r>
            <a:endParaRPr sz="1700"/>
          </a:p>
        </p:txBody>
      </p:sp>
      <p:sp>
        <p:nvSpPr>
          <p:cNvPr id="1808" name="Google Shape;1808;h6483a57b4583db9a_0_183"/>
          <p:cNvSpPr/>
          <p:nvPr/>
        </p:nvSpPr>
        <p:spPr>
          <a:xfrm>
            <a:off x="440700" y="763850"/>
            <a:ext cx="7733400" cy="411300"/>
          </a:xfrm>
          <a:prstGeom prst="rect">
            <a:avLst/>
          </a:prstGeom>
          <a:solidFill>
            <a:srgbClr val="4E5D77"/>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500"/>
              <a:buFont typeface="Calibri"/>
              <a:buNone/>
            </a:pPr>
            <a:r>
              <a:rPr lang="en-US" sz="1500" b="1" i="0" u="none" strike="noStrike" cap="none">
                <a:solidFill>
                  <a:schemeClr val="lt1"/>
                </a:solidFill>
                <a:latin typeface="Calibri"/>
                <a:ea typeface="Calibri"/>
                <a:cs typeface="Calibri"/>
                <a:sym typeface="Calibri"/>
              </a:rPr>
              <a:t>Plaque-Based Care vs. Usual Care</a:t>
            </a:r>
            <a:endParaRPr sz="11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lt1"/>
              </a:buClr>
              <a:buSzPts val="1000"/>
              <a:buFont typeface="Calibri"/>
              <a:buNone/>
            </a:pPr>
            <a:r>
              <a:rPr lang="en-US" sz="1000" b="0" i="0" u="none" strike="noStrike" cap="none">
                <a:solidFill>
                  <a:schemeClr val="lt1"/>
                </a:solidFill>
                <a:latin typeface="Calibri"/>
                <a:ea typeface="Calibri"/>
                <a:cs typeface="Calibri"/>
                <a:sym typeface="Calibri"/>
              </a:rPr>
              <a:t>262 vs. 261 patients (68,382 patient pairs)</a:t>
            </a:r>
            <a:endParaRPr sz="1100" b="0" i="0" u="none" strike="noStrike" cap="none">
              <a:solidFill>
                <a:schemeClr val="dk1"/>
              </a:solidFill>
              <a:latin typeface="Calibri"/>
              <a:ea typeface="Calibri"/>
              <a:cs typeface="Calibri"/>
              <a:sym typeface="Calibri"/>
            </a:endParaRPr>
          </a:p>
        </p:txBody>
      </p:sp>
      <p:sp>
        <p:nvSpPr>
          <p:cNvPr id="1809" name="Google Shape;1809;h6483a57b4583db9a_0_183"/>
          <p:cNvSpPr/>
          <p:nvPr/>
        </p:nvSpPr>
        <p:spPr>
          <a:xfrm>
            <a:off x="440700" y="1211815"/>
            <a:ext cx="2082000" cy="330600"/>
          </a:xfrm>
          <a:prstGeom prst="rect">
            <a:avLst/>
          </a:prstGeom>
          <a:solidFill>
            <a:srgbClr val="F3F3F3"/>
          </a:solidFill>
          <a:ln>
            <a:noFill/>
          </a:ln>
        </p:spPr>
        <p:txBody>
          <a:bodyPr spcFirstLastPara="1" wrap="square" lIns="13335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Hierarchical Component</a:t>
            </a:r>
            <a:endParaRPr sz="1100" b="0" i="0" u="none" strike="noStrike" cap="none">
              <a:solidFill>
                <a:schemeClr val="dk1"/>
              </a:solidFill>
              <a:latin typeface="Calibri"/>
              <a:ea typeface="Calibri"/>
              <a:cs typeface="Calibri"/>
              <a:sym typeface="Calibri"/>
            </a:endParaRPr>
          </a:p>
        </p:txBody>
      </p:sp>
      <p:sp>
        <p:nvSpPr>
          <p:cNvPr id="1810" name="Google Shape;1810;h6483a57b4583db9a_0_183"/>
          <p:cNvSpPr/>
          <p:nvPr/>
        </p:nvSpPr>
        <p:spPr>
          <a:xfrm>
            <a:off x="2552605" y="1211815"/>
            <a:ext cx="1345200" cy="330600"/>
          </a:xfrm>
          <a:prstGeom prst="rect">
            <a:avLst/>
          </a:prstGeom>
          <a:solidFill>
            <a:srgbClr val="D4EFDA"/>
          </a:solid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Treatment Wins</a:t>
            </a:r>
            <a:endParaRPr sz="10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a:t>
            </a:r>
            <a:endParaRPr sz="1000" b="0" i="0" u="none" strike="noStrike" cap="none">
              <a:solidFill>
                <a:schemeClr val="dk1"/>
              </a:solidFill>
              <a:latin typeface="Calibri"/>
              <a:ea typeface="Calibri"/>
              <a:cs typeface="Calibri"/>
              <a:sym typeface="Calibri"/>
            </a:endParaRPr>
          </a:p>
        </p:txBody>
      </p:sp>
      <p:sp>
        <p:nvSpPr>
          <p:cNvPr id="1811" name="Google Shape;1811;h6483a57b4583db9a_0_183"/>
          <p:cNvSpPr/>
          <p:nvPr/>
        </p:nvSpPr>
        <p:spPr>
          <a:xfrm>
            <a:off x="3935487" y="1211815"/>
            <a:ext cx="1458300" cy="330600"/>
          </a:xfrm>
          <a:prstGeom prst="rect">
            <a:avLst/>
          </a:prstGeom>
          <a:solidFill>
            <a:srgbClr val="E8E8E8"/>
          </a:solidFill>
          <a:ln>
            <a:noFill/>
          </a:ln>
        </p:spPr>
        <p:txBody>
          <a:bodyPr spcFirstLastPara="1" wrap="square" lIns="0" tIns="0" rIns="0" bIns="0" anchor="ctr" anchorCtr="0">
            <a:noAutofit/>
          </a:bodyPr>
          <a:lstStyle/>
          <a:p>
            <a:pPr marL="0" marR="0" lvl="0" indent="0" algn="ctr" rtl="0">
              <a:spcBef>
                <a:spcPts val="0"/>
              </a:spcBef>
              <a:spcAft>
                <a:spcPts val="0"/>
              </a:spcAft>
              <a:buClr>
                <a:schemeClr val="dk1"/>
              </a:buClr>
              <a:buSzPts val="800"/>
              <a:buFont typeface="Calibri"/>
              <a:buNone/>
            </a:pPr>
            <a:r>
              <a:rPr lang="en-US" sz="800" b="1" i="0" u="none" strike="noStrike" cap="none">
                <a:solidFill>
                  <a:schemeClr val="dk1"/>
                </a:solidFill>
                <a:latin typeface="Calibri"/>
                <a:ea typeface="Calibri"/>
                <a:cs typeface="Calibri"/>
                <a:sym typeface="Calibri"/>
              </a:rPr>
              <a:t>Remaining Ties</a:t>
            </a:r>
            <a:endParaRPr sz="11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700"/>
              <a:buFont typeface="Calibri"/>
              <a:buNone/>
            </a:pPr>
            <a:r>
              <a:rPr lang="en-US" sz="700" b="0" i="0" u="none" strike="noStrike" cap="none">
                <a:solidFill>
                  <a:schemeClr val="dk1"/>
                </a:solidFill>
                <a:latin typeface="Calibri"/>
                <a:ea typeface="Calibri"/>
                <a:cs typeface="Calibri"/>
                <a:sym typeface="Calibri"/>
              </a:rPr>
              <a:t>(Proceed to next component)</a:t>
            </a:r>
            <a:endParaRPr sz="11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700"/>
              <a:buFont typeface="Calibri"/>
              <a:buNone/>
            </a:pPr>
            <a:r>
              <a:rPr lang="en-US" sz="700" b="0" i="0" u="none" strike="noStrike" cap="none">
                <a:solidFill>
                  <a:schemeClr val="dk1"/>
                </a:solidFill>
                <a:latin typeface="Calibri"/>
                <a:ea typeface="Calibri"/>
                <a:cs typeface="Calibri"/>
                <a:sym typeface="Calibri"/>
              </a:rPr>
              <a:t>(%)</a:t>
            </a:r>
            <a:endParaRPr sz="1100" b="0" i="0" u="none" strike="noStrike" cap="none">
              <a:solidFill>
                <a:schemeClr val="dk1"/>
              </a:solidFill>
              <a:latin typeface="Calibri"/>
              <a:ea typeface="Calibri"/>
              <a:cs typeface="Calibri"/>
              <a:sym typeface="Calibri"/>
            </a:endParaRPr>
          </a:p>
        </p:txBody>
      </p:sp>
      <p:sp>
        <p:nvSpPr>
          <p:cNvPr id="1812" name="Google Shape;1812;h6483a57b4583db9a_0_183"/>
          <p:cNvSpPr/>
          <p:nvPr/>
        </p:nvSpPr>
        <p:spPr>
          <a:xfrm>
            <a:off x="5423569" y="1211815"/>
            <a:ext cx="1473300" cy="330600"/>
          </a:xfrm>
          <a:prstGeom prst="rect">
            <a:avLst/>
          </a:prstGeom>
          <a:solidFill>
            <a:srgbClr val="F8D8D8"/>
          </a:solid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Treatment Losses</a:t>
            </a:r>
            <a:endParaRPr sz="10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a:t>
            </a:r>
            <a:endParaRPr sz="1000" b="0" i="0" u="none" strike="noStrike" cap="none">
              <a:solidFill>
                <a:schemeClr val="dk1"/>
              </a:solidFill>
              <a:latin typeface="Calibri"/>
              <a:ea typeface="Calibri"/>
              <a:cs typeface="Calibri"/>
              <a:sym typeface="Calibri"/>
            </a:endParaRPr>
          </a:p>
        </p:txBody>
      </p:sp>
      <p:sp>
        <p:nvSpPr>
          <p:cNvPr id="1813" name="Google Shape;1813;h6483a57b4583db9a_0_183"/>
          <p:cNvSpPr/>
          <p:nvPr/>
        </p:nvSpPr>
        <p:spPr>
          <a:xfrm>
            <a:off x="6926668" y="1211815"/>
            <a:ext cx="1247700" cy="330600"/>
          </a:xfrm>
          <a:prstGeom prst="rect">
            <a:avLst/>
          </a:prstGeom>
          <a:solidFill>
            <a:srgbClr val="F3F3F3"/>
          </a:solid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Win Difference</a:t>
            </a:r>
            <a:endParaRPr sz="10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2"/>
              </a:buClr>
              <a:buSzPts val="1000"/>
              <a:buFont typeface="Calibri"/>
              <a:buNone/>
            </a:pPr>
            <a:r>
              <a:rPr lang="en-US" sz="1000" b="0" i="0" u="none" strike="noStrike" cap="none">
                <a:solidFill>
                  <a:schemeClr val="dk2"/>
                </a:solidFill>
                <a:latin typeface="Calibri"/>
                <a:ea typeface="Calibri"/>
                <a:cs typeface="Calibri"/>
                <a:sym typeface="Calibri"/>
              </a:rPr>
              <a:t>(% points)</a:t>
            </a:r>
            <a:endParaRPr sz="1000" b="0" i="0" u="none" strike="noStrike" cap="none">
              <a:solidFill>
                <a:schemeClr val="dk1"/>
              </a:solidFill>
              <a:latin typeface="Calibri"/>
              <a:ea typeface="Calibri"/>
              <a:cs typeface="Calibri"/>
              <a:sym typeface="Calibri"/>
            </a:endParaRPr>
          </a:p>
        </p:txBody>
      </p:sp>
      <p:sp>
        <p:nvSpPr>
          <p:cNvPr id="1814" name="Google Shape;1814;h6483a57b4583db9a_0_183"/>
          <p:cNvSpPr txBox="1"/>
          <p:nvPr/>
        </p:nvSpPr>
        <p:spPr>
          <a:xfrm>
            <a:off x="583515" y="1564384"/>
            <a:ext cx="1656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1.</a:t>
            </a:r>
            <a:endParaRPr sz="1100" b="0" i="0" u="none" strike="noStrike" cap="none">
              <a:solidFill>
                <a:schemeClr val="dk1"/>
              </a:solidFill>
              <a:latin typeface="Calibri"/>
              <a:ea typeface="Calibri"/>
              <a:cs typeface="Calibri"/>
              <a:sym typeface="Calibri"/>
            </a:endParaRPr>
          </a:p>
        </p:txBody>
      </p:sp>
      <p:sp>
        <p:nvSpPr>
          <p:cNvPr id="1815" name="Google Shape;1815;h6483a57b4583db9a_0_183"/>
          <p:cNvSpPr txBox="1"/>
          <p:nvPr/>
        </p:nvSpPr>
        <p:spPr>
          <a:xfrm>
            <a:off x="748857" y="1564384"/>
            <a:ext cx="17811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Improvement in</a:t>
            </a:r>
            <a:endParaRPr sz="11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Diagnostic Certainty</a:t>
            </a:r>
            <a:endParaRPr sz="1100" b="0" i="0" u="none" strike="noStrike" cap="none">
              <a:solidFill>
                <a:schemeClr val="dk1"/>
              </a:solidFill>
              <a:latin typeface="Calibri"/>
              <a:ea typeface="Calibri"/>
              <a:cs typeface="Calibri"/>
              <a:sym typeface="Calibri"/>
            </a:endParaRPr>
          </a:p>
        </p:txBody>
      </p:sp>
      <p:sp>
        <p:nvSpPr>
          <p:cNvPr id="1816" name="Google Shape;1816;h6483a57b4583db9a_0_183"/>
          <p:cNvSpPr/>
          <p:nvPr/>
        </p:nvSpPr>
        <p:spPr>
          <a:xfrm>
            <a:off x="2680331" y="1586398"/>
            <a:ext cx="1119900" cy="279300"/>
          </a:xfrm>
          <a:prstGeom prst="rect">
            <a:avLst/>
          </a:prstGeom>
          <a:solidFill>
            <a:srgbClr val="D4EFDA"/>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26.53%</a:t>
            </a:r>
            <a:endParaRPr sz="1100" b="0" i="0" u="none" strike="noStrike" cap="none">
              <a:solidFill>
                <a:srgbClr val="444444"/>
              </a:solidFill>
              <a:latin typeface="Calibri"/>
              <a:ea typeface="Calibri"/>
              <a:cs typeface="Calibri"/>
              <a:sym typeface="Calibri"/>
            </a:endParaRPr>
          </a:p>
        </p:txBody>
      </p:sp>
      <p:sp>
        <p:nvSpPr>
          <p:cNvPr id="1817" name="Google Shape;1817;h6483a57b4583db9a_0_183"/>
          <p:cNvSpPr/>
          <p:nvPr/>
        </p:nvSpPr>
        <p:spPr>
          <a:xfrm>
            <a:off x="4153394" y="1586398"/>
            <a:ext cx="1044600" cy="279300"/>
          </a:xfrm>
          <a:prstGeom prst="rect">
            <a:avLst/>
          </a:prstGeom>
          <a:solidFill>
            <a:schemeClr val="lt2"/>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63.58%</a:t>
            </a:r>
            <a:endParaRPr sz="1100" b="0" i="0" u="none" strike="noStrike" cap="none">
              <a:solidFill>
                <a:srgbClr val="444444"/>
              </a:solidFill>
              <a:latin typeface="Calibri"/>
              <a:ea typeface="Calibri"/>
              <a:cs typeface="Calibri"/>
              <a:sym typeface="Calibri"/>
            </a:endParaRPr>
          </a:p>
        </p:txBody>
      </p:sp>
      <p:sp>
        <p:nvSpPr>
          <p:cNvPr id="1818" name="Google Shape;1818;h6483a57b4583db9a_0_183"/>
          <p:cNvSpPr/>
          <p:nvPr/>
        </p:nvSpPr>
        <p:spPr>
          <a:xfrm>
            <a:off x="5581402" y="1586398"/>
            <a:ext cx="1149900" cy="279300"/>
          </a:xfrm>
          <a:prstGeom prst="rect">
            <a:avLst/>
          </a:prstGeom>
          <a:solidFill>
            <a:srgbClr val="DC2626">
              <a:alpha val="20250"/>
            </a:srgbClr>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9.89%</a:t>
            </a:r>
            <a:endParaRPr sz="1100" b="0" i="0" u="none" strike="noStrike" cap="none">
              <a:solidFill>
                <a:srgbClr val="444444"/>
              </a:solidFill>
              <a:latin typeface="Calibri"/>
              <a:ea typeface="Calibri"/>
              <a:cs typeface="Calibri"/>
              <a:sym typeface="Calibri"/>
            </a:endParaRPr>
          </a:p>
        </p:txBody>
      </p:sp>
      <p:sp>
        <p:nvSpPr>
          <p:cNvPr id="1819" name="Google Shape;1819;h6483a57b4583db9a_0_183"/>
          <p:cNvSpPr txBox="1"/>
          <p:nvPr/>
        </p:nvSpPr>
        <p:spPr>
          <a:xfrm>
            <a:off x="6926668" y="1586398"/>
            <a:ext cx="1247700" cy="2793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100"/>
              <a:buFont typeface="Calibri"/>
              <a:buNone/>
            </a:pPr>
            <a:r>
              <a:rPr lang="en-US" sz="1100" b="0" i="0" u="none" strike="noStrike" cap="none">
                <a:solidFill>
                  <a:schemeClr val="dk2"/>
                </a:solidFill>
                <a:latin typeface="Calibri"/>
                <a:ea typeface="Calibri"/>
                <a:cs typeface="Calibri"/>
                <a:sym typeface="Calibri"/>
              </a:rPr>
              <a:t>16.64%</a:t>
            </a:r>
            <a:endParaRPr sz="1100" b="0" i="0" u="none" strike="noStrike" cap="none">
              <a:solidFill>
                <a:schemeClr val="dk1"/>
              </a:solidFill>
              <a:latin typeface="Calibri"/>
              <a:ea typeface="Calibri"/>
              <a:cs typeface="Calibri"/>
              <a:sym typeface="Calibri"/>
            </a:endParaRPr>
          </a:p>
        </p:txBody>
      </p:sp>
      <p:cxnSp>
        <p:nvCxnSpPr>
          <p:cNvPr id="1820" name="Google Shape;1820;h6483a57b4583db9a_0_183"/>
          <p:cNvCxnSpPr/>
          <p:nvPr/>
        </p:nvCxnSpPr>
        <p:spPr>
          <a:xfrm>
            <a:off x="440700" y="1902209"/>
            <a:ext cx="7733400" cy="0"/>
          </a:xfrm>
          <a:prstGeom prst="straightConnector1">
            <a:avLst/>
          </a:prstGeom>
          <a:noFill/>
          <a:ln w="7150" cap="flat" cmpd="sng">
            <a:solidFill>
              <a:srgbClr val="D5DDE6"/>
            </a:solidFill>
            <a:prstDash val="solid"/>
            <a:round/>
            <a:headEnd type="none" w="sm" len="sm"/>
            <a:tailEnd type="none" w="sm" len="sm"/>
          </a:ln>
        </p:spPr>
      </p:cxnSp>
      <p:sp>
        <p:nvSpPr>
          <p:cNvPr id="1821" name="Google Shape;1821;h6483a57b4583db9a_0_183"/>
          <p:cNvSpPr txBox="1"/>
          <p:nvPr/>
        </p:nvSpPr>
        <p:spPr>
          <a:xfrm>
            <a:off x="583515" y="2005011"/>
            <a:ext cx="1656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2.</a:t>
            </a:r>
            <a:endParaRPr sz="1100" b="0" i="0" u="none" strike="noStrike" cap="none">
              <a:solidFill>
                <a:schemeClr val="dk1"/>
              </a:solidFill>
              <a:latin typeface="Calibri"/>
              <a:ea typeface="Calibri"/>
              <a:cs typeface="Calibri"/>
              <a:sym typeface="Calibri"/>
            </a:endParaRPr>
          </a:p>
        </p:txBody>
      </p:sp>
      <p:sp>
        <p:nvSpPr>
          <p:cNvPr id="1822" name="Google Shape;1822;h6483a57b4583db9a_0_183"/>
          <p:cNvSpPr txBox="1"/>
          <p:nvPr/>
        </p:nvSpPr>
        <p:spPr>
          <a:xfrm>
            <a:off x="748857" y="2005011"/>
            <a:ext cx="17811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Reduction in LDL-C</a:t>
            </a:r>
            <a:endParaRPr sz="1100" b="0" i="0" u="none" strike="noStrike" cap="none">
              <a:solidFill>
                <a:schemeClr val="dk1"/>
              </a:solidFill>
              <a:latin typeface="Calibri"/>
              <a:ea typeface="Calibri"/>
              <a:cs typeface="Calibri"/>
              <a:sym typeface="Calibri"/>
            </a:endParaRPr>
          </a:p>
        </p:txBody>
      </p:sp>
      <p:sp>
        <p:nvSpPr>
          <p:cNvPr id="1823" name="Google Shape;1823;h6483a57b4583db9a_0_183"/>
          <p:cNvSpPr/>
          <p:nvPr/>
        </p:nvSpPr>
        <p:spPr>
          <a:xfrm>
            <a:off x="2680331" y="2027025"/>
            <a:ext cx="1119900" cy="279300"/>
          </a:xfrm>
          <a:prstGeom prst="rect">
            <a:avLst/>
          </a:prstGeom>
          <a:solidFill>
            <a:srgbClr val="D4EFDA"/>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19.35%</a:t>
            </a:r>
            <a:endParaRPr sz="1100" b="0" i="0" u="none" strike="noStrike" cap="none">
              <a:solidFill>
                <a:srgbClr val="444444"/>
              </a:solidFill>
              <a:latin typeface="Calibri"/>
              <a:ea typeface="Calibri"/>
              <a:cs typeface="Calibri"/>
              <a:sym typeface="Calibri"/>
            </a:endParaRPr>
          </a:p>
        </p:txBody>
      </p:sp>
      <p:sp>
        <p:nvSpPr>
          <p:cNvPr id="1824" name="Google Shape;1824;h6483a57b4583db9a_0_183"/>
          <p:cNvSpPr/>
          <p:nvPr/>
        </p:nvSpPr>
        <p:spPr>
          <a:xfrm>
            <a:off x="4153394" y="2027025"/>
            <a:ext cx="1044600" cy="279300"/>
          </a:xfrm>
          <a:prstGeom prst="rect">
            <a:avLst/>
          </a:prstGeom>
          <a:solidFill>
            <a:schemeClr val="lt2"/>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31.23%</a:t>
            </a:r>
            <a:endParaRPr sz="1100" b="0" i="0" u="none" strike="noStrike" cap="none">
              <a:solidFill>
                <a:srgbClr val="444444"/>
              </a:solidFill>
              <a:latin typeface="Calibri"/>
              <a:ea typeface="Calibri"/>
              <a:cs typeface="Calibri"/>
              <a:sym typeface="Calibri"/>
            </a:endParaRPr>
          </a:p>
        </p:txBody>
      </p:sp>
      <p:sp>
        <p:nvSpPr>
          <p:cNvPr id="1825" name="Google Shape;1825;h6483a57b4583db9a_0_183"/>
          <p:cNvSpPr/>
          <p:nvPr/>
        </p:nvSpPr>
        <p:spPr>
          <a:xfrm>
            <a:off x="5581402" y="2027025"/>
            <a:ext cx="1149900" cy="279300"/>
          </a:xfrm>
          <a:prstGeom prst="rect">
            <a:avLst/>
          </a:prstGeom>
          <a:solidFill>
            <a:srgbClr val="DC2626">
              <a:alpha val="20250"/>
            </a:srgbClr>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13.00%</a:t>
            </a:r>
            <a:endParaRPr sz="1100" b="0" i="0" u="none" strike="noStrike" cap="none">
              <a:solidFill>
                <a:srgbClr val="444444"/>
              </a:solidFill>
              <a:latin typeface="Calibri"/>
              <a:ea typeface="Calibri"/>
              <a:cs typeface="Calibri"/>
              <a:sym typeface="Calibri"/>
            </a:endParaRPr>
          </a:p>
        </p:txBody>
      </p:sp>
      <p:sp>
        <p:nvSpPr>
          <p:cNvPr id="1826" name="Google Shape;1826;h6483a57b4583db9a_0_183"/>
          <p:cNvSpPr txBox="1"/>
          <p:nvPr/>
        </p:nvSpPr>
        <p:spPr>
          <a:xfrm>
            <a:off x="6926668" y="2027025"/>
            <a:ext cx="1247700" cy="2793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100"/>
              <a:buFont typeface="Calibri"/>
              <a:buNone/>
            </a:pPr>
            <a:r>
              <a:rPr lang="en-US" sz="1100" b="0" i="0" u="none" strike="noStrike" cap="none">
                <a:solidFill>
                  <a:schemeClr val="dk2"/>
                </a:solidFill>
                <a:latin typeface="Calibri"/>
                <a:ea typeface="Calibri"/>
                <a:cs typeface="Calibri"/>
                <a:sym typeface="Calibri"/>
              </a:rPr>
              <a:t>6.36%</a:t>
            </a:r>
            <a:endParaRPr sz="1100" b="0" i="0" u="none" strike="noStrike" cap="none">
              <a:solidFill>
                <a:schemeClr val="dk1"/>
              </a:solidFill>
              <a:latin typeface="Calibri"/>
              <a:ea typeface="Calibri"/>
              <a:cs typeface="Calibri"/>
              <a:sym typeface="Calibri"/>
            </a:endParaRPr>
          </a:p>
        </p:txBody>
      </p:sp>
      <p:cxnSp>
        <p:nvCxnSpPr>
          <p:cNvPr id="1827" name="Google Shape;1827;h6483a57b4583db9a_0_183"/>
          <p:cNvCxnSpPr/>
          <p:nvPr/>
        </p:nvCxnSpPr>
        <p:spPr>
          <a:xfrm>
            <a:off x="440700" y="2342836"/>
            <a:ext cx="7733400" cy="0"/>
          </a:xfrm>
          <a:prstGeom prst="straightConnector1">
            <a:avLst/>
          </a:prstGeom>
          <a:noFill/>
          <a:ln w="7150" cap="flat" cmpd="sng">
            <a:solidFill>
              <a:srgbClr val="D5DDE6"/>
            </a:solidFill>
            <a:prstDash val="solid"/>
            <a:round/>
            <a:headEnd type="none" w="sm" len="sm"/>
            <a:tailEnd type="none" w="sm" len="sm"/>
          </a:ln>
        </p:spPr>
      </p:cxnSp>
      <p:sp>
        <p:nvSpPr>
          <p:cNvPr id="1828" name="Google Shape;1828;h6483a57b4583db9a_0_183"/>
          <p:cNvSpPr txBox="1"/>
          <p:nvPr/>
        </p:nvSpPr>
        <p:spPr>
          <a:xfrm>
            <a:off x="583515" y="2445706"/>
            <a:ext cx="1656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3.</a:t>
            </a:r>
            <a:endParaRPr sz="1100" b="0" i="0" u="none" strike="noStrike" cap="none">
              <a:solidFill>
                <a:schemeClr val="dk1"/>
              </a:solidFill>
              <a:latin typeface="Calibri"/>
              <a:ea typeface="Calibri"/>
              <a:cs typeface="Calibri"/>
              <a:sym typeface="Calibri"/>
            </a:endParaRPr>
          </a:p>
        </p:txBody>
      </p:sp>
      <p:sp>
        <p:nvSpPr>
          <p:cNvPr id="1829" name="Google Shape;1829;h6483a57b4583db9a_0_183"/>
          <p:cNvSpPr txBox="1"/>
          <p:nvPr/>
        </p:nvSpPr>
        <p:spPr>
          <a:xfrm>
            <a:off x="748857" y="2445706"/>
            <a:ext cx="17811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ICA without</a:t>
            </a:r>
            <a:endParaRPr sz="11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Obstructive CAD</a:t>
            </a:r>
            <a:endParaRPr sz="1100" b="0" i="0" u="none" strike="noStrike" cap="none">
              <a:solidFill>
                <a:schemeClr val="dk1"/>
              </a:solidFill>
              <a:latin typeface="Calibri"/>
              <a:ea typeface="Calibri"/>
              <a:cs typeface="Calibri"/>
              <a:sym typeface="Calibri"/>
            </a:endParaRPr>
          </a:p>
        </p:txBody>
      </p:sp>
      <p:sp>
        <p:nvSpPr>
          <p:cNvPr id="1830" name="Google Shape;1830;h6483a57b4583db9a_0_183"/>
          <p:cNvSpPr/>
          <p:nvPr/>
        </p:nvSpPr>
        <p:spPr>
          <a:xfrm>
            <a:off x="2680331" y="2467720"/>
            <a:ext cx="1119900" cy="279300"/>
          </a:xfrm>
          <a:prstGeom prst="rect">
            <a:avLst/>
          </a:prstGeom>
          <a:solidFill>
            <a:srgbClr val="D4EFDA"/>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0.81%</a:t>
            </a:r>
            <a:endParaRPr sz="1100" b="0" i="0" u="none" strike="noStrike" cap="none">
              <a:solidFill>
                <a:srgbClr val="444444"/>
              </a:solidFill>
              <a:latin typeface="Calibri"/>
              <a:ea typeface="Calibri"/>
              <a:cs typeface="Calibri"/>
              <a:sym typeface="Calibri"/>
            </a:endParaRPr>
          </a:p>
        </p:txBody>
      </p:sp>
      <p:sp>
        <p:nvSpPr>
          <p:cNvPr id="1831" name="Google Shape;1831;h6483a57b4583db9a_0_183"/>
          <p:cNvSpPr/>
          <p:nvPr/>
        </p:nvSpPr>
        <p:spPr>
          <a:xfrm>
            <a:off x="4153394" y="2467720"/>
            <a:ext cx="1044600" cy="279300"/>
          </a:xfrm>
          <a:prstGeom prst="rect">
            <a:avLst/>
          </a:prstGeom>
          <a:solidFill>
            <a:schemeClr val="lt2"/>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30.04%</a:t>
            </a:r>
            <a:endParaRPr sz="1100" b="0" i="0" u="none" strike="noStrike" cap="none">
              <a:solidFill>
                <a:srgbClr val="444444"/>
              </a:solidFill>
              <a:latin typeface="Calibri"/>
              <a:ea typeface="Calibri"/>
              <a:cs typeface="Calibri"/>
              <a:sym typeface="Calibri"/>
            </a:endParaRPr>
          </a:p>
        </p:txBody>
      </p:sp>
      <p:sp>
        <p:nvSpPr>
          <p:cNvPr id="1832" name="Google Shape;1832;h6483a57b4583db9a_0_183"/>
          <p:cNvSpPr/>
          <p:nvPr/>
        </p:nvSpPr>
        <p:spPr>
          <a:xfrm>
            <a:off x="5581402" y="2467720"/>
            <a:ext cx="1149900" cy="279300"/>
          </a:xfrm>
          <a:prstGeom prst="rect">
            <a:avLst/>
          </a:prstGeom>
          <a:solidFill>
            <a:srgbClr val="DC2626">
              <a:alpha val="20250"/>
            </a:srgbClr>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0.39%</a:t>
            </a:r>
            <a:endParaRPr sz="1100" b="0" i="0" u="none" strike="noStrike" cap="none">
              <a:solidFill>
                <a:srgbClr val="444444"/>
              </a:solidFill>
              <a:latin typeface="Calibri"/>
              <a:ea typeface="Calibri"/>
              <a:cs typeface="Calibri"/>
              <a:sym typeface="Calibri"/>
            </a:endParaRPr>
          </a:p>
        </p:txBody>
      </p:sp>
      <p:sp>
        <p:nvSpPr>
          <p:cNvPr id="1833" name="Google Shape;1833;h6483a57b4583db9a_0_183"/>
          <p:cNvSpPr txBox="1"/>
          <p:nvPr/>
        </p:nvSpPr>
        <p:spPr>
          <a:xfrm>
            <a:off x="6926668" y="2467720"/>
            <a:ext cx="1247700" cy="2793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100"/>
              <a:buFont typeface="Calibri"/>
              <a:buNone/>
            </a:pPr>
            <a:r>
              <a:rPr lang="en-US" sz="1100" b="0" i="0" u="none" strike="noStrike" cap="none">
                <a:solidFill>
                  <a:schemeClr val="dk2"/>
                </a:solidFill>
                <a:latin typeface="Calibri"/>
                <a:ea typeface="Calibri"/>
                <a:cs typeface="Calibri"/>
                <a:sym typeface="Calibri"/>
              </a:rPr>
              <a:t>0.43%</a:t>
            </a:r>
            <a:endParaRPr sz="1100" b="0" i="0" u="none" strike="noStrike" cap="none">
              <a:solidFill>
                <a:schemeClr val="dk1"/>
              </a:solidFill>
              <a:latin typeface="Calibri"/>
              <a:ea typeface="Calibri"/>
              <a:cs typeface="Calibri"/>
              <a:sym typeface="Calibri"/>
            </a:endParaRPr>
          </a:p>
        </p:txBody>
      </p:sp>
      <p:cxnSp>
        <p:nvCxnSpPr>
          <p:cNvPr id="1834" name="Google Shape;1834;h6483a57b4583db9a_0_183"/>
          <p:cNvCxnSpPr/>
          <p:nvPr/>
        </p:nvCxnSpPr>
        <p:spPr>
          <a:xfrm>
            <a:off x="440700" y="2783531"/>
            <a:ext cx="7733400" cy="0"/>
          </a:xfrm>
          <a:prstGeom prst="straightConnector1">
            <a:avLst/>
          </a:prstGeom>
          <a:noFill/>
          <a:ln w="7150" cap="flat" cmpd="sng">
            <a:solidFill>
              <a:srgbClr val="D5DDE6"/>
            </a:solidFill>
            <a:prstDash val="solid"/>
            <a:round/>
            <a:headEnd type="none" w="sm" len="sm"/>
            <a:tailEnd type="none" w="sm" len="sm"/>
          </a:ln>
        </p:spPr>
      </p:cxnSp>
      <p:sp>
        <p:nvSpPr>
          <p:cNvPr id="1835" name="Google Shape;1835;h6483a57b4583db9a_0_183"/>
          <p:cNvSpPr txBox="1"/>
          <p:nvPr/>
        </p:nvSpPr>
        <p:spPr>
          <a:xfrm>
            <a:off x="583515" y="2886332"/>
            <a:ext cx="1656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4.</a:t>
            </a:r>
            <a:endParaRPr sz="1100" b="0" i="0" u="none" strike="noStrike" cap="none">
              <a:solidFill>
                <a:schemeClr val="dk1"/>
              </a:solidFill>
              <a:latin typeface="Calibri"/>
              <a:ea typeface="Calibri"/>
              <a:cs typeface="Calibri"/>
              <a:sym typeface="Calibri"/>
            </a:endParaRPr>
          </a:p>
        </p:txBody>
      </p:sp>
      <p:sp>
        <p:nvSpPr>
          <p:cNvPr id="1836" name="Google Shape;1836;h6483a57b4583db9a_0_183"/>
          <p:cNvSpPr txBox="1"/>
          <p:nvPr/>
        </p:nvSpPr>
        <p:spPr>
          <a:xfrm>
            <a:off x="748857" y="2886332"/>
            <a:ext cx="1781100" cy="3231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100"/>
              <a:buFont typeface="Calibri"/>
              <a:buNone/>
            </a:pPr>
            <a:r>
              <a:rPr lang="en-US" sz="1100" b="1" i="0" u="none" strike="noStrike" cap="none">
                <a:solidFill>
                  <a:schemeClr val="dk2"/>
                </a:solidFill>
                <a:latin typeface="Calibri"/>
                <a:ea typeface="Calibri"/>
                <a:cs typeface="Calibri"/>
                <a:sym typeface="Calibri"/>
              </a:rPr>
              <a:t>Freedom from PCI</a:t>
            </a:r>
            <a:endParaRPr sz="11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Clr>
                <a:schemeClr val="dk2"/>
              </a:buClr>
              <a:buSzPts val="900"/>
              <a:buFont typeface="Calibri"/>
              <a:buNone/>
            </a:pPr>
            <a:r>
              <a:rPr lang="en-US" sz="900" b="0" i="0" u="none" strike="noStrike" cap="none">
                <a:solidFill>
                  <a:schemeClr val="dk2"/>
                </a:solidFill>
                <a:latin typeface="Calibri"/>
                <a:ea typeface="Calibri"/>
                <a:cs typeface="Calibri"/>
                <a:sym typeface="Calibri"/>
              </a:rPr>
              <a:t>without clinically significant stenosis</a:t>
            </a:r>
            <a:endParaRPr sz="1100" b="0" i="0" u="none" strike="noStrike" cap="none">
              <a:solidFill>
                <a:schemeClr val="dk1"/>
              </a:solidFill>
              <a:latin typeface="Calibri"/>
              <a:ea typeface="Calibri"/>
              <a:cs typeface="Calibri"/>
              <a:sym typeface="Calibri"/>
            </a:endParaRPr>
          </a:p>
        </p:txBody>
      </p:sp>
      <p:sp>
        <p:nvSpPr>
          <p:cNvPr id="1837" name="Google Shape;1837;h6483a57b4583db9a_0_183"/>
          <p:cNvSpPr/>
          <p:nvPr/>
        </p:nvSpPr>
        <p:spPr>
          <a:xfrm>
            <a:off x="2680331" y="2908415"/>
            <a:ext cx="1119900" cy="279300"/>
          </a:xfrm>
          <a:prstGeom prst="rect">
            <a:avLst/>
          </a:prstGeom>
          <a:solidFill>
            <a:srgbClr val="D4EFDA"/>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0.00%</a:t>
            </a:r>
            <a:endParaRPr sz="1100" b="0" i="0" u="none" strike="noStrike" cap="none">
              <a:solidFill>
                <a:srgbClr val="444444"/>
              </a:solidFill>
              <a:latin typeface="Calibri"/>
              <a:ea typeface="Calibri"/>
              <a:cs typeface="Calibri"/>
              <a:sym typeface="Calibri"/>
            </a:endParaRPr>
          </a:p>
        </p:txBody>
      </p:sp>
      <p:sp>
        <p:nvSpPr>
          <p:cNvPr id="1838" name="Google Shape;1838;h6483a57b4583db9a_0_183"/>
          <p:cNvSpPr/>
          <p:nvPr/>
        </p:nvSpPr>
        <p:spPr>
          <a:xfrm>
            <a:off x="4153394" y="2908415"/>
            <a:ext cx="1044600" cy="279300"/>
          </a:xfrm>
          <a:prstGeom prst="rect">
            <a:avLst/>
          </a:prstGeom>
          <a:solidFill>
            <a:schemeClr val="lt2"/>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29.96%</a:t>
            </a:r>
            <a:endParaRPr sz="1100" b="0" i="0" u="none" strike="noStrike" cap="none">
              <a:solidFill>
                <a:srgbClr val="444444"/>
              </a:solidFill>
              <a:latin typeface="Calibri"/>
              <a:ea typeface="Calibri"/>
              <a:cs typeface="Calibri"/>
              <a:sym typeface="Calibri"/>
            </a:endParaRPr>
          </a:p>
        </p:txBody>
      </p:sp>
      <p:sp>
        <p:nvSpPr>
          <p:cNvPr id="1839" name="Google Shape;1839;h6483a57b4583db9a_0_183"/>
          <p:cNvSpPr/>
          <p:nvPr/>
        </p:nvSpPr>
        <p:spPr>
          <a:xfrm>
            <a:off x="5581402" y="2908415"/>
            <a:ext cx="1149900" cy="279300"/>
          </a:xfrm>
          <a:prstGeom prst="rect">
            <a:avLst/>
          </a:prstGeom>
          <a:solidFill>
            <a:srgbClr val="DC2626">
              <a:alpha val="20250"/>
            </a:srgbClr>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100"/>
              <a:buFont typeface="Calibri"/>
              <a:buNone/>
            </a:pPr>
            <a:r>
              <a:rPr lang="en-US" sz="1100" b="1" i="0" u="none" strike="noStrike" cap="none">
                <a:solidFill>
                  <a:srgbClr val="444444"/>
                </a:solidFill>
                <a:latin typeface="Calibri"/>
                <a:ea typeface="Calibri"/>
                <a:cs typeface="Calibri"/>
                <a:sym typeface="Calibri"/>
              </a:rPr>
              <a:t>0.08%</a:t>
            </a:r>
            <a:endParaRPr sz="1100" b="0" i="0" u="none" strike="noStrike" cap="none">
              <a:solidFill>
                <a:srgbClr val="444444"/>
              </a:solidFill>
              <a:latin typeface="Calibri"/>
              <a:ea typeface="Calibri"/>
              <a:cs typeface="Calibri"/>
              <a:sym typeface="Calibri"/>
            </a:endParaRPr>
          </a:p>
        </p:txBody>
      </p:sp>
      <p:sp>
        <p:nvSpPr>
          <p:cNvPr id="1840" name="Google Shape;1840;h6483a57b4583db9a_0_183"/>
          <p:cNvSpPr txBox="1"/>
          <p:nvPr/>
        </p:nvSpPr>
        <p:spPr>
          <a:xfrm>
            <a:off x="6926668" y="2908415"/>
            <a:ext cx="1247700" cy="2793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100"/>
              <a:buFont typeface="Calibri"/>
              <a:buNone/>
            </a:pPr>
            <a:r>
              <a:rPr lang="en-US" sz="1100" b="0" i="0" u="none" strike="noStrike" cap="none">
                <a:solidFill>
                  <a:schemeClr val="dk2"/>
                </a:solidFill>
                <a:latin typeface="Calibri"/>
                <a:ea typeface="Calibri"/>
                <a:cs typeface="Calibri"/>
                <a:sym typeface="Calibri"/>
              </a:rPr>
              <a:t>-0.08%</a:t>
            </a:r>
            <a:endParaRPr sz="1100" b="0" i="0" u="none" strike="noStrike" cap="none">
              <a:solidFill>
                <a:schemeClr val="dk1"/>
              </a:solidFill>
              <a:latin typeface="Calibri"/>
              <a:ea typeface="Calibri"/>
              <a:cs typeface="Calibri"/>
              <a:sym typeface="Calibri"/>
            </a:endParaRPr>
          </a:p>
        </p:txBody>
      </p:sp>
      <p:sp>
        <p:nvSpPr>
          <p:cNvPr id="1841" name="Google Shape;1841;h6483a57b4583db9a_0_183"/>
          <p:cNvSpPr/>
          <p:nvPr/>
        </p:nvSpPr>
        <p:spPr>
          <a:xfrm>
            <a:off x="440705" y="3268256"/>
            <a:ext cx="7733400" cy="521700"/>
          </a:xfrm>
          <a:prstGeom prst="rect">
            <a:avLst/>
          </a:prstGeom>
          <a:solidFill>
            <a:srgbClr val="F3F3F3"/>
          </a:solidFill>
          <a:ln>
            <a:noFill/>
          </a:ln>
        </p:spPr>
        <p:txBody>
          <a:bodyPr spcFirstLastPara="1" wrap="square" lIns="0" tIns="0" rIns="0" bIns="0" anchor="ctr" anchorCtr="0">
            <a:noAutofit/>
          </a:bodyPr>
          <a:lstStyle/>
          <a:p>
            <a:pPr marL="0" marR="0" lvl="0" indent="0" algn="ctr" rtl="0">
              <a:spcBef>
                <a:spcPts val="0"/>
              </a:spcBef>
              <a:spcAft>
                <a:spcPts val="0"/>
              </a:spcAft>
              <a:buClr>
                <a:schemeClr val="dk1"/>
              </a:buClr>
              <a:buSzPts val="1100"/>
              <a:buFont typeface="Calibri"/>
              <a:buNone/>
            </a:pPr>
            <a:endParaRPr sz="1100" b="0" i="0" u="none" strike="noStrike" cap="none">
              <a:solidFill>
                <a:schemeClr val="dk1"/>
              </a:solidFill>
              <a:latin typeface="Calibri"/>
              <a:ea typeface="Calibri"/>
              <a:cs typeface="Calibri"/>
              <a:sym typeface="Calibri"/>
            </a:endParaRPr>
          </a:p>
        </p:txBody>
      </p:sp>
      <p:sp>
        <p:nvSpPr>
          <p:cNvPr id="1842" name="Google Shape;1842;h6483a57b4583db9a_0_183"/>
          <p:cNvSpPr txBox="1"/>
          <p:nvPr/>
        </p:nvSpPr>
        <p:spPr>
          <a:xfrm>
            <a:off x="598533" y="3319690"/>
            <a:ext cx="2066700" cy="4260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200"/>
              <a:buFont typeface="Calibri"/>
              <a:buNone/>
            </a:pPr>
            <a:r>
              <a:rPr lang="en-US" sz="1200" b="1" i="0" u="none" strike="noStrike" cap="none">
                <a:solidFill>
                  <a:schemeClr val="dk2"/>
                </a:solidFill>
                <a:latin typeface="Calibri"/>
                <a:ea typeface="Calibri"/>
                <a:cs typeface="Calibri"/>
                <a:sym typeface="Calibri"/>
              </a:rPr>
              <a:t>Overall Hierarchical Composite</a:t>
            </a:r>
            <a:endParaRPr sz="11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Clr>
                <a:schemeClr val="dk2"/>
              </a:buClr>
              <a:buSzPts val="900"/>
              <a:buFont typeface="Calibri"/>
              <a:buNone/>
            </a:pPr>
            <a:r>
              <a:rPr lang="en-US" sz="900" b="0" i="0" u="none" strike="noStrike" cap="none">
                <a:solidFill>
                  <a:schemeClr val="dk2"/>
                </a:solidFill>
                <a:latin typeface="Calibri"/>
                <a:ea typeface="Calibri"/>
                <a:cs typeface="Calibri"/>
                <a:sym typeface="Calibri"/>
              </a:rPr>
              <a:t>(All components)</a:t>
            </a:r>
            <a:endParaRPr sz="1100" b="0" i="0" u="none" strike="noStrike" cap="none">
              <a:solidFill>
                <a:schemeClr val="dk1"/>
              </a:solidFill>
              <a:latin typeface="Calibri"/>
              <a:ea typeface="Calibri"/>
              <a:cs typeface="Calibri"/>
              <a:sym typeface="Calibri"/>
            </a:endParaRPr>
          </a:p>
        </p:txBody>
      </p:sp>
      <p:sp>
        <p:nvSpPr>
          <p:cNvPr id="1843" name="Google Shape;1843;h6483a57b4583db9a_0_183"/>
          <p:cNvSpPr/>
          <p:nvPr/>
        </p:nvSpPr>
        <p:spPr>
          <a:xfrm>
            <a:off x="2680331" y="3327028"/>
            <a:ext cx="1119900" cy="389100"/>
          </a:xfrm>
          <a:prstGeom prst="rect">
            <a:avLst/>
          </a:prstGeom>
          <a:solidFill>
            <a:srgbClr val="D4EFDA"/>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300"/>
              <a:buFont typeface="Calibri"/>
              <a:buNone/>
            </a:pPr>
            <a:r>
              <a:rPr lang="en-US" sz="1300" b="1" i="0" u="none" strike="noStrike" cap="none">
                <a:solidFill>
                  <a:srgbClr val="444444"/>
                </a:solidFill>
                <a:latin typeface="Calibri"/>
                <a:ea typeface="Calibri"/>
                <a:cs typeface="Calibri"/>
                <a:sym typeface="Calibri"/>
              </a:rPr>
              <a:t>46.69%</a:t>
            </a:r>
            <a:endParaRPr sz="1300" b="0" i="0" u="none" strike="noStrike" cap="none">
              <a:solidFill>
                <a:srgbClr val="444444"/>
              </a:solidFill>
              <a:latin typeface="Calibri"/>
              <a:ea typeface="Calibri"/>
              <a:cs typeface="Calibri"/>
              <a:sym typeface="Calibri"/>
            </a:endParaRPr>
          </a:p>
        </p:txBody>
      </p:sp>
      <p:sp>
        <p:nvSpPr>
          <p:cNvPr id="1844" name="Google Shape;1844;h6483a57b4583db9a_0_183"/>
          <p:cNvSpPr/>
          <p:nvPr/>
        </p:nvSpPr>
        <p:spPr>
          <a:xfrm>
            <a:off x="4153394" y="3327028"/>
            <a:ext cx="1044600" cy="389100"/>
          </a:xfrm>
          <a:prstGeom prst="rect">
            <a:avLst/>
          </a:prstGeom>
          <a:solidFill>
            <a:schemeClr val="lt2"/>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300"/>
              <a:buFont typeface="Calibri"/>
              <a:buNone/>
            </a:pPr>
            <a:r>
              <a:rPr lang="en-US" sz="1300" b="1" i="0" u="none" strike="noStrike" cap="none">
                <a:solidFill>
                  <a:srgbClr val="444444"/>
                </a:solidFill>
                <a:latin typeface="Calibri"/>
                <a:ea typeface="Calibri"/>
                <a:cs typeface="Calibri"/>
                <a:sym typeface="Calibri"/>
              </a:rPr>
              <a:t>29.96%</a:t>
            </a:r>
            <a:endParaRPr sz="1300" b="0" i="0" u="none" strike="noStrike" cap="none">
              <a:solidFill>
                <a:srgbClr val="444444"/>
              </a:solidFill>
              <a:latin typeface="Calibri"/>
              <a:ea typeface="Calibri"/>
              <a:cs typeface="Calibri"/>
              <a:sym typeface="Calibri"/>
            </a:endParaRPr>
          </a:p>
        </p:txBody>
      </p:sp>
      <p:sp>
        <p:nvSpPr>
          <p:cNvPr id="1845" name="Google Shape;1845;h6483a57b4583db9a_0_183"/>
          <p:cNvSpPr/>
          <p:nvPr/>
        </p:nvSpPr>
        <p:spPr>
          <a:xfrm>
            <a:off x="5581402" y="3327028"/>
            <a:ext cx="1149900" cy="389100"/>
          </a:xfrm>
          <a:prstGeom prst="rect">
            <a:avLst/>
          </a:prstGeom>
          <a:solidFill>
            <a:srgbClr val="DC2626">
              <a:alpha val="20250"/>
            </a:srgbClr>
          </a:solidFill>
          <a:ln>
            <a:noFill/>
          </a:ln>
        </p:spPr>
        <p:txBody>
          <a:bodyPr spcFirstLastPara="1" wrap="square" lIns="0" tIns="0" rIns="0" bIns="0" anchor="ctr" anchorCtr="0">
            <a:noAutofit/>
          </a:bodyPr>
          <a:lstStyle/>
          <a:p>
            <a:pPr marL="0" marR="0" lvl="0" indent="0" algn="ctr" rtl="0">
              <a:spcBef>
                <a:spcPts val="0"/>
              </a:spcBef>
              <a:spcAft>
                <a:spcPts val="0"/>
              </a:spcAft>
              <a:buClr>
                <a:schemeClr val="lt1"/>
              </a:buClr>
              <a:buSzPts val="1300"/>
              <a:buFont typeface="Calibri"/>
              <a:buNone/>
            </a:pPr>
            <a:r>
              <a:rPr lang="en-US" sz="1300" b="1" i="0" u="none" strike="noStrike" cap="none">
                <a:solidFill>
                  <a:srgbClr val="444444"/>
                </a:solidFill>
                <a:latin typeface="Calibri"/>
                <a:ea typeface="Calibri"/>
                <a:cs typeface="Calibri"/>
                <a:sym typeface="Calibri"/>
              </a:rPr>
              <a:t>23.36%</a:t>
            </a:r>
            <a:endParaRPr sz="1300" b="0" i="0" u="none" strike="noStrike" cap="none">
              <a:solidFill>
                <a:srgbClr val="444444"/>
              </a:solidFill>
              <a:latin typeface="Calibri"/>
              <a:ea typeface="Calibri"/>
              <a:cs typeface="Calibri"/>
              <a:sym typeface="Calibri"/>
            </a:endParaRPr>
          </a:p>
        </p:txBody>
      </p:sp>
      <p:sp>
        <p:nvSpPr>
          <p:cNvPr id="1846" name="Google Shape;1846;h6483a57b4583db9a_0_183"/>
          <p:cNvSpPr/>
          <p:nvPr/>
        </p:nvSpPr>
        <p:spPr>
          <a:xfrm>
            <a:off x="6926668" y="3268255"/>
            <a:ext cx="1247700" cy="5217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Win Difference</a:t>
            </a:r>
            <a:endParaRPr sz="11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2"/>
              </a:buClr>
              <a:buSzPts val="1400"/>
              <a:buFont typeface="Calibri"/>
              <a:buNone/>
            </a:pPr>
            <a:r>
              <a:rPr lang="en-US" sz="1400" b="1" i="0" u="none" strike="noStrike" cap="none">
                <a:solidFill>
                  <a:schemeClr val="dk2"/>
                </a:solidFill>
                <a:latin typeface="Calibri"/>
                <a:ea typeface="Calibri"/>
                <a:cs typeface="Calibri"/>
                <a:sym typeface="Calibri"/>
              </a:rPr>
              <a:t>23.35%</a:t>
            </a:r>
            <a:endParaRPr sz="1100" b="0" i="0" u="none" strike="noStrike" cap="none">
              <a:solidFill>
                <a:schemeClr val="dk1"/>
              </a:solidFill>
              <a:latin typeface="Calibri"/>
              <a:ea typeface="Calibri"/>
              <a:cs typeface="Calibri"/>
              <a:sym typeface="Calibri"/>
            </a:endParaRPr>
          </a:p>
        </p:txBody>
      </p:sp>
      <p:sp>
        <p:nvSpPr>
          <p:cNvPr id="1847" name="Google Shape;1847;h6483a57b4583db9a_0_183"/>
          <p:cNvSpPr/>
          <p:nvPr/>
        </p:nvSpPr>
        <p:spPr>
          <a:xfrm>
            <a:off x="440700" y="3811751"/>
            <a:ext cx="7733400" cy="3747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1"/>
              </a:buClr>
              <a:buSzPts val="1100"/>
              <a:buFont typeface="Calibri"/>
              <a:buNone/>
            </a:pPr>
            <a:endParaRPr sz="1100" b="0" i="0" u="none" strike="noStrike" cap="none">
              <a:solidFill>
                <a:schemeClr val="dk1"/>
              </a:solidFill>
              <a:latin typeface="Calibri"/>
              <a:ea typeface="Calibri"/>
              <a:cs typeface="Calibri"/>
              <a:sym typeface="Calibri"/>
            </a:endParaRPr>
          </a:p>
        </p:txBody>
      </p:sp>
      <p:sp>
        <p:nvSpPr>
          <p:cNvPr id="1848" name="Google Shape;1848;h6483a57b4583db9a_0_183"/>
          <p:cNvSpPr txBox="1"/>
          <p:nvPr/>
        </p:nvSpPr>
        <p:spPr>
          <a:xfrm>
            <a:off x="1838601" y="3863186"/>
            <a:ext cx="1232700" cy="27180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chemeClr val="dk2"/>
              </a:buClr>
              <a:buSzPts val="1400"/>
              <a:buFont typeface="Calibri"/>
              <a:buNone/>
            </a:pPr>
            <a:r>
              <a:rPr lang="en-US" sz="1400" b="1" i="0" u="none" strike="noStrike" cap="none">
                <a:solidFill>
                  <a:schemeClr val="dk2"/>
                </a:solidFill>
                <a:latin typeface="Calibri"/>
                <a:ea typeface="Calibri"/>
                <a:cs typeface="Calibri"/>
                <a:sym typeface="Calibri"/>
              </a:rPr>
              <a:t>Win Ratio  =</a:t>
            </a:r>
            <a:endParaRPr sz="1400" b="0" i="0" u="none" strike="noStrike" cap="none">
              <a:solidFill>
                <a:schemeClr val="dk1"/>
              </a:solidFill>
              <a:latin typeface="Calibri"/>
              <a:ea typeface="Calibri"/>
              <a:cs typeface="Calibri"/>
              <a:sym typeface="Calibri"/>
            </a:endParaRPr>
          </a:p>
        </p:txBody>
      </p:sp>
      <p:sp>
        <p:nvSpPr>
          <p:cNvPr id="1849" name="Google Shape;1849;h6483a57b4583db9a_0_183"/>
          <p:cNvSpPr txBox="1"/>
          <p:nvPr/>
        </p:nvSpPr>
        <p:spPr>
          <a:xfrm>
            <a:off x="3131303" y="3826427"/>
            <a:ext cx="571200" cy="1689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46.69%</a:t>
            </a:r>
            <a:endParaRPr sz="1000" b="0" i="0" u="none" strike="noStrike" cap="none">
              <a:solidFill>
                <a:schemeClr val="dk1"/>
              </a:solidFill>
              <a:latin typeface="Calibri"/>
              <a:ea typeface="Calibri"/>
              <a:cs typeface="Calibri"/>
              <a:sym typeface="Calibri"/>
            </a:endParaRPr>
          </a:p>
        </p:txBody>
      </p:sp>
      <p:cxnSp>
        <p:nvCxnSpPr>
          <p:cNvPr id="1850" name="Google Shape;1850;h6483a57b4583db9a_0_183"/>
          <p:cNvCxnSpPr/>
          <p:nvPr/>
        </p:nvCxnSpPr>
        <p:spPr>
          <a:xfrm>
            <a:off x="3131303" y="3999043"/>
            <a:ext cx="571200" cy="0"/>
          </a:xfrm>
          <a:prstGeom prst="straightConnector1">
            <a:avLst/>
          </a:prstGeom>
          <a:noFill/>
          <a:ln w="9525" cap="flat" cmpd="sng">
            <a:solidFill>
              <a:schemeClr val="dk2"/>
            </a:solidFill>
            <a:prstDash val="solid"/>
            <a:round/>
            <a:headEnd type="none" w="sm" len="sm"/>
            <a:tailEnd type="none" w="sm" len="sm"/>
          </a:ln>
        </p:spPr>
      </p:cxnSp>
      <p:sp>
        <p:nvSpPr>
          <p:cNvPr id="1851" name="Google Shape;1851;h6483a57b4583db9a_0_183"/>
          <p:cNvSpPr txBox="1"/>
          <p:nvPr/>
        </p:nvSpPr>
        <p:spPr>
          <a:xfrm>
            <a:off x="3131303" y="4010016"/>
            <a:ext cx="571200" cy="1689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000"/>
              <a:buFont typeface="Calibri"/>
              <a:buNone/>
            </a:pPr>
            <a:r>
              <a:rPr lang="en-US" sz="1000" b="1" i="0" u="none" strike="noStrike" cap="none">
                <a:solidFill>
                  <a:schemeClr val="dk2"/>
                </a:solidFill>
                <a:latin typeface="Calibri"/>
                <a:ea typeface="Calibri"/>
                <a:cs typeface="Calibri"/>
                <a:sym typeface="Calibri"/>
              </a:rPr>
              <a:t>23.36%</a:t>
            </a:r>
            <a:endParaRPr sz="1000" b="0" i="0" u="none" strike="noStrike" cap="none">
              <a:solidFill>
                <a:schemeClr val="dk1"/>
              </a:solidFill>
              <a:latin typeface="Calibri"/>
              <a:ea typeface="Calibri"/>
              <a:cs typeface="Calibri"/>
              <a:sym typeface="Calibri"/>
            </a:endParaRPr>
          </a:p>
        </p:txBody>
      </p:sp>
      <p:sp>
        <p:nvSpPr>
          <p:cNvPr id="1852" name="Google Shape;1852;h6483a57b4583db9a_0_183"/>
          <p:cNvSpPr txBox="1"/>
          <p:nvPr/>
        </p:nvSpPr>
        <p:spPr>
          <a:xfrm>
            <a:off x="3732529" y="3863186"/>
            <a:ext cx="113100" cy="271800"/>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Clr>
                <a:schemeClr val="dk2"/>
              </a:buClr>
              <a:buSzPts val="1400"/>
              <a:buFont typeface="Calibri"/>
              <a:buNone/>
            </a:pPr>
            <a:r>
              <a:rPr lang="en-US" sz="1400" b="1" i="0" u="none" strike="noStrike" cap="none">
                <a:solidFill>
                  <a:schemeClr val="dk2"/>
                </a:solidFill>
                <a:latin typeface="Calibri"/>
                <a:ea typeface="Calibri"/>
                <a:cs typeface="Calibri"/>
                <a:sym typeface="Calibri"/>
              </a:rPr>
              <a:t>=</a:t>
            </a:r>
            <a:endParaRPr sz="1400" b="0" i="0" u="none" strike="noStrike" cap="none">
              <a:solidFill>
                <a:schemeClr val="dk1"/>
              </a:solidFill>
              <a:latin typeface="Calibri"/>
              <a:ea typeface="Calibri"/>
              <a:cs typeface="Calibri"/>
              <a:sym typeface="Calibri"/>
            </a:endParaRPr>
          </a:p>
        </p:txBody>
      </p:sp>
      <p:sp>
        <p:nvSpPr>
          <p:cNvPr id="1853" name="Google Shape;1853;h6483a57b4583db9a_0_183"/>
          <p:cNvSpPr/>
          <p:nvPr/>
        </p:nvSpPr>
        <p:spPr>
          <a:xfrm>
            <a:off x="3860325" y="3833765"/>
            <a:ext cx="578700" cy="330600"/>
          </a:xfrm>
          <a:prstGeom prst="rect">
            <a:avLst/>
          </a:prstGeom>
          <a:solidFill>
            <a:srgbClr val="FFFFFF"/>
          </a:solidFill>
          <a:ln w="19050" cap="flat" cmpd="sng">
            <a:solidFill>
              <a:schemeClr val="accent4"/>
            </a:solidFill>
            <a:prstDash val="solid"/>
            <a:round/>
            <a:headEnd type="none" w="sm" len="sm"/>
            <a:tailEnd type="none" w="sm" len="sm"/>
          </a:ln>
        </p:spPr>
        <p:txBody>
          <a:bodyPr spcFirstLastPara="1" wrap="square" lIns="0" tIns="0" rIns="0" bIns="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2.00</a:t>
            </a:r>
            <a:endParaRPr sz="1800" b="0" i="0" u="none" strike="noStrike" cap="none">
              <a:solidFill>
                <a:schemeClr val="dk1"/>
              </a:solidFill>
              <a:latin typeface="Calibri"/>
              <a:ea typeface="Calibri"/>
              <a:cs typeface="Calibri"/>
              <a:sym typeface="Calibri"/>
            </a:endParaRPr>
          </a:p>
        </p:txBody>
      </p:sp>
      <p:sp>
        <p:nvSpPr>
          <p:cNvPr id="1854" name="Google Shape;1854;h6483a57b4583db9a_0_183"/>
          <p:cNvSpPr txBox="1"/>
          <p:nvPr/>
        </p:nvSpPr>
        <p:spPr>
          <a:xfrm>
            <a:off x="4499167" y="3863186"/>
            <a:ext cx="2826000" cy="271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2"/>
              </a:buClr>
              <a:buSzPts val="1200"/>
              <a:buFont typeface="Calibri"/>
              <a:buNone/>
            </a:pPr>
            <a:r>
              <a:rPr lang="en-US" sz="1200" b="0" i="0" u="none" strike="noStrike" cap="none">
                <a:solidFill>
                  <a:schemeClr val="dk2"/>
                </a:solidFill>
                <a:latin typeface="Calibri"/>
                <a:ea typeface="Calibri"/>
                <a:cs typeface="Calibri"/>
                <a:sym typeface="Calibri"/>
              </a:rPr>
              <a:t>(95% CI 1.37 </a:t>
            </a:r>
            <a:r>
              <a:rPr lang="en-US" sz="1200">
                <a:solidFill>
                  <a:schemeClr val="dk2"/>
                </a:solidFill>
                <a:latin typeface="Calibri"/>
                <a:ea typeface="Calibri"/>
                <a:cs typeface="Calibri"/>
                <a:sym typeface="Calibri"/>
              </a:rPr>
              <a:t>-</a:t>
            </a:r>
            <a:r>
              <a:rPr lang="en-US" sz="1200" b="0" i="0" u="none" strike="noStrike" cap="none">
                <a:solidFill>
                  <a:schemeClr val="dk2"/>
                </a:solidFill>
                <a:latin typeface="Calibri"/>
                <a:ea typeface="Calibri"/>
                <a:cs typeface="Calibri"/>
                <a:sym typeface="Calibri"/>
              </a:rPr>
              <a:t> 2.56), </a:t>
            </a:r>
            <a:r>
              <a:rPr lang="en-US" sz="1200" b="0" i="1" u="none" strike="noStrike" cap="none">
                <a:solidFill>
                  <a:schemeClr val="dk2"/>
                </a:solidFill>
                <a:latin typeface="Calibri"/>
                <a:ea typeface="Calibri"/>
                <a:cs typeface="Calibri"/>
                <a:sym typeface="Calibri"/>
              </a:rPr>
              <a:t>p</a:t>
            </a:r>
            <a:r>
              <a:rPr lang="en-US" sz="1200" b="0" i="0" u="none" strike="noStrike" cap="none">
                <a:solidFill>
                  <a:schemeClr val="dk2"/>
                </a:solidFill>
                <a:latin typeface="Calibri"/>
                <a:ea typeface="Calibri"/>
                <a:cs typeface="Calibri"/>
                <a:sym typeface="Calibri"/>
              </a:rPr>
              <a:t> &lt; 0.0001</a:t>
            </a:r>
            <a:endParaRPr sz="1200" b="0" i="0" u="none" strike="noStrike" cap="none">
              <a:solidFill>
                <a:schemeClr val="dk1"/>
              </a:solidFill>
              <a:latin typeface="Calibri"/>
              <a:ea typeface="Calibri"/>
              <a:cs typeface="Calibri"/>
              <a:sym typeface="Calibri"/>
            </a:endParaRPr>
          </a:p>
        </p:txBody>
      </p:sp>
      <p:sp>
        <p:nvSpPr>
          <p:cNvPr id="1855" name="Google Shape;1855;h6483a57b4583db9a_0_183"/>
          <p:cNvSpPr/>
          <p:nvPr/>
        </p:nvSpPr>
        <p:spPr>
          <a:xfrm>
            <a:off x="440700" y="4223025"/>
            <a:ext cx="7733400" cy="345300"/>
          </a:xfrm>
          <a:prstGeom prst="rect">
            <a:avLst/>
          </a:prstGeom>
          <a:solidFill>
            <a:schemeClr val="lt2"/>
          </a:solidFill>
          <a:ln>
            <a:noFill/>
          </a:ln>
        </p:spPr>
        <p:txBody>
          <a:bodyPr spcFirstLastPara="1" wrap="square" lIns="47625" tIns="0" rIns="28575" bIns="0" anchor="ctr" anchorCtr="0">
            <a:noAutofit/>
          </a:bodyPr>
          <a:lstStyle/>
          <a:p>
            <a:pPr marL="0" marR="0" lvl="0" indent="0" algn="l" rtl="0">
              <a:spcBef>
                <a:spcPts val="0"/>
              </a:spcBef>
              <a:spcAft>
                <a:spcPts val="0"/>
              </a:spcAft>
              <a:buClr>
                <a:srgbClr val="4A5568"/>
              </a:buClr>
              <a:buSzPts val="700"/>
              <a:buFont typeface="Calibri"/>
              <a:buNone/>
            </a:pPr>
            <a:r>
              <a:rPr lang="en-US" sz="700" b="0" i="0" u="none" strike="noStrike" cap="none">
                <a:solidFill>
                  <a:srgbClr val="4A5568"/>
                </a:solidFill>
                <a:latin typeface="Calibri"/>
                <a:ea typeface="Calibri"/>
                <a:cs typeface="Calibri"/>
                <a:sym typeface="Calibri"/>
              </a:rPr>
              <a:t>Percentages are based on all 68,382 treatment</a:t>
            </a:r>
            <a:r>
              <a:rPr lang="en-US" sz="700">
                <a:solidFill>
                  <a:srgbClr val="4A5568"/>
                </a:solidFill>
                <a:latin typeface="Calibri"/>
                <a:ea typeface="Calibri"/>
                <a:cs typeface="Calibri"/>
                <a:sym typeface="Calibri"/>
              </a:rPr>
              <a:t>-</a:t>
            </a:r>
            <a:r>
              <a:rPr lang="en-US" sz="700" b="0" i="0" u="none" strike="noStrike" cap="none">
                <a:solidFill>
                  <a:srgbClr val="4A5568"/>
                </a:solidFill>
                <a:latin typeface="Calibri"/>
                <a:ea typeface="Calibri"/>
                <a:cs typeface="Calibri"/>
                <a:sym typeface="Calibri"/>
              </a:rPr>
              <a:t>control pairs. At each hierarchical component, pairs that are not resolved (ties) proceed to the next component.</a:t>
            </a:r>
            <a:endParaRPr sz="7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Clr>
                <a:srgbClr val="4A5568"/>
              </a:buClr>
              <a:buSzPts val="700"/>
              <a:buFont typeface="Calibri"/>
              <a:buNone/>
            </a:pPr>
            <a:r>
              <a:rPr lang="en-US" sz="700" b="0" i="0" u="none" strike="noStrike" cap="none">
                <a:solidFill>
                  <a:srgbClr val="4A5568"/>
                </a:solidFill>
                <a:latin typeface="Calibri"/>
                <a:ea typeface="Calibri"/>
                <a:cs typeface="Calibri"/>
                <a:sym typeface="Calibri"/>
              </a:rPr>
              <a:t>Final ties represent pairs that remain unresolved after all components and are not included in the win ratio. Win ratio is calculated as the ratio of total treatment wins to total treatment losses (ties are not included).</a:t>
            </a:r>
            <a:endParaRPr sz="700" b="0" i="0" u="none" strike="noStrike" cap="none">
              <a:solidFill>
                <a:schemeClr val="dk1"/>
              </a:solidFill>
              <a:latin typeface="Calibri"/>
              <a:ea typeface="Calibri"/>
              <a:cs typeface="Calibri"/>
              <a:sym typeface="Calibri"/>
            </a:endParaRPr>
          </a:p>
        </p:txBody>
      </p:sp>
      <p:cxnSp>
        <p:nvCxnSpPr>
          <p:cNvPr id="1856" name="Google Shape;1856;h6483a57b4583db9a_0_183"/>
          <p:cNvCxnSpPr>
            <a:stCxn id="1824" idx="2"/>
            <a:endCxn id="1831" idx="0"/>
          </p:cNvCxnSpPr>
          <p:nvPr/>
        </p:nvCxnSpPr>
        <p:spPr>
          <a:xfrm>
            <a:off x="4675694" y="2306325"/>
            <a:ext cx="0" cy="161400"/>
          </a:xfrm>
          <a:prstGeom prst="straightConnector1">
            <a:avLst/>
          </a:prstGeom>
          <a:noFill/>
          <a:ln w="14300" cap="flat" cmpd="sng">
            <a:solidFill>
              <a:srgbClr val="4E5D77"/>
            </a:solidFill>
            <a:prstDash val="solid"/>
            <a:round/>
            <a:headEnd type="none" w="sm" len="sm"/>
            <a:tailEnd type="triangle" w="med" len="med"/>
          </a:ln>
        </p:spPr>
      </p:cxnSp>
      <p:cxnSp>
        <p:nvCxnSpPr>
          <p:cNvPr id="1857" name="Google Shape;1857;h6483a57b4583db9a_0_183"/>
          <p:cNvCxnSpPr>
            <a:stCxn id="1831" idx="2"/>
            <a:endCxn id="1838" idx="0"/>
          </p:cNvCxnSpPr>
          <p:nvPr/>
        </p:nvCxnSpPr>
        <p:spPr>
          <a:xfrm>
            <a:off x="4675694" y="2747020"/>
            <a:ext cx="0" cy="161400"/>
          </a:xfrm>
          <a:prstGeom prst="straightConnector1">
            <a:avLst/>
          </a:prstGeom>
          <a:noFill/>
          <a:ln w="14300" cap="flat" cmpd="sng">
            <a:solidFill>
              <a:srgbClr val="4E5D77"/>
            </a:solidFill>
            <a:prstDash val="solid"/>
            <a:round/>
            <a:headEnd type="none" w="sm" len="sm"/>
            <a:tailEnd type="triangle" w="med" len="med"/>
          </a:ln>
        </p:spPr>
      </p:cxnSp>
      <p:cxnSp>
        <p:nvCxnSpPr>
          <p:cNvPr id="1858" name="Google Shape;1858;h6483a57b4583db9a_0_183"/>
          <p:cNvCxnSpPr/>
          <p:nvPr/>
        </p:nvCxnSpPr>
        <p:spPr>
          <a:xfrm>
            <a:off x="4675748" y="1861799"/>
            <a:ext cx="0" cy="161700"/>
          </a:xfrm>
          <a:prstGeom prst="straightConnector1">
            <a:avLst/>
          </a:prstGeom>
          <a:noFill/>
          <a:ln w="14300" cap="flat" cmpd="sng">
            <a:solidFill>
              <a:srgbClr val="4E5D77"/>
            </a:solidFill>
            <a:prstDash val="solid"/>
            <a:round/>
            <a:headEnd type="none" w="sm" len="sm"/>
            <a:tailEnd type="triangle" w="med" len="med"/>
          </a:ln>
        </p:spPr>
      </p:cxnSp>
      <p:cxnSp>
        <p:nvCxnSpPr>
          <p:cNvPr id="1859" name="Google Shape;1859;h6483a57b4583db9a_0_183"/>
          <p:cNvCxnSpPr/>
          <p:nvPr/>
        </p:nvCxnSpPr>
        <p:spPr>
          <a:xfrm>
            <a:off x="4389401" y="1861707"/>
            <a:ext cx="0" cy="48900"/>
          </a:xfrm>
          <a:prstGeom prst="straightConnector1">
            <a:avLst/>
          </a:prstGeom>
          <a:noFill/>
          <a:ln w="7150" cap="flat" cmpd="sng">
            <a:solidFill>
              <a:srgbClr val="4E5D77"/>
            </a:solidFill>
            <a:prstDash val="solid"/>
            <a:round/>
            <a:headEnd type="none" w="med" len="med"/>
            <a:tailEnd type="none" w="med" len="med"/>
          </a:ln>
        </p:spPr>
      </p:cxnSp>
      <p:cxnSp>
        <p:nvCxnSpPr>
          <p:cNvPr id="1860" name="Google Shape;1860;h6483a57b4583db9a_0_183"/>
          <p:cNvCxnSpPr/>
          <p:nvPr/>
        </p:nvCxnSpPr>
        <p:spPr>
          <a:xfrm rot="10800000">
            <a:off x="3418843" y="1914446"/>
            <a:ext cx="974700" cy="0"/>
          </a:xfrm>
          <a:prstGeom prst="straightConnector1">
            <a:avLst/>
          </a:prstGeom>
          <a:noFill/>
          <a:ln w="7150" cap="flat" cmpd="sng">
            <a:solidFill>
              <a:srgbClr val="4E5D77"/>
            </a:solidFill>
            <a:prstDash val="solid"/>
            <a:round/>
            <a:headEnd type="none" w="med" len="med"/>
            <a:tailEnd type="none" w="med" len="med"/>
          </a:ln>
        </p:spPr>
      </p:cxnSp>
      <p:cxnSp>
        <p:nvCxnSpPr>
          <p:cNvPr id="1861" name="Google Shape;1861;h6483a57b4583db9a_0_183"/>
          <p:cNvCxnSpPr/>
          <p:nvPr/>
        </p:nvCxnSpPr>
        <p:spPr>
          <a:xfrm>
            <a:off x="3421724" y="1913054"/>
            <a:ext cx="0" cy="117300"/>
          </a:xfrm>
          <a:prstGeom prst="straightConnector1">
            <a:avLst/>
          </a:prstGeom>
          <a:noFill/>
          <a:ln w="7150" cap="flat" cmpd="sng">
            <a:solidFill>
              <a:srgbClr val="4E5D77"/>
            </a:solidFill>
            <a:prstDash val="solid"/>
            <a:round/>
            <a:headEnd type="none" w="sm" len="sm"/>
            <a:tailEnd type="triangle" w="med" len="med"/>
          </a:ln>
        </p:spPr>
      </p:cxnSp>
      <p:cxnSp>
        <p:nvCxnSpPr>
          <p:cNvPr id="1862" name="Google Shape;1862;h6483a57b4583db9a_0_183"/>
          <p:cNvCxnSpPr/>
          <p:nvPr/>
        </p:nvCxnSpPr>
        <p:spPr>
          <a:xfrm>
            <a:off x="4385257" y="2302537"/>
            <a:ext cx="0" cy="48900"/>
          </a:xfrm>
          <a:prstGeom prst="straightConnector1">
            <a:avLst/>
          </a:prstGeom>
          <a:noFill/>
          <a:ln w="7150" cap="flat" cmpd="sng">
            <a:solidFill>
              <a:srgbClr val="4E5D77"/>
            </a:solidFill>
            <a:prstDash val="solid"/>
            <a:round/>
            <a:headEnd type="none" w="med" len="med"/>
            <a:tailEnd type="none" w="med" len="med"/>
          </a:ln>
        </p:spPr>
      </p:cxnSp>
      <p:cxnSp>
        <p:nvCxnSpPr>
          <p:cNvPr id="1863" name="Google Shape;1863;h6483a57b4583db9a_0_183"/>
          <p:cNvCxnSpPr/>
          <p:nvPr/>
        </p:nvCxnSpPr>
        <p:spPr>
          <a:xfrm rot="10800000">
            <a:off x="3414699" y="2355277"/>
            <a:ext cx="974700" cy="0"/>
          </a:xfrm>
          <a:prstGeom prst="straightConnector1">
            <a:avLst/>
          </a:prstGeom>
          <a:noFill/>
          <a:ln w="7150" cap="flat" cmpd="sng">
            <a:solidFill>
              <a:srgbClr val="4E5D77"/>
            </a:solidFill>
            <a:prstDash val="solid"/>
            <a:round/>
            <a:headEnd type="none" w="med" len="med"/>
            <a:tailEnd type="none" w="med" len="med"/>
          </a:ln>
        </p:spPr>
      </p:cxnSp>
      <p:cxnSp>
        <p:nvCxnSpPr>
          <p:cNvPr id="1864" name="Google Shape;1864;h6483a57b4583db9a_0_183"/>
          <p:cNvCxnSpPr/>
          <p:nvPr/>
        </p:nvCxnSpPr>
        <p:spPr>
          <a:xfrm>
            <a:off x="3417580" y="2353884"/>
            <a:ext cx="0" cy="117300"/>
          </a:xfrm>
          <a:prstGeom prst="straightConnector1">
            <a:avLst/>
          </a:prstGeom>
          <a:noFill/>
          <a:ln w="7150" cap="flat" cmpd="sng">
            <a:solidFill>
              <a:srgbClr val="4E5D77"/>
            </a:solidFill>
            <a:prstDash val="solid"/>
            <a:round/>
            <a:headEnd type="none" w="sm" len="sm"/>
            <a:tailEnd type="triangle" w="med" len="med"/>
          </a:ln>
        </p:spPr>
      </p:cxnSp>
      <p:cxnSp>
        <p:nvCxnSpPr>
          <p:cNvPr id="1865" name="Google Shape;1865;h6483a57b4583db9a_0_183"/>
          <p:cNvCxnSpPr/>
          <p:nvPr/>
        </p:nvCxnSpPr>
        <p:spPr>
          <a:xfrm>
            <a:off x="4381112" y="2745799"/>
            <a:ext cx="0" cy="48900"/>
          </a:xfrm>
          <a:prstGeom prst="straightConnector1">
            <a:avLst/>
          </a:prstGeom>
          <a:noFill/>
          <a:ln w="7150" cap="flat" cmpd="sng">
            <a:solidFill>
              <a:srgbClr val="4E5D77"/>
            </a:solidFill>
            <a:prstDash val="solid"/>
            <a:round/>
            <a:headEnd type="none" w="med" len="med"/>
            <a:tailEnd type="none" w="med" len="med"/>
          </a:ln>
        </p:spPr>
      </p:cxnSp>
      <p:cxnSp>
        <p:nvCxnSpPr>
          <p:cNvPr id="1866" name="Google Shape;1866;h6483a57b4583db9a_0_183"/>
          <p:cNvCxnSpPr/>
          <p:nvPr/>
        </p:nvCxnSpPr>
        <p:spPr>
          <a:xfrm rot="10800000">
            <a:off x="3410554" y="2798538"/>
            <a:ext cx="974700" cy="0"/>
          </a:xfrm>
          <a:prstGeom prst="straightConnector1">
            <a:avLst/>
          </a:prstGeom>
          <a:noFill/>
          <a:ln w="7150" cap="flat" cmpd="sng">
            <a:solidFill>
              <a:srgbClr val="4E5D77"/>
            </a:solidFill>
            <a:prstDash val="solid"/>
            <a:round/>
            <a:headEnd type="none" w="med" len="med"/>
            <a:tailEnd type="none" w="med" len="med"/>
          </a:ln>
        </p:spPr>
      </p:cxnSp>
      <p:cxnSp>
        <p:nvCxnSpPr>
          <p:cNvPr id="1867" name="Google Shape;1867;h6483a57b4583db9a_0_183"/>
          <p:cNvCxnSpPr/>
          <p:nvPr/>
        </p:nvCxnSpPr>
        <p:spPr>
          <a:xfrm>
            <a:off x="3413435" y="2797145"/>
            <a:ext cx="0" cy="117300"/>
          </a:xfrm>
          <a:prstGeom prst="straightConnector1">
            <a:avLst/>
          </a:prstGeom>
          <a:noFill/>
          <a:ln w="7150" cap="flat" cmpd="sng">
            <a:solidFill>
              <a:srgbClr val="4E5D77"/>
            </a:solidFill>
            <a:prstDash val="solid"/>
            <a:round/>
            <a:headEnd type="none" w="sm" len="sm"/>
            <a:tailEnd type="triangle" w="med" len="med"/>
          </a:ln>
        </p:spPr>
      </p:cxnSp>
      <p:cxnSp>
        <p:nvCxnSpPr>
          <p:cNvPr id="1868" name="Google Shape;1868;h6483a57b4583db9a_0_183"/>
          <p:cNvCxnSpPr/>
          <p:nvPr/>
        </p:nvCxnSpPr>
        <p:spPr>
          <a:xfrm>
            <a:off x="4966244" y="1862725"/>
            <a:ext cx="0" cy="48900"/>
          </a:xfrm>
          <a:prstGeom prst="straightConnector1">
            <a:avLst/>
          </a:prstGeom>
          <a:noFill/>
          <a:ln w="7150" cap="flat" cmpd="sng">
            <a:solidFill>
              <a:srgbClr val="4E5D77"/>
            </a:solidFill>
            <a:prstDash val="solid"/>
            <a:round/>
            <a:headEnd type="none" w="med" len="med"/>
            <a:tailEnd type="none" w="med" len="med"/>
          </a:ln>
        </p:spPr>
      </p:cxnSp>
      <p:cxnSp>
        <p:nvCxnSpPr>
          <p:cNvPr id="1869" name="Google Shape;1869;h6483a57b4583db9a_0_183"/>
          <p:cNvCxnSpPr/>
          <p:nvPr/>
        </p:nvCxnSpPr>
        <p:spPr>
          <a:xfrm>
            <a:off x="4962102" y="1915460"/>
            <a:ext cx="974700" cy="0"/>
          </a:xfrm>
          <a:prstGeom prst="straightConnector1">
            <a:avLst/>
          </a:prstGeom>
          <a:noFill/>
          <a:ln w="7150" cap="flat" cmpd="sng">
            <a:solidFill>
              <a:srgbClr val="4E5D77"/>
            </a:solidFill>
            <a:prstDash val="solid"/>
            <a:round/>
            <a:headEnd type="none" w="med" len="med"/>
            <a:tailEnd type="none" w="med" len="med"/>
          </a:ln>
        </p:spPr>
      </p:cxnSp>
      <p:cxnSp>
        <p:nvCxnSpPr>
          <p:cNvPr id="1870" name="Google Shape;1870;h6483a57b4583db9a_0_183"/>
          <p:cNvCxnSpPr/>
          <p:nvPr/>
        </p:nvCxnSpPr>
        <p:spPr>
          <a:xfrm>
            <a:off x="5933996" y="1914067"/>
            <a:ext cx="0" cy="117300"/>
          </a:xfrm>
          <a:prstGeom prst="straightConnector1">
            <a:avLst/>
          </a:prstGeom>
          <a:noFill/>
          <a:ln w="7150" cap="flat" cmpd="sng">
            <a:solidFill>
              <a:srgbClr val="4E5D77"/>
            </a:solidFill>
            <a:prstDash val="solid"/>
            <a:round/>
            <a:headEnd type="none" w="sm" len="sm"/>
            <a:tailEnd type="triangle" w="med" len="med"/>
          </a:ln>
        </p:spPr>
      </p:cxnSp>
      <p:cxnSp>
        <p:nvCxnSpPr>
          <p:cNvPr id="1871" name="Google Shape;1871;h6483a57b4583db9a_0_183"/>
          <p:cNvCxnSpPr/>
          <p:nvPr/>
        </p:nvCxnSpPr>
        <p:spPr>
          <a:xfrm>
            <a:off x="4963501" y="2303795"/>
            <a:ext cx="0" cy="48900"/>
          </a:xfrm>
          <a:prstGeom prst="straightConnector1">
            <a:avLst/>
          </a:prstGeom>
          <a:noFill/>
          <a:ln w="7150" cap="flat" cmpd="sng">
            <a:solidFill>
              <a:srgbClr val="4E5D77"/>
            </a:solidFill>
            <a:prstDash val="solid"/>
            <a:round/>
            <a:headEnd type="none" w="med" len="med"/>
            <a:tailEnd type="none" w="med" len="med"/>
          </a:ln>
        </p:spPr>
      </p:cxnSp>
      <p:cxnSp>
        <p:nvCxnSpPr>
          <p:cNvPr id="1872" name="Google Shape;1872;h6483a57b4583db9a_0_183"/>
          <p:cNvCxnSpPr/>
          <p:nvPr/>
        </p:nvCxnSpPr>
        <p:spPr>
          <a:xfrm>
            <a:off x="4959359" y="2356530"/>
            <a:ext cx="974700" cy="0"/>
          </a:xfrm>
          <a:prstGeom prst="straightConnector1">
            <a:avLst/>
          </a:prstGeom>
          <a:noFill/>
          <a:ln w="7150" cap="flat" cmpd="sng">
            <a:solidFill>
              <a:srgbClr val="4E5D77"/>
            </a:solidFill>
            <a:prstDash val="solid"/>
            <a:round/>
            <a:headEnd type="none" w="med" len="med"/>
            <a:tailEnd type="none" w="med" len="med"/>
          </a:ln>
        </p:spPr>
      </p:cxnSp>
      <p:cxnSp>
        <p:nvCxnSpPr>
          <p:cNvPr id="1873" name="Google Shape;1873;h6483a57b4583db9a_0_183"/>
          <p:cNvCxnSpPr/>
          <p:nvPr/>
        </p:nvCxnSpPr>
        <p:spPr>
          <a:xfrm>
            <a:off x="5931252" y="2355137"/>
            <a:ext cx="0" cy="117300"/>
          </a:xfrm>
          <a:prstGeom prst="straightConnector1">
            <a:avLst/>
          </a:prstGeom>
          <a:noFill/>
          <a:ln w="7150" cap="flat" cmpd="sng">
            <a:solidFill>
              <a:srgbClr val="4E5D77"/>
            </a:solidFill>
            <a:prstDash val="solid"/>
            <a:round/>
            <a:headEnd type="none" w="sm" len="sm"/>
            <a:tailEnd type="triangle" w="med" len="med"/>
          </a:ln>
        </p:spPr>
      </p:cxnSp>
      <p:cxnSp>
        <p:nvCxnSpPr>
          <p:cNvPr id="1874" name="Google Shape;1874;h6483a57b4583db9a_0_183"/>
          <p:cNvCxnSpPr/>
          <p:nvPr/>
        </p:nvCxnSpPr>
        <p:spPr>
          <a:xfrm>
            <a:off x="4955409" y="2743173"/>
            <a:ext cx="0" cy="48900"/>
          </a:xfrm>
          <a:prstGeom prst="straightConnector1">
            <a:avLst/>
          </a:prstGeom>
          <a:noFill/>
          <a:ln w="7150" cap="flat" cmpd="sng">
            <a:solidFill>
              <a:srgbClr val="4E5D77"/>
            </a:solidFill>
            <a:prstDash val="solid"/>
            <a:round/>
            <a:headEnd type="none" w="med" len="med"/>
            <a:tailEnd type="none" w="med" len="med"/>
          </a:ln>
        </p:spPr>
      </p:cxnSp>
      <p:cxnSp>
        <p:nvCxnSpPr>
          <p:cNvPr id="1875" name="Google Shape;1875;h6483a57b4583db9a_0_183"/>
          <p:cNvCxnSpPr/>
          <p:nvPr/>
        </p:nvCxnSpPr>
        <p:spPr>
          <a:xfrm>
            <a:off x="4951266" y="2795908"/>
            <a:ext cx="974700" cy="0"/>
          </a:xfrm>
          <a:prstGeom prst="straightConnector1">
            <a:avLst/>
          </a:prstGeom>
          <a:noFill/>
          <a:ln w="7150" cap="flat" cmpd="sng">
            <a:solidFill>
              <a:srgbClr val="4E5D77"/>
            </a:solidFill>
            <a:prstDash val="solid"/>
            <a:round/>
            <a:headEnd type="none" w="med" len="med"/>
            <a:tailEnd type="none" w="med" len="med"/>
          </a:ln>
        </p:spPr>
      </p:cxnSp>
      <p:cxnSp>
        <p:nvCxnSpPr>
          <p:cNvPr id="1876" name="Google Shape;1876;h6483a57b4583db9a_0_183"/>
          <p:cNvCxnSpPr/>
          <p:nvPr/>
        </p:nvCxnSpPr>
        <p:spPr>
          <a:xfrm>
            <a:off x="5923160" y="2794515"/>
            <a:ext cx="0" cy="117300"/>
          </a:xfrm>
          <a:prstGeom prst="straightConnector1">
            <a:avLst/>
          </a:prstGeom>
          <a:noFill/>
          <a:ln w="7150" cap="flat" cmpd="sng">
            <a:solidFill>
              <a:srgbClr val="4E5D77"/>
            </a:solidFill>
            <a:prstDash val="solid"/>
            <a:round/>
            <a:headEnd type="none" w="sm" len="sm"/>
            <a:tailEnd type="triangle" w="med" len="med"/>
          </a:ln>
        </p:spPr>
      </p:cxnSp>
      <p:sp>
        <p:nvSpPr>
          <p:cNvPr id="1877" name="Google Shape;1877;h6483a57b4583db9a_0_183"/>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12</a:t>
            </a:fld>
            <a:endParaRPr/>
          </a:p>
        </p:txBody>
      </p:sp>
      <p:sp>
        <p:nvSpPr>
          <p:cNvPr id="1878" name="Google Shape;1878;h6483a57b4583db9a_0_183"/>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CAD = coronary artery disease; CI = confidence interval; ICA = invasive coronary angiography; LDL-C = low-density lipoprotein cholesterol; PCI = percutaneous coronary intervention.</a:t>
            </a:r>
            <a:endParaRPr sz="800" b="0" i="0" u="none" strike="noStrike">
              <a:solidFill>
                <a:srgbClr val="FFFFFF"/>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82">
          <a:extLst>
            <a:ext uri="{FF2B5EF4-FFF2-40B4-BE49-F238E27FC236}">
              <a16:creationId xmlns:a16="http://schemas.microsoft.com/office/drawing/2014/main" id="{A14C09A3-8CDB-022F-C1ED-89447C29BA23}"/>
            </a:ext>
          </a:extLst>
        </p:cNvPr>
        <p:cNvGrpSpPr/>
        <p:nvPr/>
      </p:nvGrpSpPr>
      <p:grpSpPr>
        <a:xfrm>
          <a:off x="0" y="0"/>
          <a:ext cx="0" cy="0"/>
          <a:chOff x="0" y="0"/>
          <a:chExt cx="0" cy="0"/>
        </a:xfrm>
      </p:grpSpPr>
      <p:sp>
        <p:nvSpPr>
          <p:cNvPr id="1883" name="Google Shape;1883;h6483a57b4583db9a_8_133">
            <a:extLst>
              <a:ext uri="{FF2B5EF4-FFF2-40B4-BE49-F238E27FC236}">
                <a16:creationId xmlns:a16="http://schemas.microsoft.com/office/drawing/2014/main" id="{081A1F77-D8F5-182A-3292-17C10C1C1941}"/>
              </a:ext>
            </a:extLst>
          </p:cNvPr>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1884" name="Google Shape;1884;h6483a57b4583db9a_8_133">
            <a:extLst>
              <a:ext uri="{FF2B5EF4-FFF2-40B4-BE49-F238E27FC236}">
                <a16:creationId xmlns:a16="http://schemas.microsoft.com/office/drawing/2014/main" id="{C6D05BBF-E584-74C6-8306-7F1B362E9A52}"/>
              </a:ext>
            </a:extLst>
          </p:cNvPr>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pic>
        <p:nvPicPr>
          <p:cNvPr id="1885" name="Google Shape;1885;h6483a57b4583db9a_8_133" descr="A blue and black logo&#10;&#10;AI-generated content may be incorrect.">
            <a:extLst>
              <a:ext uri="{FF2B5EF4-FFF2-40B4-BE49-F238E27FC236}">
                <a16:creationId xmlns:a16="http://schemas.microsoft.com/office/drawing/2014/main" id="{672C6D5F-ED3F-2B49-82FC-705C08F74326}"/>
              </a:ext>
            </a:extLst>
          </p:cNvPr>
          <p:cNvPicPr preferRelativeResize="0"/>
          <p:nvPr/>
        </p:nvPicPr>
        <p:blipFill rotWithShape="1">
          <a:blip r:embed="rId3">
            <a:alphaModFix/>
          </a:blip>
          <a:srcRect/>
          <a:stretch/>
        </p:blipFill>
        <p:spPr>
          <a:xfrm>
            <a:off x="6973827" y="3"/>
            <a:ext cx="2170173" cy="316475"/>
          </a:xfrm>
          <a:prstGeom prst="rect">
            <a:avLst/>
          </a:prstGeom>
          <a:noFill/>
          <a:ln>
            <a:noFill/>
          </a:ln>
        </p:spPr>
      </p:pic>
      <p:sp>
        <p:nvSpPr>
          <p:cNvPr id="1886" name="Google Shape;1886;h6483a57b4583db9a_8_133">
            <a:extLst>
              <a:ext uri="{FF2B5EF4-FFF2-40B4-BE49-F238E27FC236}">
                <a16:creationId xmlns:a16="http://schemas.microsoft.com/office/drawing/2014/main" id="{17E238C0-1D1C-C851-CAC1-2A4225D21CB9}"/>
              </a:ext>
            </a:extLst>
          </p:cNvPr>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13</a:t>
            </a:fld>
            <a:endParaRPr/>
          </a:p>
        </p:txBody>
      </p:sp>
      <p:sp>
        <p:nvSpPr>
          <p:cNvPr id="1887" name="Google Shape;1887;h6483a57b4583db9a_8_133">
            <a:extLst>
              <a:ext uri="{FF2B5EF4-FFF2-40B4-BE49-F238E27FC236}">
                <a16:creationId xmlns:a16="http://schemas.microsoft.com/office/drawing/2014/main" id="{27203E42-68F7-02D3-3A83-AD63D937B31D}"/>
              </a:ext>
            </a:extLst>
          </p:cNvPr>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CAD = coronary artery disease; CI = confidence interval; ICA = invasive coronary angiography; LDL-C = low-density lipoprotein cholesterol; PCI = percutaneous coronary intervention.</a:t>
            </a:r>
            <a:endParaRPr sz="800" b="0" i="0" u="none" strike="noStrike">
              <a:solidFill>
                <a:srgbClr val="FFFFFF"/>
              </a:solidFill>
              <a:latin typeface="Arial"/>
              <a:ea typeface="Arial"/>
              <a:cs typeface="Arial"/>
              <a:sym typeface="Arial"/>
            </a:endParaRPr>
          </a:p>
        </p:txBody>
      </p:sp>
      <p:sp>
        <p:nvSpPr>
          <p:cNvPr id="1888" name="Google Shape;1888;h6483a57b4583db9a_8_133">
            <a:extLst>
              <a:ext uri="{FF2B5EF4-FFF2-40B4-BE49-F238E27FC236}">
                <a16:creationId xmlns:a16="http://schemas.microsoft.com/office/drawing/2014/main" id="{8D665241-EDD3-E985-7B9C-66234D843780}"/>
              </a:ext>
            </a:extLst>
          </p:cNvPr>
          <p:cNvSpPr txBox="1">
            <a:spLocks noGrp="1"/>
          </p:cNvSpPr>
          <p:nvPr>
            <p:ph type="title"/>
          </p:nvPr>
        </p:nvSpPr>
        <p:spPr>
          <a:xfrm>
            <a:off x="310525" y="182880"/>
            <a:ext cx="8836500" cy="7773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dirty="0">
                <a:solidFill>
                  <a:srgbClr val="000000"/>
                </a:solidFill>
              </a:rPr>
              <a:t>Primary Endpoint Components</a:t>
            </a:r>
            <a:endParaRPr sz="2200" dirty="0">
              <a:solidFill>
                <a:srgbClr val="000000"/>
              </a:solidFill>
            </a:endParaRPr>
          </a:p>
        </p:txBody>
      </p:sp>
      <p:graphicFrame>
        <p:nvGraphicFramePr>
          <p:cNvPr id="3" name="Google Shape;1889;h6483a57b4583db9a_8_133">
            <a:extLst>
              <a:ext uri="{FF2B5EF4-FFF2-40B4-BE49-F238E27FC236}">
                <a16:creationId xmlns:a16="http://schemas.microsoft.com/office/drawing/2014/main" id="{9C01BB99-6C89-2924-C05F-5727A3E939F0}"/>
              </a:ext>
            </a:extLst>
          </p:cNvPr>
          <p:cNvGraphicFramePr/>
          <p:nvPr/>
        </p:nvGraphicFramePr>
        <p:xfrm>
          <a:off x="200862" y="1358677"/>
          <a:ext cx="8741675" cy="2545992"/>
        </p:xfrm>
        <a:graphic>
          <a:graphicData uri="http://schemas.openxmlformats.org/drawingml/2006/table">
            <a:tbl>
              <a:tblPr>
                <a:noFill/>
              </a:tblPr>
              <a:tblGrid>
                <a:gridCol w="2194550">
                  <a:extLst>
                    <a:ext uri="{9D8B030D-6E8A-4147-A177-3AD203B41FA5}">
                      <a16:colId xmlns:a16="http://schemas.microsoft.com/office/drawing/2014/main" val="20000"/>
                    </a:ext>
                  </a:extLst>
                </a:gridCol>
                <a:gridCol w="1978300">
                  <a:extLst>
                    <a:ext uri="{9D8B030D-6E8A-4147-A177-3AD203B41FA5}">
                      <a16:colId xmlns:a16="http://schemas.microsoft.com/office/drawing/2014/main" val="20001"/>
                    </a:ext>
                  </a:extLst>
                </a:gridCol>
                <a:gridCol w="1999350">
                  <a:extLst>
                    <a:ext uri="{9D8B030D-6E8A-4147-A177-3AD203B41FA5}">
                      <a16:colId xmlns:a16="http://schemas.microsoft.com/office/drawing/2014/main" val="20002"/>
                    </a:ext>
                  </a:extLst>
                </a:gridCol>
                <a:gridCol w="1600200">
                  <a:extLst>
                    <a:ext uri="{9D8B030D-6E8A-4147-A177-3AD203B41FA5}">
                      <a16:colId xmlns:a16="http://schemas.microsoft.com/office/drawing/2014/main" val="20003"/>
                    </a:ext>
                  </a:extLst>
                </a:gridCol>
                <a:gridCol w="969275">
                  <a:extLst>
                    <a:ext uri="{9D8B030D-6E8A-4147-A177-3AD203B41FA5}">
                      <a16:colId xmlns:a16="http://schemas.microsoft.com/office/drawing/2014/main" val="20004"/>
                    </a:ext>
                  </a:extLst>
                </a:gridCol>
              </a:tblGrid>
              <a:tr h="352892">
                <a:tc>
                  <a:txBody>
                    <a:bodyPr/>
                    <a:lstStyle/>
                    <a:p>
                      <a:pPr marL="0" marR="0" lvl="0" indent="0" algn="l" rtl="0">
                        <a:spcBef>
                          <a:spcPts val="0"/>
                        </a:spcBef>
                        <a:spcAft>
                          <a:spcPts val="0"/>
                        </a:spcAft>
                        <a:buClr>
                          <a:srgbClr val="FFFFFF"/>
                        </a:buClr>
                        <a:buSzPts val="1000"/>
                        <a:buFont typeface="Arial"/>
                        <a:buNone/>
                      </a:pPr>
                      <a:r>
                        <a:rPr lang="en-US" sz="1000" b="1" dirty="0">
                          <a:solidFill>
                            <a:srgbClr val="FFFFFF"/>
                          </a:solidFill>
                        </a:rPr>
                        <a:t>Primary Endpoint Component</a:t>
                      </a:r>
                      <a:endParaRPr sz="1000" u="none" strike="noStrike" cap="none" dirty="0">
                        <a:latin typeface="Arial"/>
                        <a:ea typeface="Arial"/>
                        <a:cs typeface="Arial"/>
                        <a:sym typeface="Arial"/>
                      </a:endParaRPr>
                    </a:p>
                  </a:txBody>
                  <a:tcPr marL="64000" marR="64000" marT="36575" marB="36575" anchor="ctr">
                    <a:lnL w="9525" cap="flat" cmpd="sng">
                      <a:solidFill>
                        <a:srgbClr val="9E9E9E"/>
                      </a:solidFill>
                      <a:prstDash val="solid"/>
                      <a:round/>
                      <a:headEnd type="none" w="sm" len="sm"/>
                      <a:tailEnd type="none" w="sm" len="sm"/>
                    </a:lnL>
                    <a:lnR w="9525" cap="flat" cmpd="sng">
                      <a:solidFill>
                        <a:srgbClr val="D1D5DB"/>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D1D5DB"/>
                      </a:solidFill>
                      <a:prstDash val="solid"/>
                      <a:round/>
                      <a:headEnd type="none" w="sm" len="sm"/>
                      <a:tailEnd type="none" w="sm" len="sm"/>
                    </a:lnB>
                    <a:solidFill>
                      <a:srgbClr val="C10F1F"/>
                    </a:solidFill>
                  </a:tcPr>
                </a:tc>
                <a:tc>
                  <a:txBody>
                    <a:bodyPr/>
                    <a:lstStyle/>
                    <a:p>
                      <a:pPr marL="0" marR="0" lvl="0" indent="0" algn="l" rtl="0">
                        <a:spcBef>
                          <a:spcPts val="0"/>
                        </a:spcBef>
                        <a:spcAft>
                          <a:spcPts val="0"/>
                        </a:spcAft>
                        <a:buClr>
                          <a:srgbClr val="FFFFFF"/>
                        </a:buClr>
                        <a:buSzPts val="1000"/>
                        <a:buFont typeface="Arial"/>
                        <a:buNone/>
                      </a:pPr>
                      <a:r>
                        <a:rPr lang="en-US" sz="1000" b="1" u="none" strike="noStrike" cap="none">
                          <a:solidFill>
                            <a:srgbClr val="FFFFFF"/>
                          </a:solidFill>
                          <a:latin typeface="Arial"/>
                          <a:ea typeface="Arial"/>
                          <a:cs typeface="Arial"/>
                          <a:sym typeface="Arial"/>
                        </a:rPr>
                        <a:t>Measure</a:t>
                      </a:r>
                      <a:endParaRPr sz="1000" u="none" strike="noStrike" cap="none">
                        <a:latin typeface="Arial"/>
                        <a:ea typeface="Arial"/>
                        <a:cs typeface="Arial"/>
                        <a:sym typeface="Arial"/>
                      </a:endParaRPr>
                    </a:p>
                  </a:txBody>
                  <a:tcPr marL="64000" marR="64000" marT="36575" marB="36575" anchor="ctr">
                    <a:lnL w="9525" cap="flat" cmpd="sng">
                      <a:solidFill>
                        <a:srgbClr val="D1D5DB"/>
                      </a:solidFill>
                      <a:prstDash val="solid"/>
                      <a:round/>
                      <a:headEnd type="none" w="sm" len="sm"/>
                      <a:tailEnd type="none" w="sm" len="sm"/>
                    </a:lnL>
                    <a:lnR w="9525" cap="flat" cmpd="sng">
                      <a:solidFill>
                        <a:srgbClr val="D1D5DB"/>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D1D5DB"/>
                      </a:solidFill>
                      <a:prstDash val="solid"/>
                      <a:round/>
                      <a:headEnd type="none" w="sm" len="sm"/>
                      <a:tailEnd type="none" w="sm" len="sm"/>
                    </a:lnB>
                    <a:solidFill>
                      <a:srgbClr val="C10F1F"/>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a:solidFill>
                            <a:srgbClr val="FFFFFF"/>
                          </a:solidFill>
                          <a:latin typeface="Arial"/>
                          <a:ea typeface="Arial"/>
                          <a:cs typeface="Arial"/>
                          <a:sym typeface="Arial"/>
                        </a:rPr>
                        <a:t>Coronary Plaque-Based Care</a:t>
                      </a:r>
                      <a:endParaRPr sz="1000" u="none" strike="noStrike" cap="none">
                        <a:latin typeface="Arial"/>
                        <a:ea typeface="Arial"/>
                        <a:cs typeface="Arial"/>
                        <a:sym typeface="Arial"/>
                      </a:endParaRPr>
                    </a:p>
                    <a:p>
                      <a:pPr marL="0" marR="0" lvl="0" indent="0" algn="ctr" rtl="0">
                        <a:spcBef>
                          <a:spcPts val="0"/>
                        </a:spcBef>
                        <a:spcAft>
                          <a:spcPts val="0"/>
                        </a:spcAft>
                        <a:buClr>
                          <a:srgbClr val="FFFFFF"/>
                        </a:buClr>
                        <a:buSzPts val="800"/>
                        <a:buFont typeface="Arial"/>
                        <a:buNone/>
                      </a:pPr>
                      <a:r>
                        <a:rPr lang="en-US" sz="800" b="1" u="none" strike="noStrike" cap="none">
                          <a:solidFill>
                            <a:srgbClr val="FFFFFF"/>
                          </a:solidFill>
                          <a:latin typeface="Arial"/>
                          <a:ea typeface="Arial"/>
                          <a:cs typeface="Arial"/>
                          <a:sym typeface="Arial"/>
                        </a:rPr>
                        <a:t>(N = 262)</a:t>
                      </a:r>
                      <a:endParaRPr sz="1000" u="none" strike="noStrike" cap="none">
                        <a:latin typeface="Arial"/>
                        <a:ea typeface="Arial"/>
                        <a:cs typeface="Arial"/>
                        <a:sym typeface="Arial"/>
                      </a:endParaRPr>
                    </a:p>
                  </a:txBody>
                  <a:tcPr marL="64000" marR="64000" marT="36575" marB="36575" anchor="ctr">
                    <a:lnL w="9525" cap="flat" cmpd="sng">
                      <a:solidFill>
                        <a:srgbClr val="D1D5DB"/>
                      </a:solidFill>
                      <a:prstDash val="solid"/>
                      <a:round/>
                      <a:headEnd type="none" w="sm" len="sm"/>
                      <a:tailEnd type="none" w="sm" len="sm"/>
                    </a:lnL>
                    <a:lnR w="9525" cap="flat" cmpd="sng">
                      <a:solidFill>
                        <a:srgbClr val="D1D5DB"/>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D1D5DB"/>
                      </a:solidFill>
                      <a:prstDash val="solid"/>
                      <a:round/>
                      <a:headEnd type="none" w="sm" len="sm"/>
                      <a:tailEnd type="none" w="sm" len="sm"/>
                    </a:lnB>
                    <a:solidFill>
                      <a:srgbClr val="C10F1F"/>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a:solidFill>
                            <a:srgbClr val="FFFFFF"/>
                          </a:solidFill>
                          <a:latin typeface="Arial"/>
                          <a:ea typeface="Arial"/>
                          <a:cs typeface="Arial"/>
                          <a:sym typeface="Arial"/>
                        </a:rPr>
                        <a:t>Usual Care</a:t>
                      </a:r>
                      <a:endParaRPr sz="1000" u="none" strike="noStrike" cap="none">
                        <a:latin typeface="Arial"/>
                        <a:ea typeface="Arial"/>
                        <a:cs typeface="Arial"/>
                        <a:sym typeface="Arial"/>
                      </a:endParaRPr>
                    </a:p>
                    <a:p>
                      <a:pPr marL="0" marR="0" lvl="0" indent="0" algn="ctr" rtl="0">
                        <a:spcBef>
                          <a:spcPts val="0"/>
                        </a:spcBef>
                        <a:spcAft>
                          <a:spcPts val="0"/>
                        </a:spcAft>
                        <a:buClr>
                          <a:srgbClr val="FFFFFF"/>
                        </a:buClr>
                        <a:buSzPts val="800"/>
                        <a:buFont typeface="Arial"/>
                        <a:buNone/>
                      </a:pPr>
                      <a:r>
                        <a:rPr lang="en-US" sz="800" b="1" u="none" strike="noStrike" cap="none">
                          <a:solidFill>
                            <a:srgbClr val="FFFFFF"/>
                          </a:solidFill>
                          <a:latin typeface="Arial"/>
                          <a:ea typeface="Arial"/>
                          <a:cs typeface="Arial"/>
                          <a:sym typeface="Arial"/>
                        </a:rPr>
                        <a:t>(N = 261)</a:t>
                      </a:r>
                      <a:endParaRPr sz="1000" u="none" strike="noStrike" cap="none">
                        <a:latin typeface="Arial"/>
                        <a:ea typeface="Arial"/>
                        <a:cs typeface="Arial"/>
                        <a:sym typeface="Arial"/>
                      </a:endParaRPr>
                    </a:p>
                  </a:txBody>
                  <a:tcPr marL="64000" marR="64000" marT="36575" marB="36575" anchor="ctr">
                    <a:lnL w="9525" cap="flat" cmpd="sng">
                      <a:solidFill>
                        <a:srgbClr val="D1D5DB"/>
                      </a:solidFill>
                      <a:prstDash val="solid"/>
                      <a:round/>
                      <a:headEnd type="none" w="sm" len="sm"/>
                      <a:tailEnd type="none" w="sm" len="sm"/>
                    </a:lnL>
                    <a:lnR w="9525" cap="flat" cmpd="sng">
                      <a:solidFill>
                        <a:srgbClr val="D1D5DB"/>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D1D5DB"/>
                      </a:solidFill>
                      <a:prstDash val="solid"/>
                      <a:round/>
                      <a:headEnd type="none" w="sm" len="sm"/>
                      <a:tailEnd type="none" w="sm" len="sm"/>
                    </a:lnB>
                    <a:solidFill>
                      <a:srgbClr val="C10F1F"/>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a:solidFill>
                            <a:srgbClr val="FFFFFF"/>
                          </a:solidFill>
                          <a:latin typeface="Arial"/>
                          <a:ea typeface="Arial"/>
                          <a:cs typeface="Arial"/>
                          <a:sym typeface="Arial"/>
                        </a:rPr>
                        <a:t>P-value</a:t>
                      </a:r>
                      <a:endParaRPr sz="1000" u="none" strike="noStrike" cap="none">
                        <a:latin typeface="Arial"/>
                        <a:ea typeface="Arial"/>
                        <a:cs typeface="Arial"/>
                        <a:sym typeface="Arial"/>
                      </a:endParaRPr>
                    </a:p>
                  </a:txBody>
                  <a:tcPr marL="64000" marR="64000" marT="36575" marB="36575" anchor="ctr">
                    <a:lnL w="9525" cap="flat" cmpd="sng">
                      <a:solidFill>
                        <a:srgbClr val="D1D5DB"/>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D1D5DB"/>
                      </a:solidFill>
                      <a:prstDash val="solid"/>
                      <a:round/>
                      <a:headEnd type="none" w="sm" len="sm"/>
                      <a:tailEnd type="none" w="sm" len="sm"/>
                    </a:lnB>
                    <a:solidFill>
                      <a:srgbClr val="C10F1F"/>
                    </a:solidFill>
                  </a:tcPr>
                </a:tc>
                <a:extLst>
                  <a:ext uri="{0D108BD9-81ED-4DB2-BD59-A6C34878D82A}">
                    <a16:rowId xmlns:a16="http://schemas.microsoft.com/office/drawing/2014/main" val="10000"/>
                  </a:ext>
                </a:extLst>
              </a:tr>
              <a:tr h="548275">
                <a:tc>
                  <a:txBody>
                    <a:bodyPr/>
                    <a:lstStyle/>
                    <a:p>
                      <a:pPr marL="182880" marR="0" lvl="0" indent="-109220" algn="l" rtl="0">
                        <a:spcBef>
                          <a:spcPts val="0"/>
                        </a:spcBef>
                        <a:spcAft>
                          <a:spcPts val="0"/>
                        </a:spcAft>
                        <a:buClr>
                          <a:srgbClr val="1A1A1A"/>
                        </a:buClr>
                        <a:buSzPts val="1000"/>
                        <a:buFont typeface="Arial"/>
                        <a:buAutoNum type="arabicPeriod"/>
                      </a:pPr>
                      <a:r>
                        <a:rPr lang="en-US" sz="1000" b="1" u="none" strike="noStrike" cap="none" dirty="0">
                          <a:solidFill>
                            <a:srgbClr val="1A1A1A"/>
                          </a:solidFill>
                          <a:latin typeface="Arial"/>
                          <a:ea typeface="Arial"/>
                          <a:cs typeface="Arial"/>
                          <a:sym typeface="Arial"/>
                        </a:rPr>
                        <a:t>Diagnostic Certainty of </a:t>
                      </a:r>
                      <a:r>
                        <a:rPr lang="en-US" sz="1000" b="1" dirty="0">
                          <a:solidFill>
                            <a:srgbClr val="1A1A1A"/>
                          </a:solidFill>
                        </a:rPr>
                        <a:t>A</a:t>
                      </a:r>
                      <a:r>
                        <a:rPr lang="en-US" sz="1000" b="1" u="none" strike="noStrike" cap="none" dirty="0">
                          <a:solidFill>
                            <a:srgbClr val="1A1A1A"/>
                          </a:solidFill>
                          <a:latin typeface="Arial"/>
                          <a:ea typeface="Arial"/>
                          <a:cs typeface="Arial"/>
                          <a:sym typeface="Arial"/>
                        </a:rPr>
                        <a:t>ngina </a:t>
                      </a:r>
                      <a:r>
                        <a:rPr lang="en-US" sz="800" b="1" i="1" u="none" strike="noStrike" cap="none" dirty="0">
                          <a:solidFill>
                            <a:srgbClr val="1A1A1A"/>
                          </a:solidFill>
                          <a:latin typeface="Arial"/>
                          <a:ea typeface="Arial"/>
                          <a:cs typeface="Arial"/>
                          <a:sym typeface="Arial"/>
                        </a:rPr>
                        <a:t>att</a:t>
                      </a:r>
                      <a:r>
                        <a:rPr lang="en-US" sz="800" b="1" i="1" dirty="0">
                          <a:solidFill>
                            <a:srgbClr val="1A1A1A"/>
                          </a:solidFill>
                        </a:rPr>
                        <a:t>ributable to CAD</a:t>
                      </a:r>
                      <a:endParaRPr sz="800" i="1" u="none" strike="noStrike" cap="none" dirty="0">
                        <a:latin typeface="Arial"/>
                        <a:ea typeface="Arial"/>
                        <a:cs typeface="Arial"/>
                        <a:sym typeface="Arial"/>
                      </a:endParaRPr>
                    </a:p>
                  </a:txBody>
                  <a:tcPr marL="64000" marR="64000" marT="36575" marB="36575" anchor="ctr">
                    <a:lnL w="9525" cap="flat" cmpd="sng">
                      <a:solidFill>
                        <a:srgbClr val="9E9E9E"/>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marR="0" lvl="0" indent="0" algn="l" rtl="0">
                        <a:spcBef>
                          <a:spcPts val="0"/>
                        </a:spcBef>
                        <a:spcAft>
                          <a:spcPts val="0"/>
                        </a:spcAft>
                        <a:buClr>
                          <a:srgbClr val="1A1A1A"/>
                        </a:buClr>
                        <a:buSzPts val="900"/>
                        <a:buFont typeface="Arial"/>
                        <a:buNone/>
                      </a:pPr>
                      <a:r>
                        <a:rPr lang="en-US" sz="900" u="none" strike="noStrike" cap="none" dirty="0">
                          <a:solidFill>
                            <a:srgbClr val="1A1A1A"/>
                          </a:solidFill>
                          <a:latin typeface="Arial"/>
                          <a:ea typeface="Arial"/>
                          <a:cs typeface="Arial"/>
                          <a:sym typeface="Arial"/>
                        </a:rPr>
                        <a:t>Increased diagnostic certainty</a:t>
                      </a:r>
                      <a:endParaRPr sz="900" u="none" strike="noStrike" cap="none" dirty="0">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Clr>
                          <a:srgbClr val="1A1A1A"/>
                        </a:buClr>
                        <a:buSzPts val="900"/>
                        <a:buFont typeface="Arial"/>
                        <a:buNone/>
                      </a:pPr>
                      <a:r>
                        <a:rPr lang="en-US" sz="1000" dirty="0">
                          <a:solidFill>
                            <a:srgbClr val="1A1A1A"/>
                          </a:solidFill>
                        </a:rPr>
                        <a:t>40%</a:t>
                      </a:r>
                      <a:endParaRPr sz="1000" u="none" strike="noStrike" cap="none" dirty="0">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Clr>
                          <a:srgbClr val="1A1A1A"/>
                        </a:buClr>
                        <a:buSzPts val="900"/>
                        <a:buFont typeface="Arial"/>
                        <a:buNone/>
                      </a:pPr>
                      <a:r>
                        <a:rPr lang="en-US" sz="1000">
                          <a:solidFill>
                            <a:srgbClr val="1A1A1A"/>
                          </a:solidFill>
                        </a:rPr>
                        <a:t>19%</a:t>
                      </a:r>
                      <a:endParaRPr sz="10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Clr>
                          <a:srgbClr val="1A1A1A"/>
                        </a:buClr>
                        <a:buSzPts val="900"/>
                        <a:buFont typeface="Arial"/>
                        <a:buNone/>
                      </a:pPr>
                      <a:r>
                        <a:rPr lang="en-US" sz="1000">
                          <a:solidFill>
                            <a:srgbClr val="1A1A1A"/>
                          </a:solidFill>
                        </a:rPr>
                        <a:t>&lt; 0.0001</a:t>
                      </a:r>
                      <a:endParaRPr sz="10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D1D5DB"/>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extLst>
                  <a:ext uri="{0D108BD9-81ED-4DB2-BD59-A6C34878D82A}">
                    <a16:rowId xmlns:a16="http://schemas.microsoft.com/office/drawing/2014/main" val="10001"/>
                  </a:ext>
                </a:extLst>
              </a:tr>
              <a:tr h="548275">
                <a:tc>
                  <a:txBody>
                    <a:bodyPr/>
                    <a:lstStyle/>
                    <a:p>
                      <a:pPr marL="182880" marR="0" lvl="0" indent="-109220" algn="l" rtl="0">
                        <a:spcBef>
                          <a:spcPts val="0"/>
                        </a:spcBef>
                        <a:spcAft>
                          <a:spcPts val="0"/>
                        </a:spcAft>
                        <a:buClr>
                          <a:srgbClr val="1A1A1A"/>
                        </a:buClr>
                        <a:buSzPts val="1000"/>
                        <a:buFont typeface="Arial"/>
                        <a:buAutoNum type="arabicPeriod" startAt="2"/>
                      </a:pPr>
                      <a:r>
                        <a:rPr lang="en-US" sz="1000" b="1" u="none" strike="noStrike" cap="none">
                          <a:solidFill>
                            <a:srgbClr val="1A1A1A"/>
                          </a:solidFill>
                          <a:latin typeface="Arial"/>
                          <a:ea typeface="Arial"/>
                          <a:cs typeface="Arial"/>
                          <a:sym typeface="Arial"/>
                        </a:rPr>
                        <a:t>Reduction in LDL-C</a:t>
                      </a:r>
                      <a:br>
                        <a:rPr lang="en-US" sz="1000" b="1" u="none" strike="noStrike" cap="none">
                          <a:solidFill>
                            <a:srgbClr val="1A1A1A"/>
                          </a:solidFill>
                          <a:latin typeface="Arial"/>
                          <a:ea typeface="Arial"/>
                          <a:cs typeface="Arial"/>
                          <a:sym typeface="Arial"/>
                        </a:rPr>
                      </a:br>
                      <a:r>
                        <a:rPr lang="en-US" sz="800" b="1" i="1">
                          <a:solidFill>
                            <a:srgbClr val="1A1A1A"/>
                          </a:solidFill>
                        </a:rPr>
                        <a:t>from baseline to 180 days</a:t>
                      </a:r>
                      <a:endParaRPr sz="1000" u="none" strike="noStrike" cap="none">
                        <a:latin typeface="Arial"/>
                        <a:ea typeface="Arial"/>
                        <a:cs typeface="Arial"/>
                        <a:sym typeface="Arial"/>
                      </a:endParaRPr>
                    </a:p>
                  </a:txBody>
                  <a:tcPr marL="64000" marR="64000" marT="36575" marB="36575" anchor="ctr">
                    <a:lnL w="9525" cap="flat" cmpd="sng">
                      <a:solidFill>
                        <a:srgbClr val="9E9E9E"/>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tcPr>
                </a:tc>
                <a:tc>
                  <a:txBody>
                    <a:bodyPr/>
                    <a:lstStyle/>
                    <a:p>
                      <a:pPr marL="0" marR="0" lvl="0" indent="0" algn="l" rtl="0">
                        <a:spcBef>
                          <a:spcPts val="0"/>
                        </a:spcBef>
                        <a:spcAft>
                          <a:spcPts val="0"/>
                        </a:spcAft>
                        <a:buClr>
                          <a:srgbClr val="1A1A1A"/>
                        </a:buClr>
                        <a:buSzPts val="900"/>
                        <a:buFont typeface="Arial"/>
                        <a:buNone/>
                      </a:pPr>
                      <a:r>
                        <a:rPr lang="en-US" sz="900" u="none" strike="noStrike" cap="none">
                          <a:solidFill>
                            <a:srgbClr val="1A1A1A"/>
                          </a:solidFill>
                          <a:latin typeface="Arial"/>
                          <a:ea typeface="Arial"/>
                          <a:cs typeface="Arial"/>
                          <a:sym typeface="Arial"/>
                        </a:rPr>
                        <a:t>LS mean change, mg/dL (95% CI)</a:t>
                      </a:r>
                      <a:endParaRPr sz="9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900"/>
                        <a:buFont typeface="Arial"/>
                        <a:buNone/>
                      </a:pPr>
                      <a:r>
                        <a:rPr lang="en-US" sz="1000" u="none" strike="noStrike" cap="none" dirty="0">
                          <a:solidFill>
                            <a:srgbClr val="1A1A1A"/>
                          </a:solidFill>
                          <a:latin typeface="Arial"/>
                          <a:ea typeface="Arial"/>
                          <a:cs typeface="Arial"/>
                          <a:sym typeface="Arial"/>
                        </a:rPr>
                        <a:t>−22.7 (−27.4, −18.0)</a:t>
                      </a:r>
                      <a:endParaRPr sz="1000" u="none" strike="noStrike" cap="none" dirty="0">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900"/>
                        <a:buFont typeface="Arial"/>
                        <a:buNone/>
                      </a:pPr>
                      <a:r>
                        <a:rPr lang="en-US" sz="1000" u="none" strike="noStrike" cap="none" dirty="0">
                          <a:solidFill>
                            <a:srgbClr val="1A1A1A"/>
                          </a:solidFill>
                          <a:latin typeface="Arial"/>
                          <a:ea typeface="Arial"/>
                          <a:cs typeface="Arial"/>
                          <a:sym typeface="Arial"/>
                        </a:rPr>
                        <a:t>−15.1 (−19.9, −10.3)</a:t>
                      </a:r>
                      <a:endParaRPr sz="1000" u="none" strike="noStrike" cap="none" dirty="0">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900"/>
                        <a:buFont typeface="Arial"/>
                        <a:buNone/>
                      </a:pPr>
                      <a:r>
                        <a:rPr lang="en-US" sz="1000" u="none" strike="noStrike" cap="none">
                          <a:solidFill>
                            <a:srgbClr val="1A1A1A"/>
                          </a:solidFill>
                        </a:rPr>
                        <a:t>0.0264</a:t>
                      </a:r>
                      <a:endParaRPr sz="1000" u="none" strike="noStrike" cap="none"/>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tcPr>
                </a:tc>
                <a:extLst>
                  <a:ext uri="{0D108BD9-81ED-4DB2-BD59-A6C34878D82A}">
                    <a16:rowId xmlns:a16="http://schemas.microsoft.com/office/drawing/2014/main" val="10002"/>
                  </a:ext>
                </a:extLst>
              </a:tr>
              <a:tr h="548275">
                <a:tc>
                  <a:txBody>
                    <a:bodyPr/>
                    <a:lstStyle/>
                    <a:p>
                      <a:pPr marL="182880" marR="0" lvl="0" indent="-109220" algn="l" rtl="0">
                        <a:spcBef>
                          <a:spcPts val="0"/>
                        </a:spcBef>
                        <a:spcAft>
                          <a:spcPts val="0"/>
                        </a:spcAft>
                        <a:buClr>
                          <a:srgbClr val="1A1A1A"/>
                        </a:buClr>
                        <a:buSzPts val="1000"/>
                        <a:buAutoNum type="arabicPeriod" startAt="3"/>
                      </a:pPr>
                      <a:r>
                        <a:rPr lang="en-US" sz="1000" b="1">
                          <a:solidFill>
                            <a:srgbClr val="1A1A1A"/>
                          </a:solidFill>
                        </a:rPr>
                        <a:t>Freedom from </a:t>
                      </a:r>
                      <a:r>
                        <a:rPr lang="en-US" sz="1000" b="1" u="none" strike="noStrike" cap="none">
                          <a:solidFill>
                            <a:srgbClr val="1A1A1A"/>
                          </a:solidFill>
                          <a:latin typeface="Arial"/>
                          <a:ea typeface="Arial"/>
                          <a:cs typeface="Arial"/>
                          <a:sym typeface="Arial"/>
                        </a:rPr>
                        <a:t>ICA</a:t>
                      </a:r>
                      <a:br>
                        <a:rPr lang="en-US" sz="1000" b="1">
                          <a:solidFill>
                            <a:srgbClr val="1A1A1A"/>
                          </a:solidFill>
                        </a:rPr>
                      </a:br>
                      <a:r>
                        <a:rPr lang="en-US" sz="800" b="1" i="1">
                          <a:solidFill>
                            <a:srgbClr val="1A1A1A"/>
                          </a:solidFill>
                        </a:rPr>
                        <a:t>without obstructive CAD</a:t>
                      </a:r>
                      <a:endParaRPr sz="1000" b="1">
                        <a:solidFill>
                          <a:srgbClr val="1A1A1A"/>
                        </a:solidFill>
                      </a:endParaRPr>
                    </a:p>
                  </a:txBody>
                  <a:tcPr marL="64000" marR="64000" marT="36575" marB="36575" anchor="ctr">
                    <a:lnL w="9525" cap="flat" cmpd="sng">
                      <a:solidFill>
                        <a:srgbClr val="9E9E9E"/>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lvl="0" indent="0" algn="l" rtl="0">
                        <a:spcBef>
                          <a:spcPts val="0"/>
                        </a:spcBef>
                        <a:spcAft>
                          <a:spcPts val="0"/>
                        </a:spcAft>
                        <a:buClr>
                          <a:srgbClr val="1A1A1A"/>
                        </a:buClr>
                        <a:buSzPts val="900"/>
                        <a:buFont typeface="Arial"/>
                        <a:buNone/>
                      </a:pPr>
                      <a:r>
                        <a:rPr lang="en-US" sz="900">
                          <a:solidFill>
                            <a:srgbClr val="1A1A1A"/>
                          </a:solidFill>
                        </a:rPr>
                        <a:t>Free of ICA without obstructive CAD n/N (%)</a:t>
                      </a:r>
                      <a:endParaRPr sz="900">
                        <a:solidFill>
                          <a:srgbClr val="1A1A1A"/>
                        </a:solidFil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Clr>
                          <a:srgbClr val="1A1A1A"/>
                        </a:buClr>
                        <a:buSzPts val="900"/>
                        <a:buFont typeface="Arial"/>
                        <a:buNone/>
                      </a:pPr>
                      <a:r>
                        <a:rPr lang="en-US" sz="1000">
                          <a:solidFill>
                            <a:srgbClr val="1A1A1A"/>
                          </a:solidFill>
                        </a:rPr>
                        <a:t>256/262 (97.7%)</a:t>
                      </a:r>
                      <a:endParaRPr sz="10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lvl="0" indent="0" algn="ctr" rtl="0">
                        <a:lnSpc>
                          <a:spcPct val="115000"/>
                        </a:lnSpc>
                        <a:spcBef>
                          <a:spcPts val="0"/>
                        </a:spcBef>
                        <a:spcAft>
                          <a:spcPts val="0"/>
                        </a:spcAft>
                        <a:buClr>
                          <a:schemeClr val="dk1"/>
                        </a:buClr>
                        <a:buSzPts val="1100"/>
                        <a:buFont typeface="Arial"/>
                        <a:buNone/>
                      </a:pPr>
                      <a:r>
                        <a:rPr lang="en-US" sz="1000" dirty="0">
                          <a:solidFill>
                            <a:srgbClr val="1A1A1A"/>
                          </a:solidFill>
                        </a:rPr>
                        <a:t>249/261 (95.4%)</a:t>
                      </a:r>
                      <a:endParaRPr sz="1000" dirty="0">
                        <a:solidFill>
                          <a:srgbClr val="1A1A1A"/>
                        </a:solidFil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Clr>
                          <a:srgbClr val="1A1A1A"/>
                        </a:buClr>
                        <a:buSzPts val="900"/>
                        <a:buFont typeface="Arial"/>
                        <a:buNone/>
                      </a:pPr>
                      <a:r>
                        <a:rPr lang="en-US" sz="1000" dirty="0">
                          <a:solidFill>
                            <a:srgbClr val="1A1A1A"/>
                          </a:solidFill>
                        </a:rPr>
                        <a:t>0.1478</a:t>
                      </a:r>
                      <a:endParaRPr sz="1000" dirty="0">
                        <a:solidFill>
                          <a:srgbClr val="1A1A1A"/>
                        </a:solidFil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D1D5DB">
                          <a:alpha val="0"/>
                        </a:srgbClr>
                      </a:solidFill>
                      <a:prstDash val="solid"/>
                      <a:round/>
                      <a:headEnd type="none" w="sm" len="sm"/>
                      <a:tailEnd type="none" w="sm" len="sm"/>
                    </a:lnB>
                    <a:solidFill>
                      <a:srgbClr val="F3F3F3"/>
                    </a:solidFill>
                  </a:tcPr>
                </a:tc>
                <a:extLst>
                  <a:ext uri="{0D108BD9-81ED-4DB2-BD59-A6C34878D82A}">
                    <a16:rowId xmlns:a16="http://schemas.microsoft.com/office/drawing/2014/main" val="10003"/>
                  </a:ext>
                </a:extLst>
              </a:tr>
              <a:tr h="548275">
                <a:tc>
                  <a:txBody>
                    <a:bodyPr/>
                    <a:lstStyle/>
                    <a:p>
                      <a:pPr marL="182880" marR="0" lvl="0" indent="-109220" algn="l" rtl="0">
                        <a:spcBef>
                          <a:spcPts val="0"/>
                        </a:spcBef>
                        <a:spcAft>
                          <a:spcPts val="0"/>
                        </a:spcAft>
                        <a:buSzPts val="1000"/>
                        <a:buAutoNum type="arabicPeriod" startAt="4"/>
                      </a:pPr>
                      <a:r>
                        <a:rPr lang="en-US" sz="1000" b="1" u="none" strike="noStrike" cap="none">
                          <a:solidFill>
                            <a:srgbClr val="1A1A1A"/>
                          </a:solidFill>
                          <a:latin typeface="Arial"/>
                          <a:ea typeface="Arial"/>
                          <a:cs typeface="Arial"/>
                          <a:sym typeface="Arial"/>
                        </a:rPr>
                        <a:t>Freedom from PCI</a:t>
                      </a:r>
                      <a:br>
                        <a:rPr lang="en-US" sz="1000"/>
                      </a:br>
                      <a:r>
                        <a:rPr lang="en-US" sz="800" b="1" i="1" u="none" strike="noStrike" cap="none">
                          <a:solidFill>
                            <a:srgbClr val="1A1A1A"/>
                          </a:solidFill>
                          <a:latin typeface="Arial"/>
                          <a:ea typeface="Arial"/>
                          <a:cs typeface="Arial"/>
                          <a:sym typeface="Arial"/>
                        </a:rPr>
                        <a:t>without clinically significant stenosis</a:t>
                      </a:r>
                      <a:endParaRPr sz="1000" u="none" strike="noStrike" cap="none">
                        <a:latin typeface="Arial"/>
                        <a:ea typeface="Arial"/>
                        <a:cs typeface="Arial"/>
                        <a:sym typeface="Arial"/>
                      </a:endParaRPr>
                    </a:p>
                  </a:txBody>
                  <a:tcPr marL="64000" marR="64000" marT="36575" marB="36575" anchor="ctr">
                    <a:lnL w="9525" cap="flat" cmpd="sng">
                      <a:solidFill>
                        <a:srgbClr val="9E9E9E"/>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spcBef>
                          <a:spcPts val="0"/>
                        </a:spcBef>
                        <a:spcAft>
                          <a:spcPts val="0"/>
                        </a:spcAft>
                        <a:buClr>
                          <a:srgbClr val="1A1A1A"/>
                        </a:buClr>
                        <a:buSzPts val="900"/>
                        <a:buFont typeface="Arial"/>
                        <a:buNone/>
                      </a:pPr>
                      <a:r>
                        <a:rPr lang="en-US" sz="900">
                          <a:solidFill>
                            <a:srgbClr val="1A1A1A"/>
                          </a:solidFill>
                        </a:rPr>
                        <a:t>Free of PCI without clinically significant stenosis, n/N (%)</a:t>
                      </a:r>
                      <a:endParaRPr sz="9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900"/>
                        <a:buFont typeface="Arial"/>
                        <a:buNone/>
                      </a:pPr>
                      <a:r>
                        <a:rPr lang="en-US" sz="1000">
                          <a:solidFill>
                            <a:srgbClr val="1A1A1A"/>
                          </a:solidFill>
                        </a:rPr>
                        <a:t>262/262 (100.0)</a:t>
                      </a:r>
                      <a:endParaRPr sz="10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900"/>
                        <a:buFont typeface="Arial"/>
                        <a:buNone/>
                      </a:pPr>
                      <a:r>
                        <a:rPr lang="en-US" sz="1000">
                          <a:solidFill>
                            <a:srgbClr val="1A1A1A"/>
                          </a:solidFill>
                        </a:rPr>
                        <a:t>260/261 (99.6)</a:t>
                      </a:r>
                      <a:endParaRPr sz="1000" u="none" strike="noStrike" cap="none">
                        <a:latin typeface="Arial"/>
                        <a:ea typeface="Arial"/>
                        <a:cs typeface="Arial"/>
                        <a:sym typeface="Arial"/>
                      </a:endParaRPr>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D1D5DB">
                          <a:alpha val="0"/>
                        </a:srgbClr>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900"/>
                        <a:buFont typeface="Arial"/>
                        <a:buNone/>
                      </a:pPr>
                      <a:r>
                        <a:rPr lang="en-US" sz="1000" dirty="0">
                          <a:solidFill>
                            <a:srgbClr val="1A1A1A"/>
                          </a:solidFill>
                        </a:rPr>
                        <a:t>0.4990</a:t>
                      </a:r>
                      <a:endParaRPr sz="1000" u="none" strike="noStrike" cap="none" dirty="0"/>
                    </a:p>
                  </a:txBody>
                  <a:tcPr marL="64000" marR="64000" marT="36575" marB="36575" anchor="ctr">
                    <a:lnL w="9525" cap="flat" cmpd="sng">
                      <a:solidFill>
                        <a:srgbClr val="D1D5DB">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D1D5DB">
                          <a:alpha val="0"/>
                        </a:srgbClr>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51781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93"/>
        <p:cNvGrpSpPr/>
        <p:nvPr/>
      </p:nvGrpSpPr>
      <p:grpSpPr>
        <a:xfrm>
          <a:off x="0" y="0"/>
          <a:ext cx="0" cy="0"/>
          <a:chOff x="0" y="0"/>
          <a:chExt cx="0" cy="0"/>
        </a:xfrm>
      </p:grpSpPr>
      <p:pic>
        <p:nvPicPr>
          <p:cNvPr id="1894" name="Google Shape;1894;h6483a57b4583db9a_8_280" descr="A blue and black logo&#10;&#10;AI-generated content may be incorrect."/>
          <p:cNvPicPr preferRelativeResize="0"/>
          <p:nvPr/>
        </p:nvPicPr>
        <p:blipFill rotWithShape="1">
          <a:blip r:embed="rId3">
            <a:alphaModFix/>
          </a:blip>
          <a:srcRect/>
          <a:stretch/>
        </p:blipFill>
        <p:spPr>
          <a:xfrm>
            <a:off x="6976872" y="36576"/>
            <a:ext cx="2170173" cy="316475"/>
          </a:xfrm>
          <a:prstGeom prst="rect">
            <a:avLst/>
          </a:prstGeom>
          <a:noFill/>
          <a:ln>
            <a:noFill/>
          </a:ln>
        </p:spPr>
      </p:pic>
      <p:sp>
        <p:nvSpPr>
          <p:cNvPr id="1895" name="Google Shape;1895;h6483a57b4583db9a_8_280"/>
          <p:cNvSpPr txBox="1">
            <a:spLocks noGrp="1"/>
          </p:cNvSpPr>
          <p:nvPr>
            <p:ph type="title"/>
          </p:nvPr>
        </p:nvSpPr>
        <p:spPr>
          <a:xfrm>
            <a:off x="310900" y="182874"/>
            <a:ext cx="6629400" cy="5739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b="1">
                <a:solidFill>
                  <a:srgbClr val="000000"/>
                </a:solidFill>
                <a:latin typeface="Arial Black"/>
                <a:ea typeface="Arial Black"/>
                <a:cs typeface="Arial Black"/>
                <a:sym typeface="Arial Black"/>
              </a:rPr>
              <a:t>Diagnostic Certainty of </a:t>
            </a:r>
            <a:r>
              <a:rPr lang="en-US" sz="2200">
                <a:solidFill>
                  <a:srgbClr val="000000"/>
                </a:solidFill>
              </a:rPr>
              <a:t>Angina</a:t>
            </a:r>
            <a:br>
              <a:rPr lang="en-US" sz="2200">
                <a:solidFill>
                  <a:srgbClr val="000000"/>
                </a:solidFill>
              </a:rPr>
            </a:br>
            <a:r>
              <a:rPr lang="en-US" sz="1100">
                <a:solidFill>
                  <a:srgbClr val="4E5D77"/>
                </a:solidFill>
              </a:rPr>
              <a:t>Attributable to CAD</a:t>
            </a:r>
            <a:endParaRPr sz="1100"/>
          </a:p>
        </p:txBody>
      </p:sp>
      <p:sp>
        <p:nvSpPr>
          <p:cNvPr id="1896" name="Google Shape;1896;h6483a57b4583db9a_8_280"/>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14</a:t>
            </a:fld>
            <a:endParaRPr/>
          </a:p>
        </p:txBody>
      </p:sp>
      <p:sp>
        <p:nvSpPr>
          <p:cNvPr id="1897" name="Google Shape;1897;h6483a57b4583db9a_8_280"/>
          <p:cNvSpPr txBox="1"/>
          <p:nvPr/>
        </p:nvSpPr>
        <p:spPr>
          <a:xfrm>
            <a:off x="843277" y="3365437"/>
            <a:ext cx="564000" cy="1887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25" b="0" i="0" u="none" strike="noStrike" cap="none">
                <a:solidFill>
                  <a:srgbClr val="000000"/>
                </a:solidFill>
                <a:latin typeface="Arial"/>
                <a:ea typeface="Arial"/>
                <a:cs typeface="Arial"/>
                <a:sym typeface="Arial"/>
              </a:rPr>
              <a:t>0%</a:t>
            </a:r>
            <a:endParaRPr sz="1380"/>
          </a:p>
        </p:txBody>
      </p:sp>
      <p:cxnSp>
        <p:nvCxnSpPr>
          <p:cNvPr id="1898" name="Google Shape;1898;h6483a57b4583db9a_8_280"/>
          <p:cNvCxnSpPr/>
          <p:nvPr/>
        </p:nvCxnSpPr>
        <p:spPr>
          <a:xfrm>
            <a:off x="2782492" y="1687123"/>
            <a:ext cx="0" cy="1621800"/>
          </a:xfrm>
          <a:prstGeom prst="straightConnector1">
            <a:avLst/>
          </a:prstGeom>
          <a:noFill/>
          <a:ln w="7350" cap="flat" cmpd="sng">
            <a:solidFill>
              <a:srgbClr val="E6E6E6"/>
            </a:solidFill>
            <a:prstDash val="solid"/>
            <a:round/>
            <a:headEnd type="none" w="sm" len="sm"/>
            <a:tailEnd type="none" w="sm" len="sm"/>
          </a:ln>
        </p:spPr>
      </p:cxnSp>
      <p:sp>
        <p:nvSpPr>
          <p:cNvPr id="1899" name="Google Shape;1899;h6483a57b4583db9a_8_280"/>
          <p:cNvSpPr txBox="1"/>
          <p:nvPr/>
        </p:nvSpPr>
        <p:spPr>
          <a:xfrm>
            <a:off x="2500424" y="3365437"/>
            <a:ext cx="564000" cy="1887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25" b="0" i="0" u="none" strike="noStrike" cap="none">
                <a:solidFill>
                  <a:srgbClr val="000000"/>
                </a:solidFill>
                <a:latin typeface="Arial"/>
                <a:ea typeface="Arial"/>
                <a:cs typeface="Arial"/>
                <a:sym typeface="Arial"/>
              </a:rPr>
              <a:t>25%</a:t>
            </a:r>
            <a:endParaRPr sz="1380"/>
          </a:p>
        </p:txBody>
      </p:sp>
      <p:cxnSp>
        <p:nvCxnSpPr>
          <p:cNvPr id="1900" name="Google Shape;1900;h6483a57b4583db9a_8_280"/>
          <p:cNvCxnSpPr/>
          <p:nvPr/>
        </p:nvCxnSpPr>
        <p:spPr>
          <a:xfrm>
            <a:off x="4439640" y="1687123"/>
            <a:ext cx="0" cy="1621800"/>
          </a:xfrm>
          <a:prstGeom prst="straightConnector1">
            <a:avLst/>
          </a:prstGeom>
          <a:noFill/>
          <a:ln w="7350" cap="flat" cmpd="sng">
            <a:solidFill>
              <a:srgbClr val="E6E6E6"/>
            </a:solidFill>
            <a:prstDash val="solid"/>
            <a:round/>
            <a:headEnd type="none" w="sm" len="sm"/>
            <a:tailEnd type="none" w="sm" len="sm"/>
          </a:ln>
        </p:spPr>
      </p:cxnSp>
      <p:sp>
        <p:nvSpPr>
          <p:cNvPr id="1901" name="Google Shape;1901;h6483a57b4583db9a_8_280"/>
          <p:cNvSpPr txBox="1"/>
          <p:nvPr/>
        </p:nvSpPr>
        <p:spPr>
          <a:xfrm>
            <a:off x="4157572" y="3365437"/>
            <a:ext cx="564000" cy="1887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25" b="0" i="0" u="none" strike="noStrike" cap="none">
                <a:solidFill>
                  <a:srgbClr val="000000"/>
                </a:solidFill>
                <a:latin typeface="Arial"/>
                <a:ea typeface="Arial"/>
                <a:cs typeface="Arial"/>
                <a:sym typeface="Arial"/>
              </a:rPr>
              <a:t>50%</a:t>
            </a:r>
            <a:endParaRPr sz="1380"/>
          </a:p>
        </p:txBody>
      </p:sp>
      <p:cxnSp>
        <p:nvCxnSpPr>
          <p:cNvPr id="1902" name="Google Shape;1902;h6483a57b4583db9a_8_280"/>
          <p:cNvCxnSpPr/>
          <p:nvPr/>
        </p:nvCxnSpPr>
        <p:spPr>
          <a:xfrm>
            <a:off x="6096788" y="1687123"/>
            <a:ext cx="0" cy="1621800"/>
          </a:xfrm>
          <a:prstGeom prst="straightConnector1">
            <a:avLst/>
          </a:prstGeom>
          <a:noFill/>
          <a:ln w="7350" cap="flat" cmpd="sng">
            <a:solidFill>
              <a:srgbClr val="E6E6E6"/>
            </a:solidFill>
            <a:prstDash val="solid"/>
            <a:round/>
            <a:headEnd type="none" w="sm" len="sm"/>
            <a:tailEnd type="none" w="sm" len="sm"/>
          </a:ln>
        </p:spPr>
      </p:cxnSp>
      <p:sp>
        <p:nvSpPr>
          <p:cNvPr id="1903" name="Google Shape;1903;h6483a57b4583db9a_8_280"/>
          <p:cNvSpPr txBox="1"/>
          <p:nvPr/>
        </p:nvSpPr>
        <p:spPr>
          <a:xfrm>
            <a:off x="5814720" y="3365437"/>
            <a:ext cx="564000" cy="1887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25" b="0" i="0" u="none" strike="noStrike" cap="none">
                <a:solidFill>
                  <a:srgbClr val="000000"/>
                </a:solidFill>
                <a:latin typeface="Arial"/>
                <a:ea typeface="Arial"/>
                <a:cs typeface="Arial"/>
                <a:sym typeface="Arial"/>
              </a:rPr>
              <a:t>75%</a:t>
            </a:r>
            <a:endParaRPr sz="1380"/>
          </a:p>
        </p:txBody>
      </p:sp>
      <p:cxnSp>
        <p:nvCxnSpPr>
          <p:cNvPr id="1904" name="Google Shape;1904;h6483a57b4583db9a_8_280"/>
          <p:cNvCxnSpPr/>
          <p:nvPr/>
        </p:nvCxnSpPr>
        <p:spPr>
          <a:xfrm>
            <a:off x="7753936" y="1687123"/>
            <a:ext cx="0" cy="1621800"/>
          </a:xfrm>
          <a:prstGeom prst="straightConnector1">
            <a:avLst/>
          </a:prstGeom>
          <a:noFill/>
          <a:ln w="7350" cap="flat" cmpd="sng">
            <a:solidFill>
              <a:srgbClr val="E6E6E6"/>
            </a:solidFill>
            <a:prstDash val="solid"/>
            <a:round/>
            <a:headEnd type="none" w="sm" len="sm"/>
            <a:tailEnd type="none" w="sm" len="sm"/>
          </a:ln>
        </p:spPr>
      </p:cxnSp>
      <p:sp>
        <p:nvSpPr>
          <p:cNvPr id="1905" name="Google Shape;1905;h6483a57b4583db9a_8_280"/>
          <p:cNvSpPr txBox="1"/>
          <p:nvPr/>
        </p:nvSpPr>
        <p:spPr>
          <a:xfrm>
            <a:off x="7471868" y="3365437"/>
            <a:ext cx="564000" cy="1887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225" b="0" i="0" u="none" strike="noStrike" cap="none">
                <a:solidFill>
                  <a:srgbClr val="000000"/>
                </a:solidFill>
                <a:latin typeface="Arial"/>
                <a:ea typeface="Arial"/>
                <a:cs typeface="Arial"/>
                <a:sym typeface="Arial"/>
              </a:rPr>
              <a:t>100%</a:t>
            </a:r>
            <a:endParaRPr sz="1380"/>
          </a:p>
        </p:txBody>
      </p:sp>
      <p:sp>
        <p:nvSpPr>
          <p:cNvPr id="1906" name="Google Shape;1906;h6483a57b4583db9a_8_280"/>
          <p:cNvSpPr/>
          <p:nvPr/>
        </p:nvSpPr>
        <p:spPr>
          <a:xfrm>
            <a:off x="1125344" y="1891624"/>
            <a:ext cx="66300" cy="437100"/>
          </a:xfrm>
          <a:prstGeom prst="rect">
            <a:avLst/>
          </a:prstGeom>
          <a:solidFill>
            <a:srgbClr val="2B2B2B"/>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07" name="Google Shape;1907;h6483a57b4583db9a_8_280"/>
          <p:cNvSpPr/>
          <p:nvPr/>
        </p:nvSpPr>
        <p:spPr>
          <a:xfrm>
            <a:off x="1191630" y="1891624"/>
            <a:ext cx="5303100" cy="437100"/>
          </a:xfrm>
          <a:prstGeom prst="rect">
            <a:avLst/>
          </a:prstGeom>
          <a:solidFill>
            <a:srgbClr val="C9C9C9"/>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08" name="Google Shape;1908;h6483a57b4583db9a_8_280"/>
          <p:cNvSpPr txBox="1"/>
          <p:nvPr/>
        </p:nvSpPr>
        <p:spPr>
          <a:xfrm>
            <a:off x="1191630" y="2024769"/>
            <a:ext cx="5303100" cy="200400"/>
          </a:xfrm>
          <a:prstGeom prst="rect">
            <a:avLst/>
          </a:prstGeom>
          <a:noFill/>
          <a:ln>
            <a:noFill/>
          </a:ln>
        </p:spPr>
        <p:txBody>
          <a:bodyPr spcFirstLastPara="1" wrap="square" lIns="0" tIns="0" rIns="0" bIns="0" anchor="ctr" anchorCtr="0">
            <a:spAutoFit/>
          </a:bodyPr>
          <a:lstStyle/>
          <a:p>
            <a:pPr marL="0" marR="0" lvl="0" indent="0" algn="ctr" rtl="0">
              <a:spcBef>
                <a:spcPts val="0"/>
              </a:spcBef>
              <a:spcAft>
                <a:spcPts val="0"/>
              </a:spcAft>
              <a:buNone/>
            </a:pPr>
            <a:r>
              <a:rPr lang="en-US" sz="1303" b="1" i="0" u="none" strike="noStrike" cap="none">
                <a:solidFill>
                  <a:srgbClr val="000000"/>
                </a:solidFill>
                <a:latin typeface="Arial"/>
                <a:ea typeface="Arial"/>
                <a:cs typeface="Arial"/>
                <a:sym typeface="Arial"/>
              </a:rPr>
              <a:t>80%</a:t>
            </a:r>
            <a:endParaRPr sz="1380"/>
          </a:p>
        </p:txBody>
      </p:sp>
      <p:sp>
        <p:nvSpPr>
          <p:cNvPr id="1909" name="Google Shape;1909;h6483a57b4583db9a_8_280"/>
          <p:cNvSpPr/>
          <p:nvPr/>
        </p:nvSpPr>
        <p:spPr>
          <a:xfrm>
            <a:off x="6494503" y="1891624"/>
            <a:ext cx="1259700" cy="437100"/>
          </a:xfrm>
          <a:prstGeom prst="rect">
            <a:avLst/>
          </a:prstGeom>
          <a:solidFill>
            <a:srgbClr val="B5121B"/>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10" name="Google Shape;1910;h6483a57b4583db9a_8_280"/>
          <p:cNvSpPr txBox="1"/>
          <p:nvPr/>
        </p:nvSpPr>
        <p:spPr>
          <a:xfrm>
            <a:off x="6494503" y="2024769"/>
            <a:ext cx="1259700" cy="200400"/>
          </a:xfrm>
          <a:prstGeom prst="rect">
            <a:avLst/>
          </a:prstGeom>
          <a:noFill/>
          <a:ln>
            <a:noFill/>
          </a:ln>
        </p:spPr>
        <p:txBody>
          <a:bodyPr spcFirstLastPara="1" wrap="square" lIns="0" tIns="0" rIns="0" bIns="0" anchor="ctr" anchorCtr="0">
            <a:spAutoFit/>
          </a:bodyPr>
          <a:lstStyle/>
          <a:p>
            <a:pPr marL="0" marR="0" lvl="0" indent="0" algn="ctr" rtl="0">
              <a:spcBef>
                <a:spcPts val="0"/>
              </a:spcBef>
              <a:spcAft>
                <a:spcPts val="0"/>
              </a:spcAft>
              <a:buNone/>
            </a:pPr>
            <a:r>
              <a:rPr lang="en-US" sz="1303" b="1" i="0" u="none" strike="noStrike" cap="none">
                <a:solidFill>
                  <a:srgbClr val="FFFFFF"/>
                </a:solidFill>
                <a:latin typeface="Arial"/>
                <a:ea typeface="Arial"/>
                <a:cs typeface="Arial"/>
                <a:sym typeface="Arial"/>
              </a:rPr>
              <a:t>19%</a:t>
            </a:r>
            <a:endParaRPr sz="1380"/>
          </a:p>
        </p:txBody>
      </p:sp>
      <p:sp>
        <p:nvSpPr>
          <p:cNvPr id="1911" name="Google Shape;1911;h6483a57b4583db9a_8_280"/>
          <p:cNvSpPr txBox="1"/>
          <p:nvPr/>
        </p:nvSpPr>
        <p:spPr>
          <a:xfrm>
            <a:off x="1146499" y="2342935"/>
            <a:ext cx="352800" cy="17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148" b="1" i="0" u="none" strike="noStrike" cap="none">
                <a:solidFill>
                  <a:srgbClr val="000000"/>
                </a:solidFill>
                <a:latin typeface="Arial"/>
                <a:ea typeface="Arial"/>
                <a:cs typeface="Arial"/>
                <a:sym typeface="Arial"/>
              </a:rPr>
              <a:t>1%</a:t>
            </a:r>
            <a:endParaRPr sz="1380"/>
          </a:p>
        </p:txBody>
      </p:sp>
      <p:sp>
        <p:nvSpPr>
          <p:cNvPr id="1912" name="Google Shape;1912;h6483a57b4583db9a_8_280"/>
          <p:cNvSpPr/>
          <p:nvPr/>
        </p:nvSpPr>
        <p:spPr>
          <a:xfrm>
            <a:off x="1125344" y="2667315"/>
            <a:ext cx="3977100" cy="437100"/>
          </a:xfrm>
          <a:prstGeom prst="rect">
            <a:avLst/>
          </a:prstGeom>
          <a:solidFill>
            <a:srgbClr val="C9C9C9"/>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13" name="Google Shape;1913;h6483a57b4583db9a_8_280"/>
          <p:cNvSpPr txBox="1"/>
          <p:nvPr/>
        </p:nvSpPr>
        <p:spPr>
          <a:xfrm>
            <a:off x="1125344" y="2800460"/>
            <a:ext cx="3977100" cy="200400"/>
          </a:xfrm>
          <a:prstGeom prst="rect">
            <a:avLst/>
          </a:prstGeom>
          <a:noFill/>
          <a:ln>
            <a:noFill/>
          </a:ln>
        </p:spPr>
        <p:txBody>
          <a:bodyPr spcFirstLastPara="1" wrap="square" lIns="0" tIns="0" rIns="0" bIns="0" anchor="ctr" anchorCtr="0">
            <a:spAutoFit/>
          </a:bodyPr>
          <a:lstStyle/>
          <a:p>
            <a:pPr marL="0" marR="0" lvl="0" indent="0" algn="ctr" rtl="0">
              <a:spcBef>
                <a:spcPts val="0"/>
              </a:spcBef>
              <a:spcAft>
                <a:spcPts val="0"/>
              </a:spcAft>
              <a:buNone/>
            </a:pPr>
            <a:r>
              <a:rPr lang="en-US" sz="1303" b="1" i="0" u="none" strike="noStrike" cap="none">
                <a:solidFill>
                  <a:srgbClr val="000000"/>
                </a:solidFill>
                <a:latin typeface="Arial"/>
                <a:ea typeface="Arial"/>
                <a:cs typeface="Arial"/>
                <a:sym typeface="Arial"/>
              </a:rPr>
              <a:t>60%</a:t>
            </a:r>
            <a:endParaRPr sz="1380"/>
          </a:p>
        </p:txBody>
      </p:sp>
      <p:sp>
        <p:nvSpPr>
          <p:cNvPr id="1914" name="Google Shape;1914;h6483a57b4583db9a_8_280"/>
          <p:cNvSpPr/>
          <p:nvPr/>
        </p:nvSpPr>
        <p:spPr>
          <a:xfrm>
            <a:off x="5102499" y="2667315"/>
            <a:ext cx="2651100" cy="437100"/>
          </a:xfrm>
          <a:prstGeom prst="rect">
            <a:avLst/>
          </a:prstGeom>
          <a:solidFill>
            <a:srgbClr val="B5121B"/>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15" name="Google Shape;1915;h6483a57b4583db9a_8_280"/>
          <p:cNvSpPr txBox="1"/>
          <p:nvPr/>
        </p:nvSpPr>
        <p:spPr>
          <a:xfrm>
            <a:off x="5102499" y="2800460"/>
            <a:ext cx="2651100" cy="200400"/>
          </a:xfrm>
          <a:prstGeom prst="rect">
            <a:avLst/>
          </a:prstGeom>
          <a:noFill/>
          <a:ln>
            <a:noFill/>
          </a:ln>
        </p:spPr>
        <p:txBody>
          <a:bodyPr spcFirstLastPara="1" wrap="square" lIns="0" tIns="0" rIns="0" bIns="0" anchor="ctr" anchorCtr="0">
            <a:spAutoFit/>
          </a:bodyPr>
          <a:lstStyle/>
          <a:p>
            <a:pPr marL="0" marR="0" lvl="0" indent="0" algn="ctr" rtl="0">
              <a:spcBef>
                <a:spcPts val="0"/>
              </a:spcBef>
              <a:spcAft>
                <a:spcPts val="0"/>
              </a:spcAft>
              <a:buNone/>
            </a:pPr>
            <a:r>
              <a:rPr lang="en-US" sz="1303" b="1" i="0" u="none" strike="noStrike" cap="none">
                <a:solidFill>
                  <a:srgbClr val="FFFFFF"/>
                </a:solidFill>
                <a:latin typeface="Arial"/>
                <a:ea typeface="Arial"/>
                <a:cs typeface="Arial"/>
                <a:sym typeface="Arial"/>
              </a:rPr>
              <a:t>40%</a:t>
            </a:r>
            <a:endParaRPr sz="1380"/>
          </a:p>
        </p:txBody>
      </p:sp>
      <p:sp>
        <p:nvSpPr>
          <p:cNvPr id="1916" name="Google Shape;1916;h6483a57b4583db9a_8_280"/>
          <p:cNvSpPr txBox="1"/>
          <p:nvPr/>
        </p:nvSpPr>
        <p:spPr>
          <a:xfrm>
            <a:off x="1146499" y="3118625"/>
            <a:ext cx="352800" cy="17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148" b="1" i="0" u="none" strike="noStrike" cap="none">
                <a:solidFill>
                  <a:srgbClr val="000000"/>
                </a:solidFill>
                <a:latin typeface="Arial"/>
                <a:ea typeface="Arial"/>
                <a:cs typeface="Arial"/>
                <a:sym typeface="Arial"/>
              </a:rPr>
              <a:t>0%</a:t>
            </a:r>
            <a:endParaRPr sz="1380"/>
          </a:p>
        </p:txBody>
      </p:sp>
      <p:cxnSp>
        <p:nvCxnSpPr>
          <p:cNvPr id="1917" name="Google Shape;1917;h6483a57b4583db9a_8_280"/>
          <p:cNvCxnSpPr/>
          <p:nvPr/>
        </p:nvCxnSpPr>
        <p:spPr>
          <a:xfrm>
            <a:off x="1125344" y="1687123"/>
            <a:ext cx="0" cy="1621800"/>
          </a:xfrm>
          <a:prstGeom prst="straightConnector1">
            <a:avLst/>
          </a:prstGeom>
          <a:noFill/>
          <a:ln w="14675" cap="flat" cmpd="sng">
            <a:solidFill>
              <a:srgbClr val="333333"/>
            </a:solidFill>
            <a:prstDash val="solid"/>
            <a:round/>
            <a:headEnd type="none" w="sm" len="sm"/>
            <a:tailEnd type="none" w="sm" len="sm"/>
          </a:ln>
        </p:spPr>
      </p:cxnSp>
      <p:sp>
        <p:nvSpPr>
          <p:cNvPr id="1918" name="Google Shape;1918;h6483a57b4583db9a_8_280"/>
          <p:cNvSpPr txBox="1"/>
          <p:nvPr/>
        </p:nvSpPr>
        <p:spPr>
          <a:xfrm>
            <a:off x="1125344" y="3576989"/>
            <a:ext cx="6628500" cy="2004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303" b="0" i="0" u="none" strike="noStrike" cap="none">
                <a:solidFill>
                  <a:srgbClr val="000000"/>
                </a:solidFill>
                <a:latin typeface="Arial"/>
                <a:ea typeface="Arial"/>
                <a:cs typeface="Arial"/>
                <a:sym typeface="Arial"/>
              </a:rPr>
              <a:t>Participants (%)</a:t>
            </a:r>
            <a:endParaRPr sz="1380"/>
          </a:p>
        </p:txBody>
      </p:sp>
      <p:sp>
        <p:nvSpPr>
          <p:cNvPr id="1919" name="Google Shape;1919;h6483a57b4583db9a_8_280"/>
          <p:cNvSpPr/>
          <p:nvPr/>
        </p:nvSpPr>
        <p:spPr>
          <a:xfrm>
            <a:off x="2888267" y="3908421"/>
            <a:ext cx="119700" cy="119700"/>
          </a:xfrm>
          <a:prstGeom prst="rect">
            <a:avLst/>
          </a:prstGeom>
          <a:solidFill>
            <a:srgbClr val="2B2B2B"/>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20" name="Google Shape;1920;h6483a57b4583db9a_8_280"/>
          <p:cNvSpPr txBox="1"/>
          <p:nvPr/>
        </p:nvSpPr>
        <p:spPr>
          <a:xfrm>
            <a:off x="3064560" y="3873162"/>
            <a:ext cx="916500" cy="200400"/>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US" sz="1303" b="0" i="0" u="none" strike="noStrike" cap="none">
                <a:solidFill>
                  <a:srgbClr val="000000"/>
                </a:solidFill>
                <a:latin typeface="Arial"/>
                <a:ea typeface="Arial"/>
                <a:cs typeface="Arial"/>
                <a:sym typeface="Arial"/>
              </a:rPr>
              <a:t>Decreased</a:t>
            </a:r>
            <a:endParaRPr sz="1380"/>
          </a:p>
        </p:txBody>
      </p:sp>
      <p:sp>
        <p:nvSpPr>
          <p:cNvPr id="1921" name="Google Shape;1921;h6483a57b4583db9a_8_280"/>
          <p:cNvSpPr/>
          <p:nvPr/>
        </p:nvSpPr>
        <p:spPr>
          <a:xfrm>
            <a:off x="4051797" y="3908421"/>
            <a:ext cx="119700" cy="119700"/>
          </a:xfrm>
          <a:prstGeom prst="rect">
            <a:avLst/>
          </a:prstGeom>
          <a:solidFill>
            <a:srgbClr val="C9C9C9"/>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22" name="Google Shape;1922;h6483a57b4583db9a_8_280"/>
          <p:cNvSpPr txBox="1"/>
          <p:nvPr/>
        </p:nvSpPr>
        <p:spPr>
          <a:xfrm>
            <a:off x="4228089" y="3873162"/>
            <a:ext cx="916500" cy="200400"/>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US" sz="1303" b="0" i="0" u="none" strike="noStrike" cap="none">
                <a:solidFill>
                  <a:srgbClr val="000000"/>
                </a:solidFill>
                <a:latin typeface="Arial"/>
                <a:ea typeface="Arial"/>
                <a:cs typeface="Arial"/>
                <a:sym typeface="Arial"/>
              </a:rPr>
              <a:t>No Change</a:t>
            </a:r>
            <a:endParaRPr sz="1380"/>
          </a:p>
        </p:txBody>
      </p:sp>
      <p:sp>
        <p:nvSpPr>
          <p:cNvPr id="1923" name="Google Shape;1923;h6483a57b4583db9a_8_280"/>
          <p:cNvSpPr/>
          <p:nvPr/>
        </p:nvSpPr>
        <p:spPr>
          <a:xfrm>
            <a:off x="5215326" y="3908421"/>
            <a:ext cx="119700" cy="119700"/>
          </a:xfrm>
          <a:prstGeom prst="rect">
            <a:avLst/>
          </a:prstGeom>
          <a:solidFill>
            <a:srgbClr val="B5121B"/>
          </a:solidFill>
          <a:ln>
            <a:noFill/>
          </a:ln>
        </p:spPr>
        <p:txBody>
          <a:bodyPr spcFirstLastPara="1" wrap="square" lIns="70500" tIns="35250" rIns="70500" bIns="35250" anchor="ctr" anchorCtr="0">
            <a:noAutofit/>
          </a:bodyPr>
          <a:lstStyle/>
          <a:p>
            <a:pPr marL="0" marR="0" lvl="0" indent="0" algn="ctr" rtl="0">
              <a:spcBef>
                <a:spcPts val="0"/>
              </a:spcBef>
              <a:spcAft>
                <a:spcPts val="0"/>
              </a:spcAft>
              <a:buNone/>
            </a:pPr>
            <a:endParaRPr sz="1688" b="0" i="0" u="none" strike="noStrike" cap="none">
              <a:solidFill>
                <a:srgbClr val="000000"/>
              </a:solidFill>
              <a:latin typeface="Calibri"/>
              <a:ea typeface="Calibri"/>
              <a:cs typeface="Calibri"/>
              <a:sym typeface="Calibri"/>
            </a:endParaRPr>
          </a:p>
        </p:txBody>
      </p:sp>
      <p:sp>
        <p:nvSpPr>
          <p:cNvPr id="1924" name="Google Shape;1924;h6483a57b4583db9a_8_280"/>
          <p:cNvSpPr txBox="1"/>
          <p:nvPr/>
        </p:nvSpPr>
        <p:spPr>
          <a:xfrm>
            <a:off x="5391619" y="3873162"/>
            <a:ext cx="916500" cy="200400"/>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US" sz="1303" b="0" i="0" u="none" strike="noStrike" cap="none">
                <a:solidFill>
                  <a:srgbClr val="000000"/>
                </a:solidFill>
                <a:latin typeface="Arial"/>
                <a:ea typeface="Arial"/>
                <a:cs typeface="Arial"/>
                <a:sym typeface="Arial"/>
              </a:rPr>
              <a:t>Increased</a:t>
            </a:r>
            <a:endParaRPr sz="1380"/>
          </a:p>
        </p:txBody>
      </p:sp>
      <p:cxnSp>
        <p:nvCxnSpPr>
          <p:cNvPr id="1925" name="Google Shape;1925;h6483a57b4583db9a_8_280"/>
          <p:cNvCxnSpPr/>
          <p:nvPr/>
        </p:nvCxnSpPr>
        <p:spPr>
          <a:xfrm>
            <a:off x="7838556" y="2110228"/>
            <a:ext cx="105600" cy="0"/>
          </a:xfrm>
          <a:prstGeom prst="straightConnector1">
            <a:avLst/>
          </a:prstGeom>
          <a:noFill/>
          <a:ln w="14675" cap="flat" cmpd="sng">
            <a:solidFill>
              <a:srgbClr val="333333"/>
            </a:solidFill>
            <a:prstDash val="solid"/>
            <a:round/>
            <a:headEnd type="none" w="sm" len="sm"/>
            <a:tailEnd type="none" w="sm" len="sm"/>
          </a:ln>
        </p:spPr>
      </p:cxnSp>
      <p:cxnSp>
        <p:nvCxnSpPr>
          <p:cNvPr id="1926" name="Google Shape;1926;h6483a57b4583db9a_8_280"/>
          <p:cNvCxnSpPr/>
          <p:nvPr/>
        </p:nvCxnSpPr>
        <p:spPr>
          <a:xfrm>
            <a:off x="7838556" y="2885919"/>
            <a:ext cx="105600" cy="0"/>
          </a:xfrm>
          <a:prstGeom prst="straightConnector1">
            <a:avLst/>
          </a:prstGeom>
          <a:noFill/>
          <a:ln w="14675" cap="flat" cmpd="sng">
            <a:solidFill>
              <a:srgbClr val="333333"/>
            </a:solidFill>
            <a:prstDash val="solid"/>
            <a:round/>
            <a:headEnd type="none" w="sm" len="sm"/>
            <a:tailEnd type="none" w="sm" len="sm"/>
          </a:ln>
        </p:spPr>
      </p:cxnSp>
      <p:cxnSp>
        <p:nvCxnSpPr>
          <p:cNvPr id="1927" name="Google Shape;1927;h6483a57b4583db9a_8_280"/>
          <p:cNvCxnSpPr/>
          <p:nvPr/>
        </p:nvCxnSpPr>
        <p:spPr>
          <a:xfrm>
            <a:off x="7944332" y="2110228"/>
            <a:ext cx="0" cy="775800"/>
          </a:xfrm>
          <a:prstGeom prst="straightConnector1">
            <a:avLst/>
          </a:prstGeom>
          <a:noFill/>
          <a:ln w="14675" cap="flat" cmpd="sng">
            <a:solidFill>
              <a:srgbClr val="333333"/>
            </a:solidFill>
            <a:prstDash val="solid"/>
            <a:round/>
            <a:headEnd type="none" w="sm" len="sm"/>
            <a:tailEnd type="none" w="sm" len="sm"/>
          </a:ln>
        </p:spPr>
      </p:cxnSp>
      <p:cxnSp>
        <p:nvCxnSpPr>
          <p:cNvPr id="1928" name="Google Shape;1928;h6483a57b4583db9a_8_280"/>
          <p:cNvCxnSpPr/>
          <p:nvPr/>
        </p:nvCxnSpPr>
        <p:spPr>
          <a:xfrm>
            <a:off x="7944332" y="2498073"/>
            <a:ext cx="84900" cy="0"/>
          </a:xfrm>
          <a:prstGeom prst="straightConnector1">
            <a:avLst/>
          </a:prstGeom>
          <a:noFill/>
          <a:ln w="14675" cap="flat" cmpd="sng">
            <a:solidFill>
              <a:srgbClr val="333333"/>
            </a:solidFill>
            <a:prstDash val="solid"/>
            <a:round/>
            <a:headEnd type="none" w="sm" len="sm"/>
            <a:tailEnd type="none" w="sm" len="sm"/>
          </a:ln>
        </p:spPr>
      </p:cxnSp>
      <p:sp>
        <p:nvSpPr>
          <p:cNvPr id="1929" name="Google Shape;1929;h6483a57b4583db9a_8_280"/>
          <p:cNvSpPr txBox="1"/>
          <p:nvPr/>
        </p:nvSpPr>
        <p:spPr>
          <a:xfrm>
            <a:off x="8071256" y="2378185"/>
            <a:ext cx="1125900" cy="212400"/>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US" sz="1380" b="1" i="1" u="none" strike="noStrike" cap="none">
                <a:solidFill>
                  <a:srgbClr val="000000"/>
                </a:solidFill>
                <a:latin typeface="Arial"/>
                <a:ea typeface="Arial"/>
                <a:cs typeface="Arial"/>
                <a:sym typeface="Arial"/>
              </a:rPr>
              <a:t>P</a:t>
            </a:r>
            <a:r>
              <a:rPr lang="en-US" sz="1380" b="1" i="0" u="none" strike="noStrike" cap="none">
                <a:solidFill>
                  <a:srgbClr val="000000"/>
                </a:solidFill>
                <a:latin typeface="Arial"/>
                <a:ea typeface="Arial"/>
                <a:cs typeface="Arial"/>
                <a:sym typeface="Arial"/>
              </a:rPr>
              <a:t> = </a:t>
            </a:r>
            <a:r>
              <a:rPr lang="en-US" sz="1380" b="1"/>
              <a:t>&lt; 0.0001</a:t>
            </a:r>
            <a:endParaRPr sz="1380"/>
          </a:p>
        </p:txBody>
      </p:sp>
      <p:sp>
        <p:nvSpPr>
          <p:cNvPr id="1930" name="Google Shape;1930;h6483a57b4583db9a_8_280"/>
          <p:cNvSpPr txBox="1"/>
          <p:nvPr/>
        </p:nvSpPr>
        <p:spPr>
          <a:xfrm>
            <a:off x="144600" y="1912240"/>
            <a:ext cx="896100" cy="437100"/>
          </a:xfrm>
          <a:prstGeom prst="rect">
            <a:avLst/>
          </a:prstGeom>
          <a:noFill/>
          <a:ln>
            <a:noFill/>
          </a:ln>
        </p:spPr>
        <p:txBody>
          <a:bodyPr spcFirstLastPara="1" wrap="square" lIns="0" tIns="0" rIns="0" bIns="0" anchor="t" anchorCtr="0">
            <a:noAutofit/>
          </a:bodyPr>
          <a:lstStyle/>
          <a:p>
            <a:pPr marL="0" marR="0" lvl="0" indent="0" algn="r" rtl="0">
              <a:lnSpc>
                <a:spcPct val="100000"/>
              </a:lnSpc>
              <a:spcBef>
                <a:spcPts val="0"/>
              </a:spcBef>
              <a:spcAft>
                <a:spcPts val="0"/>
              </a:spcAft>
              <a:buNone/>
            </a:pPr>
            <a:r>
              <a:rPr lang="en-US" sz="1152" b="1">
                <a:solidFill>
                  <a:srgbClr val="2E2C2C"/>
                </a:solidFill>
              </a:rPr>
              <a:t>Usual Care</a:t>
            </a:r>
            <a:br>
              <a:rPr lang="en-US" sz="1152" b="1">
                <a:solidFill>
                  <a:srgbClr val="2E2C2C"/>
                </a:solidFill>
              </a:rPr>
            </a:br>
            <a:r>
              <a:rPr lang="en-US" sz="1152">
                <a:solidFill>
                  <a:srgbClr val="2E2C2C"/>
                </a:solidFill>
              </a:rPr>
              <a:t>(n = 262)</a:t>
            </a:r>
            <a:endParaRPr sz="1411"/>
          </a:p>
        </p:txBody>
      </p:sp>
      <p:sp>
        <p:nvSpPr>
          <p:cNvPr id="1931" name="Google Shape;1931;h6483a57b4583db9a_8_280"/>
          <p:cNvSpPr txBox="1"/>
          <p:nvPr/>
        </p:nvSpPr>
        <p:spPr>
          <a:xfrm>
            <a:off x="39012" y="2576796"/>
            <a:ext cx="1001700" cy="647700"/>
          </a:xfrm>
          <a:prstGeom prst="rect">
            <a:avLst/>
          </a:prstGeom>
          <a:noFill/>
          <a:ln>
            <a:noFill/>
          </a:ln>
        </p:spPr>
        <p:txBody>
          <a:bodyPr spcFirstLastPara="1" wrap="square" lIns="0" tIns="0" rIns="0" bIns="0" anchor="t" anchorCtr="0">
            <a:noAutofit/>
          </a:bodyPr>
          <a:lstStyle/>
          <a:p>
            <a:pPr marL="0" marR="0" lvl="0" indent="0" algn="r" rtl="0">
              <a:lnSpc>
                <a:spcPct val="100000"/>
              </a:lnSpc>
              <a:spcBef>
                <a:spcPts val="0"/>
              </a:spcBef>
              <a:spcAft>
                <a:spcPts val="0"/>
              </a:spcAft>
              <a:buNone/>
            </a:pPr>
            <a:r>
              <a:rPr lang="en-US" sz="1152" b="1">
                <a:solidFill>
                  <a:srgbClr val="2E2C2C"/>
                </a:solidFill>
              </a:rPr>
              <a:t>Plaque-Based Care</a:t>
            </a:r>
            <a:br>
              <a:rPr lang="en-US" sz="1152" b="1">
                <a:solidFill>
                  <a:srgbClr val="2E2C2C"/>
                </a:solidFill>
              </a:rPr>
            </a:br>
            <a:r>
              <a:rPr lang="en-US" sz="1152">
                <a:solidFill>
                  <a:srgbClr val="2E2C2C"/>
                </a:solidFill>
              </a:rPr>
              <a:t>(n = 262)</a:t>
            </a:r>
            <a:endParaRPr sz="1411"/>
          </a:p>
        </p:txBody>
      </p:sp>
      <p:sp>
        <p:nvSpPr>
          <p:cNvPr id="1932" name="Google Shape;1932;h6483a57b4583db9a_8_280"/>
          <p:cNvSpPr txBox="1"/>
          <p:nvPr/>
        </p:nvSpPr>
        <p:spPr>
          <a:xfrm>
            <a:off x="310900" y="929180"/>
            <a:ext cx="8412600" cy="6312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200" b="1" i="0" u="none" strike="noStrike" cap="none" dirty="0">
                <a:solidFill>
                  <a:srgbClr val="2E2C2C"/>
                </a:solidFill>
                <a:latin typeface="Arial"/>
                <a:ea typeface="Arial"/>
                <a:cs typeface="Arial"/>
                <a:sym typeface="Arial"/>
              </a:rPr>
              <a:t>Question: </a:t>
            </a:r>
            <a:r>
              <a:rPr lang="en-US" sz="1200" b="1" dirty="0">
                <a:solidFill>
                  <a:srgbClr val="2E2C2C"/>
                </a:solidFill>
              </a:rPr>
              <a:t> </a:t>
            </a:r>
            <a:r>
              <a:rPr lang="en-US" sz="1200" dirty="0">
                <a:solidFill>
                  <a:schemeClr val="dk1"/>
                </a:solidFill>
              </a:rPr>
              <a:t>How certain are you that the presenting anginal symptoms are due to coronary artery disease?</a:t>
            </a:r>
            <a:endParaRPr dirty="0"/>
          </a:p>
          <a:p>
            <a:pPr marL="0" marR="0" lvl="0" indent="0" algn="l" rtl="0">
              <a:lnSpc>
                <a:spcPct val="100000"/>
              </a:lnSpc>
              <a:spcBef>
                <a:spcPts val="300"/>
              </a:spcBef>
              <a:spcAft>
                <a:spcPts val="0"/>
              </a:spcAft>
              <a:buNone/>
            </a:pPr>
            <a:r>
              <a:rPr lang="en-US" sz="1200" b="1" i="0" u="none" strike="noStrike" cap="none" dirty="0">
                <a:solidFill>
                  <a:srgbClr val="2E2C2C"/>
                </a:solidFill>
                <a:latin typeface="Arial"/>
                <a:ea typeface="Arial"/>
                <a:cs typeface="Arial"/>
                <a:sym typeface="Arial"/>
              </a:rPr>
              <a:t>Answers:  </a:t>
            </a:r>
            <a:r>
              <a:rPr lang="en-US" sz="1200" b="0" i="0" u="none" strike="noStrike" cap="none" dirty="0">
                <a:solidFill>
                  <a:srgbClr val="2E2C2C"/>
                </a:solidFill>
                <a:latin typeface="Arial"/>
                <a:ea typeface="Arial"/>
                <a:cs typeface="Arial"/>
                <a:sym typeface="Arial"/>
              </a:rPr>
              <a:t>Definitely Yes, Probable, Unlikely, Definitely No</a:t>
            </a:r>
            <a:endParaRPr dirty="0"/>
          </a:p>
          <a:p>
            <a:pPr marL="0" marR="0" lvl="0" indent="0" algn="l" rtl="0">
              <a:lnSpc>
                <a:spcPct val="100000"/>
              </a:lnSpc>
              <a:spcBef>
                <a:spcPts val="300"/>
              </a:spcBef>
              <a:spcAft>
                <a:spcPts val="0"/>
              </a:spcAft>
              <a:buNone/>
            </a:pPr>
            <a:r>
              <a:rPr lang="en-US" sz="1200" b="1" i="0" u="none" strike="noStrike" cap="none" dirty="0">
                <a:solidFill>
                  <a:srgbClr val="C10E20"/>
                </a:solidFill>
                <a:latin typeface="Arial"/>
                <a:ea typeface="Arial"/>
                <a:cs typeface="Arial"/>
                <a:sym typeface="Arial"/>
              </a:rPr>
              <a:t>Increase:  </a:t>
            </a:r>
            <a:r>
              <a:rPr lang="en-US" sz="1200" b="0" i="0" u="none" strike="noStrike" cap="none" dirty="0">
                <a:solidFill>
                  <a:srgbClr val="2E2C2C"/>
                </a:solidFill>
                <a:latin typeface="Arial"/>
                <a:ea typeface="Arial"/>
                <a:cs typeface="Arial"/>
                <a:sym typeface="Arial"/>
              </a:rPr>
              <a:t>Shifts from Probable/Unlikely to Definitely Yes/No</a:t>
            </a:r>
            <a:endParaRPr dirty="0"/>
          </a:p>
        </p:txBody>
      </p:sp>
      <p:sp>
        <p:nvSpPr>
          <p:cNvPr id="1933" name="Google Shape;1933;h6483a57b4583db9a_8_280"/>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CAD = coronary artery disease</a:t>
            </a:r>
            <a:endParaRPr sz="800" b="0" i="0" u="none" strike="noStrike">
              <a:solidFill>
                <a:srgbClr val="FFFFFF"/>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37"/>
        <p:cNvGrpSpPr/>
        <p:nvPr/>
      </p:nvGrpSpPr>
      <p:grpSpPr>
        <a:xfrm>
          <a:off x="0" y="0"/>
          <a:ext cx="0" cy="0"/>
          <a:chOff x="0" y="0"/>
          <a:chExt cx="0" cy="0"/>
        </a:xfrm>
      </p:grpSpPr>
      <p:pic>
        <p:nvPicPr>
          <p:cNvPr id="1938" name="Google Shape;1938;h2f6ecb7c6526a10a_0_1741" descr="A blue and black logo&#10;&#10;AI-generated content may be incorrect."/>
          <p:cNvPicPr preferRelativeResize="0"/>
          <p:nvPr/>
        </p:nvPicPr>
        <p:blipFill rotWithShape="1">
          <a:blip r:embed="rId3">
            <a:alphaModFix/>
          </a:blip>
          <a:srcRect/>
          <a:stretch/>
        </p:blipFill>
        <p:spPr>
          <a:xfrm>
            <a:off x="6962865" y="36576"/>
            <a:ext cx="2170173" cy="316475"/>
          </a:xfrm>
          <a:prstGeom prst="rect">
            <a:avLst/>
          </a:prstGeom>
          <a:noFill/>
          <a:ln>
            <a:noFill/>
          </a:ln>
        </p:spPr>
      </p:pic>
      <p:sp>
        <p:nvSpPr>
          <p:cNvPr id="1939" name="Google Shape;1939;h2f6ecb7c6526a10a_0_1741"/>
          <p:cNvSpPr txBox="1">
            <a:spLocks noGrp="1"/>
          </p:cNvSpPr>
          <p:nvPr>
            <p:ph type="title"/>
          </p:nvPr>
        </p:nvSpPr>
        <p:spPr>
          <a:xfrm>
            <a:off x="310896" y="182880"/>
            <a:ext cx="6629400" cy="4572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b="1">
                <a:solidFill>
                  <a:srgbClr val="000000"/>
                </a:solidFill>
                <a:latin typeface="Arial Black"/>
                <a:ea typeface="Arial Black"/>
                <a:cs typeface="Arial Black"/>
                <a:sym typeface="Arial Black"/>
              </a:rPr>
              <a:t>LDL-C at Baseline and Day 180</a:t>
            </a:r>
            <a:br>
              <a:rPr lang="en-US" sz="2200" b="1">
                <a:solidFill>
                  <a:srgbClr val="000000"/>
                </a:solidFill>
                <a:latin typeface="Arial Black"/>
                <a:ea typeface="Arial Black"/>
                <a:cs typeface="Arial Black"/>
                <a:sym typeface="Arial Black"/>
              </a:rPr>
            </a:br>
            <a:endParaRPr sz="2200" b="1">
              <a:solidFill>
                <a:srgbClr val="000000"/>
              </a:solidFill>
              <a:latin typeface="Arial Black"/>
              <a:ea typeface="Arial Black"/>
              <a:cs typeface="Arial Black"/>
              <a:sym typeface="Arial Black"/>
            </a:endParaRPr>
          </a:p>
          <a:p>
            <a:pPr marL="0" lvl="0" indent="0" algn="l" rtl="0">
              <a:lnSpc>
                <a:spcPct val="100000"/>
              </a:lnSpc>
              <a:spcBef>
                <a:spcPts val="0"/>
              </a:spcBef>
              <a:spcAft>
                <a:spcPts val="0"/>
              </a:spcAft>
              <a:buSzPts val="2500"/>
              <a:buNone/>
            </a:pPr>
            <a:endParaRPr sz="2200">
              <a:solidFill>
                <a:srgbClr val="000000"/>
              </a:solidFill>
            </a:endParaRPr>
          </a:p>
        </p:txBody>
      </p:sp>
      <p:sp>
        <p:nvSpPr>
          <p:cNvPr id="1940" name="Google Shape;1940;h2f6ecb7c6526a10a_0_1741"/>
          <p:cNvSpPr/>
          <p:nvPr/>
        </p:nvSpPr>
        <p:spPr>
          <a:xfrm>
            <a:off x="238125" y="777250"/>
            <a:ext cx="4425300" cy="3307200"/>
          </a:xfrm>
          <a:prstGeom prst="rect">
            <a:avLst/>
          </a:prstGeom>
          <a:solidFill>
            <a:srgbClr val="FFFFFF"/>
          </a:solidFill>
          <a:ln w="12700" cap="flat" cmpd="sng">
            <a:solidFill>
              <a:srgbClr val="E8E8E8"/>
            </a:solidFill>
            <a:prstDash val="solid"/>
            <a:round/>
            <a:headEnd type="none" w="sm" len="sm"/>
            <a:tailEnd type="none" w="sm" len="sm"/>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941" name="Google Shape;1941;h2f6ecb7c6526a10a_0_1741"/>
          <p:cNvSpPr txBox="1"/>
          <p:nvPr/>
        </p:nvSpPr>
        <p:spPr>
          <a:xfrm>
            <a:off x="429768" y="841247"/>
            <a:ext cx="4123800" cy="1848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200" b="1" i="0" u="none" strike="noStrike" cap="none">
                <a:solidFill>
                  <a:srgbClr val="2E2C2C"/>
                </a:solidFill>
                <a:latin typeface="Arial"/>
                <a:ea typeface="Arial"/>
                <a:cs typeface="Arial"/>
                <a:sym typeface="Arial"/>
              </a:rPr>
              <a:t>A. Observed LDL-C</a:t>
            </a:r>
            <a:endParaRPr/>
          </a:p>
        </p:txBody>
      </p:sp>
      <p:cxnSp>
        <p:nvCxnSpPr>
          <p:cNvPr id="1942" name="Google Shape;1942;h2f6ecb7c6526a10a_0_1741"/>
          <p:cNvCxnSpPr/>
          <p:nvPr/>
        </p:nvCxnSpPr>
        <p:spPr>
          <a:xfrm>
            <a:off x="1051560" y="3272759"/>
            <a:ext cx="3474600" cy="0"/>
          </a:xfrm>
          <a:prstGeom prst="straightConnector1">
            <a:avLst/>
          </a:prstGeom>
          <a:noFill/>
          <a:ln w="12700" cap="flat" cmpd="sng">
            <a:solidFill>
              <a:srgbClr val="2E2C2C"/>
            </a:solidFill>
            <a:prstDash val="solid"/>
            <a:round/>
            <a:headEnd type="none" w="sm" len="sm"/>
            <a:tailEnd type="none" w="sm" len="sm"/>
          </a:ln>
        </p:spPr>
      </p:cxnSp>
      <p:sp>
        <p:nvSpPr>
          <p:cNvPr id="1943" name="Google Shape;1943;h2f6ecb7c6526a10a_0_1741"/>
          <p:cNvSpPr txBox="1"/>
          <p:nvPr/>
        </p:nvSpPr>
        <p:spPr>
          <a:xfrm>
            <a:off x="594359" y="318131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0</a:t>
            </a:r>
            <a:endParaRPr/>
          </a:p>
        </p:txBody>
      </p:sp>
      <p:cxnSp>
        <p:nvCxnSpPr>
          <p:cNvPr id="1944" name="Google Shape;1944;h2f6ecb7c6526a10a_0_1741"/>
          <p:cNvCxnSpPr/>
          <p:nvPr/>
        </p:nvCxnSpPr>
        <p:spPr>
          <a:xfrm>
            <a:off x="1051560" y="2838419"/>
            <a:ext cx="3474600" cy="0"/>
          </a:xfrm>
          <a:prstGeom prst="straightConnector1">
            <a:avLst/>
          </a:prstGeom>
          <a:noFill/>
          <a:ln w="9525" cap="flat" cmpd="sng">
            <a:solidFill>
              <a:srgbClr val="E8E8E8"/>
            </a:solidFill>
            <a:prstDash val="solid"/>
            <a:round/>
            <a:headEnd type="none" w="sm" len="sm"/>
            <a:tailEnd type="none" w="sm" len="sm"/>
          </a:ln>
        </p:spPr>
      </p:cxnSp>
      <p:sp>
        <p:nvSpPr>
          <p:cNvPr id="1945" name="Google Shape;1945;h2f6ecb7c6526a10a_0_1741"/>
          <p:cNvSpPr txBox="1"/>
          <p:nvPr/>
        </p:nvSpPr>
        <p:spPr>
          <a:xfrm>
            <a:off x="594359" y="274697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40</a:t>
            </a:r>
            <a:endParaRPr/>
          </a:p>
        </p:txBody>
      </p:sp>
      <p:cxnSp>
        <p:nvCxnSpPr>
          <p:cNvPr id="1946" name="Google Shape;1946;h2f6ecb7c6526a10a_0_1741"/>
          <p:cNvCxnSpPr/>
          <p:nvPr/>
        </p:nvCxnSpPr>
        <p:spPr>
          <a:xfrm>
            <a:off x="1051560" y="2404079"/>
            <a:ext cx="3474600" cy="0"/>
          </a:xfrm>
          <a:prstGeom prst="straightConnector1">
            <a:avLst/>
          </a:prstGeom>
          <a:noFill/>
          <a:ln w="9525" cap="flat" cmpd="sng">
            <a:solidFill>
              <a:srgbClr val="E8E8E8"/>
            </a:solidFill>
            <a:prstDash val="solid"/>
            <a:round/>
            <a:headEnd type="none" w="sm" len="sm"/>
            <a:tailEnd type="none" w="sm" len="sm"/>
          </a:ln>
        </p:spPr>
      </p:cxnSp>
      <p:sp>
        <p:nvSpPr>
          <p:cNvPr id="1947" name="Google Shape;1947;h2f6ecb7c6526a10a_0_1741"/>
          <p:cNvSpPr txBox="1"/>
          <p:nvPr/>
        </p:nvSpPr>
        <p:spPr>
          <a:xfrm>
            <a:off x="594359" y="231263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80</a:t>
            </a:r>
            <a:endParaRPr/>
          </a:p>
        </p:txBody>
      </p:sp>
      <p:cxnSp>
        <p:nvCxnSpPr>
          <p:cNvPr id="1948" name="Google Shape;1948;h2f6ecb7c6526a10a_0_1741"/>
          <p:cNvCxnSpPr/>
          <p:nvPr/>
        </p:nvCxnSpPr>
        <p:spPr>
          <a:xfrm>
            <a:off x="1051560" y="1969739"/>
            <a:ext cx="3474600" cy="0"/>
          </a:xfrm>
          <a:prstGeom prst="straightConnector1">
            <a:avLst/>
          </a:prstGeom>
          <a:noFill/>
          <a:ln w="9525" cap="flat" cmpd="sng">
            <a:solidFill>
              <a:srgbClr val="E8E8E8"/>
            </a:solidFill>
            <a:prstDash val="solid"/>
            <a:round/>
            <a:headEnd type="none" w="sm" len="sm"/>
            <a:tailEnd type="none" w="sm" len="sm"/>
          </a:ln>
        </p:spPr>
      </p:cxnSp>
      <p:sp>
        <p:nvSpPr>
          <p:cNvPr id="1949" name="Google Shape;1949;h2f6ecb7c6526a10a_0_1741"/>
          <p:cNvSpPr txBox="1"/>
          <p:nvPr/>
        </p:nvSpPr>
        <p:spPr>
          <a:xfrm>
            <a:off x="594359" y="1878297"/>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120</a:t>
            </a:r>
            <a:endParaRPr/>
          </a:p>
        </p:txBody>
      </p:sp>
      <p:cxnSp>
        <p:nvCxnSpPr>
          <p:cNvPr id="1950" name="Google Shape;1950;h2f6ecb7c6526a10a_0_1741"/>
          <p:cNvCxnSpPr/>
          <p:nvPr/>
        </p:nvCxnSpPr>
        <p:spPr>
          <a:xfrm>
            <a:off x="1051560" y="1535399"/>
            <a:ext cx="3474600" cy="0"/>
          </a:xfrm>
          <a:prstGeom prst="straightConnector1">
            <a:avLst/>
          </a:prstGeom>
          <a:noFill/>
          <a:ln w="9525" cap="flat" cmpd="sng">
            <a:solidFill>
              <a:srgbClr val="E8E8E8"/>
            </a:solidFill>
            <a:prstDash val="solid"/>
            <a:round/>
            <a:headEnd type="none" w="sm" len="sm"/>
            <a:tailEnd type="none" w="sm" len="sm"/>
          </a:ln>
        </p:spPr>
      </p:cxnSp>
      <p:sp>
        <p:nvSpPr>
          <p:cNvPr id="1951" name="Google Shape;1951;h2f6ecb7c6526a10a_0_1741"/>
          <p:cNvSpPr txBox="1"/>
          <p:nvPr/>
        </p:nvSpPr>
        <p:spPr>
          <a:xfrm>
            <a:off x="594359" y="144395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160</a:t>
            </a:r>
            <a:endParaRPr/>
          </a:p>
        </p:txBody>
      </p:sp>
      <p:sp>
        <p:nvSpPr>
          <p:cNvPr id="1952" name="Google Shape;1952;h2f6ecb7c6526a10a_0_1741"/>
          <p:cNvSpPr txBox="1"/>
          <p:nvPr/>
        </p:nvSpPr>
        <p:spPr>
          <a:xfrm rot="-5400000">
            <a:off x="-773442" y="2209050"/>
            <a:ext cx="228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LDL-C (mg/dL)</a:t>
            </a:r>
            <a:endParaRPr/>
          </a:p>
        </p:txBody>
      </p:sp>
      <p:sp>
        <p:nvSpPr>
          <p:cNvPr id="1953" name="Google Shape;1953;h2f6ecb7c6526a10a_0_1741"/>
          <p:cNvSpPr/>
          <p:nvPr/>
        </p:nvSpPr>
        <p:spPr>
          <a:xfrm>
            <a:off x="1289304" y="1872012"/>
            <a:ext cx="603600" cy="1400700"/>
          </a:xfrm>
          <a:prstGeom prst="rect">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1954" name="Google Shape;1954;h2f6ecb7c6526a10a_0_1741"/>
          <p:cNvCxnSpPr/>
          <p:nvPr/>
        </p:nvCxnSpPr>
        <p:spPr>
          <a:xfrm>
            <a:off x="1591050" y="1445004"/>
            <a:ext cx="0" cy="801600"/>
          </a:xfrm>
          <a:prstGeom prst="straightConnector1">
            <a:avLst/>
          </a:prstGeom>
          <a:noFill/>
          <a:ln w="15875" cap="flat" cmpd="sng">
            <a:solidFill>
              <a:srgbClr val="000000"/>
            </a:solidFill>
            <a:prstDash val="solid"/>
            <a:round/>
            <a:headEnd type="none" w="sm" len="sm"/>
            <a:tailEnd type="none" w="sm" len="sm"/>
          </a:ln>
        </p:spPr>
      </p:cxnSp>
      <p:cxnSp>
        <p:nvCxnSpPr>
          <p:cNvPr id="1955" name="Google Shape;1955;h2f6ecb7c6526a10a_0_1741"/>
          <p:cNvCxnSpPr/>
          <p:nvPr/>
        </p:nvCxnSpPr>
        <p:spPr>
          <a:xfrm>
            <a:off x="1527048" y="1436772"/>
            <a:ext cx="128100" cy="0"/>
          </a:xfrm>
          <a:prstGeom prst="straightConnector1">
            <a:avLst/>
          </a:prstGeom>
          <a:noFill/>
          <a:ln w="15875" cap="flat" cmpd="sng">
            <a:solidFill>
              <a:srgbClr val="000000"/>
            </a:solidFill>
            <a:prstDash val="solid"/>
            <a:round/>
            <a:headEnd type="none" w="sm" len="sm"/>
            <a:tailEnd type="none" w="sm" len="sm"/>
          </a:ln>
        </p:spPr>
      </p:cxnSp>
      <p:cxnSp>
        <p:nvCxnSpPr>
          <p:cNvPr id="1956" name="Google Shape;1956;h2f6ecb7c6526a10a_0_1741"/>
          <p:cNvCxnSpPr/>
          <p:nvPr/>
        </p:nvCxnSpPr>
        <p:spPr>
          <a:xfrm>
            <a:off x="1527048" y="2236407"/>
            <a:ext cx="128100" cy="0"/>
          </a:xfrm>
          <a:prstGeom prst="straightConnector1">
            <a:avLst/>
          </a:prstGeom>
          <a:noFill/>
          <a:ln w="15875" cap="flat" cmpd="sng">
            <a:solidFill>
              <a:srgbClr val="000000"/>
            </a:solidFill>
            <a:prstDash val="solid"/>
            <a:round/>
            <a:headEnd type="none" w="sm" len="sm"/>
            <a:tailEnd type="none" w="sm" len="sm"/>
          </a:ln>
        </p:spPr>
      </p:cxnSp>
      <p:sp>
        <p:nvSpPr>
          <p:cNvPr id="1957" name="Google Shape;1957;h2f6ecb7c6526a10a_0_1741"/>
          <p:cNvSpPr txBox="1"/>
          <p:nvPr/>
        </p:nvSpPr>
        <p:spPr>
          <a:xfrm>
            <a:off x="1289304" y="3025871"/>
            <a:ext cx="603600" cy="1692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129.0</a:t>
            </a:r>
            <a:endParaRPr/>
          </a:p>
        </p:txBody>
      </p:sp>
      <p:sp>
        <p:nvSpPr>
          <p:cNvPr id="1958" name="Google Shape;1958;h2f6ecb7c6526a10a_0_1741"/>
          <p:cNvSpPr/>
          <p:nvPr/>
        </p:nvSpPr>
        <p:spPr>
          <a:xfrm>
            <a:off x="1947672" y="1892643"/>
            <a:ext cx="603600" cy="1380000"/>
          </a:xfrm>
          <a:prstGeom prst="rect">
            <a:avLst/>
          </a:prstGeom>
          <a:solidFill>
            <a:srgbClr val="9A9B9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1959" name="Google Shape;1959;h2f6ecb7c6526a10a_0_1741"/>
          <p:cNvCxnSpPr/>
          <p:nvPr/>
        </p:nvCxnSpPr>
        <p:spPr>
          <a:xfrm>
            <a:off x="2249425" y="1582954"/>
            <a:ext cx="0" cy="624000"/>
          </a:xfrm>
          <a:prstGeom prst="straightConnector1">
            <a:avLst/>
          </a:prstGeom>
          <a:noFill/>
          <a:ln w="15875" cap="flat" cmpd="sng">
            <a:solidFill>
              <a:srgbClr val="000000"/>
            </a:solidFill>
            <a:prstDash val="solid"/>
            <a:round/>
            <a:headEnd type="none" w="sm" len="sm"/>
            <a:tailEnd type="none" w="sm" len="sm"/>
          </a:ln>
        </p:spPr>
      </p:cxnSp>
      <p:cxnSp>
        <p:nvCxnSpPr>
          <p:cNvPr id="1960" name="Google Shape;1960;h2f6ecb7c6526a10a_0_1741"/>
          <p:cNvCxnSpPr/>
          <p:nvPr/>
        </p:nvCxnSpPr>
        <p:spPr>
          <a:xfrm>
            <a:off x="2185366" y="1583623"/>
            <a:ext cx="128100" cy="0"/>
          </a:xfrm>
          <a:prstGeom prst="straightConnector1">
            <a:avLst/>
          </a:prstGeom>
          <a:noFill/>
          <a:ln w="15875" cap="flat" cmpd="sng">
            <a:solidFill>
              <a:srgbClr val="000000"/>
            </a:solidFill>
            <a:prstDash val="solid"/>
            <a:round/>
            <a:headEnd type="none" w="sm" len="sm"/>
            <a:tailEnd type="none" w="sm" len="sm"/>
          </a:ln>
        </p:spPr>
      </p:cxnSp>
      <p:cxnSp>
        <p:nvCxnSpPr>
          <p:cNvPr id="1961" name="Google Shape;1961;h2f6ecb7c6526a10a_0_1741"/>
          <p:cNvCxnSpPr/>
          <p:nvPr/>
        </p:nvCxnSpPr>
        <p:spPr>
          <a:xfrm>
            <a:off x="2185366" y="2207526"/>
            <a:ext cx="128100" cy="0"/>
          </a:xfrm>
          <a:prstGeom prst="straightConnector1">
            <a:avLst/>
          </a:prstGeom>
          <a:noFill/>
          <a:ln w="15875" cap="flat" cmpd="sng">
            <a:solidFill>
              <a:srgbClr val="000000"/>
            </a:solidFill>
            <a:prstDash val="solid"/>
            <a:round/>
            <a:headEnd type="none" w="sm" len="sm"/>
            <a:tailEnd type="none" w="sm" len="sm"/>
          </a:ln>
        </p:spPr>
      </p:cxnSp>
      <p:sp>
        <p:nvSpPr>
          <p:cNvPr id="1962" name="Google Shape;1962;h2f6ecb7c6526a10a_0_1741"/>
          <p:cNvSpPr txBox="1"/>
          <p:nvPr/>
        </p:nvSpPr>
        <p:spPr>
          <a:xfrm>
            <a:off x="1947672" y="3025871"/>
            <a:ext cx="603600" cy="1692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127.1</a:t>
            </a:r>
            <a:endParaRPr/>
          </a:p>
        </p:txBody>
      </p:sp>
      <p:cxnSp>
        <p:nvCxnSpPr>
          <p:cNvPr id="1963" name="Google Shape;1963;h2f6ecb7c6526a10a_0_1741"/>
          <p:cNvCxnSpPr/>
          <p:nvPr/>
        </p:nvCxnSpPr>
        <p:spPr>
          <a:xfrm rot="10800000">
            <a:off x="1591056" y="1292996"/>
            <a:ext cx="0" cy="73200"/>
          </a:xfrm>
          <a:prstGeom prst="straightConnector1">
            <a:avLst/>
          </a:prstGeom>
          <a:noFill/>
          <a:ln w="12700" cap="flat" cmpd="sng">
            <a:solidFill>
              <a:srgbClr val="2E2C2C"/>
            </a:solidFill>
            <a:prstDash val="solid"/>
            <a:round/>
            <a:headEnd type="none" w="sm" len="sm"/>
            <a:tailEnd type="none" w="sm" len="sm"/>
          </a:ln>
        </p:spPr>
      </p:cxnSp>
      <p:cxnSp>
        <p:nvCxnSpPr>
          <p:cNvPr id="1964" name="Google Shape;1964;h2f6ecb7c6526a10a_0_1741"/>
          <p:cNvCxnSpPr/>
          <p:nvPr/>
        </p:nvCxnSpPr>
        <p:spPr>
          <a:xfrm>
            <a:off x="1591031" y="1293046"/>
            <a:ext cx="658500" cy="0"/>
          </a:xfrm>
          <a:prstGeom prst="straightConnector1">
            <a:avLst/>
          </a:prstGeom>
          <a:noFill/>
          <a:ln w="12700" cap="flat" cmpd="sng">
            <a:solidFill>
              <a:srgbClr val="2E2C2C"/>
            </a:solidFill>
            <a:prstDash val="solid"/>
            <a:round/>
            <a:headEnd type="none" w="sm" len="sm"/>
            <a:tailEnd type="none" w="sm" len="sm"/>
          </a:ln>
        </p:spPr>
      </p:cxnSp>
      <p:cxnSp>
        <p:nvCxnSpPr>
          <p:cNvPr id="1965" name="Google Shape;1965;h2f6ecb7c6526a10a_0_1741"/>
          <p:cNvCxnSpPr/>
          <p:nvPr/>
        </p:nvCxnSpPr>
        <p:spPr>
          <a:xfrm>
            <a:off x="2249424" y="1293044"/>
            <a:ext cx="0" cy="73200"/>
          </a:xfrm>
          <a:prstGeom prst="straightConnector1">
            <a:avLst/>
          </a:prstGeom>
          <a:noFill/>
          <a:ln w="12700" cap="flat" cmpd="sng">
            <a:solidFill>
              <a:srgbClr val="2E2C2C"/>
            </a:solidFill>
            <a:prstDash val="solid"/>
            <a:round/>
            <a:headEnd type="none" w="sm" len="sm"/>
            <a:tailEnd type="none" w="sm" len="sm"/>
          </a:ln>
        </p:spPr>
      </p:cxnSp>
      <p:sp>
        <p:nvSpPr>
          <p:cNvPr id="1966" name="Google Shape;1966;h2f6ecb7c6526a10a_0_1741"/>
          <p:cNvSpPr txBox="1"/>
          <p:nvPr/>
        </p:nvSpPr>
        <p:spPr>
          <a:xfrm>
            <a:off x="1371600" y="1096045"/>
            <a:ext cx="1097400" cy="153900"/>
          </a:xfrm>
          <a:prstGeom prst="rect">
            <a:avLst/>
          </a:prstGeom>
          <a:noFill/>
          <a:ln>
            <a:noFill/>
          </a:ln>
        </p:spPr>
        <p:txBody>
          <a:bodyPr spcFirstLastPara="1" wrap="square" lIns="0" tIns="0" rIns="0" bIns="0" anchor="b"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P = 0.8105</a:t>
            </a:r>
            <a:endParaRPr/>
          </a:p>
        </p:txBody>
      </p:sp>
      <p:sp>
        <p:nvSpPr>
          <p:cNvPr id="1967" name="Google Shape;1967;h2f6ecb7c6526a10a_0_1741"/>
          <p:cNvSpPr txBox="1"/>
          <p:nvPr/>
        </p:nvSpPr>
        <p:spPr>
          <a:xfrm>
            <a:off x="1188720" y="3309335"/>
            <a:ext cx="1463100" cy="169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100" b="1" i="0" u="none" strike="noStrike" cap="none">
                <a:solidFill>
                  <a:srgbClr val="2E2C2C"/>
                </a:solidFill>
                <a:latin typeface="Arial"/>
                <a:ea typeface="Arial"/>
                <a:cs typeface="Arial"/>
                <a:sym typeface="Arial"/>
              </a:rPr>
              <a:t>Baseline</a:t>
            </a:r>
            <a:endParaRPr/>
          </a:p>
        </p:txBody>
      </p:sp>
      <p:sp>
        <p:nvSpPr>
          <p:cNvPr id="1968" name="Google Shape;1968;h2f6ecb7c6526a10a_0_1741"/>
          <p:cNvSpPr/>
          <p:nvPr/>
        </p:nvSpPr>
        <p:spPr>
          <a:xfrm>
            <a:off x="3026664" y="2142389"/>
            <a:ext cx="603600" cy="1130400"/>
          </a:xfrm>
          <a:prstGeom prst="rect">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1969" name="Google Shape;1969;h2f6ecb7c6526a10a_0_1741"/>
          <p:cNvCxnSpPr/>
          <p:nvPr/>
        </p:nvCxnSpPr>
        <p:spPr>
          <a:xfrm>
            <a:off x="3328416" y="2077238"/>
            <a:ext cx="0" cy="530400"/>
          </a:xfrm>
          <a:prstGeom prst="straightConnector1">
            <a:avLst/>
          </a:prstGeom>
          <a:noFill/>
          <a:ln w="15875" cap="flat" cmpd="sng">
            <a:solidFill>
              <a:srgbClr val="000000"/>
            </a:solidFill>
            <a:prstDash val="solid"/>
            <a:round/>
            <a:headEnd type="none" w="sm" len="sm"/>
            <a:tailEnd type="none" w="sm" len="sm"/>
          </a:ln>
        </p:spPr>
      </p:cxnSp>
      <p:cxnSp>
        <p:nvCxnSpPr>
          <p:cNvPr id="1970" name="Google Shape;1970;h2f6ecb7c6526a10a_0_1741"/>
          <p:cNvCxnSpPr/>
          <p:nvPr/>
        </p:nvCxnSpPr>
        <p:spPr>
          <a:xfrm>
            <a:off x="3264408" y="2077238"/>
            <a:ext cx="128100" cy="0"/>
          </a:xfrm>
          <a:prstGeom prst="straightConnector1">
            <a:avLst/>
          </a:prstGeom>
          <a:noFill/>
          <a:ln w="15875" cap="flat" cmpd="sng">
            <a:solidFill>
              <a:srgbClr val="000000"/>
            </a:solidFill>
            <a:prstDash val="solid"/>
            <a:round/>
            <a:headEnd type="none" w="sm" len="sm"/>
            <a:tailEnd type="none" w="sm" len="sm"/>
          </a:ln>
        </p:spPr>
      </p:cxnSp>
      <p:cxnSp>
        <p:nvCxnSpPr>
          <p:cNvPr id="1971" name="Google Shape;1971;h2f6ecb7c6526a10a_0_1741"/>
          <p:cNvCxnSpPr/>
          <p:nvPr/>
        </p:nvCxnSpPr>
        <p:spPr>
          <a:xfrm>
            <a:off x="3269570" y="2600740"/>
            <a:ext cx="128100" cy="0"/>
          </a:xfrm>
          <a:prstGeom prst="straightConnector1">
            <a:avLst/>
          </a:prstGeom>
          <a:noFill/>
          <a:ln w="15875" cap="flat" cmpd="sng">
            <a:solidFill>
              <a:srgbClr val="000000"/>
            </a:solidFill>
            <a:prstDash val="solid"/>
            <a:round/>
            <a:headEnd type="none" w="sm" len="sm"/>
            <a:tailEnd type="none" w="sm" len="sm"/>
          </a:ln>
        </p:spPr>
      </p:cxnSp>
      <p:sp>
        <p:nvSpPr>
          <p:cNvPr id="1972" name="Google Shape;1972;h2f6ecb7c6526a10a_0_1741"/>
          <p:cNvSpPr txBox="1"/>
          <p:nvPr/>
        </p:nvSpPr>
        <p:spPr>
          <a:xfrm>
            <a:off x="3026664" y="3025871"/>
            <a:ext cx="603600" cy="1692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104.1</a:t>
            </a:r>
            <a:endParaRPr/>
          </a:p>
        </p:txBody>
      </p:sp>
      <p:sp>
        <p:nvSpPr>
          <p:cNvPr id="1973" name="Google Shape;1973;h2f6ecb7c6526a10a_0_1741"/>
          <p:cNvSpPr/>
          <p:nvPr/>
        </p:nvSpPr>
        <p:spPr>
          <a:xfrm>
            <a:off x="3685032" y="2059864"/>
            <a:ext cx="603600" cy="1212900"/>
          </a:xfrm>
          <a:prstGeom prst="rect">
            <a:avLst/>
          </a:prstGeom>
          <a:solidFill>
            <a:srgbClr val="9A9B9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1974" name="Google Shape;1974;h2f6ecb7c6526a10a_0_1741"/>
          <p:cNvCxnSpPr/>
          <p:nvPr/>
        </p:nvCxnSpPr>
        <p:spPr>
          <a:xfrm>
            <a:off x="3986775" y="1736129"/>
            <a:ext cx="0" cy="685800"/>
          </a:xfrm>
          <a:prstGeom prst="straightConnector1">
            <a:avLst/>
          </a:prstGeom>
          <a:noFill/>
          <a:ln w="15875" cap="flat" cmpd="sng">
            <a:solidFill>
              <a:srgbClr val="000000"/>
            </a:solidFill>
            <a:prstDash val="solid"/>
            <a:round/>
            <a:headEnd type="none" w="sm" len="sm"/>
            <a:tailEnd type="none" w="sm" len="sm"/>
          </a:ln>
        </p:spPr>
      </p:cxnSp>
      <p:cxnSp>
        <p:nvCxnSpPr>
          <p:cNvPr id="1975" name="Google Shape;1975;h2f6ecb7c6526a10a_0_1741"/>
          <p:cNvCxnSpPr/>
          <p:nvPr/>
        </p:nvCxnSpPr>
        <p:spPr>
          <a:xfrm>
            <a:off x="3922726" y="1725483"/>
            <a:ext cx="128100" cy="0"/>
          </a:xfrm>
          <a:prstGeom prst="straightConnector1">
            <a:avLst/>
          </a:prstGeom>
          <a:noFill/>
          <a:ln w="15875" cap="flat" cmpd="sng">
            <a:solidFill>
              <a:srgbClr val="000000"/>
            </a:solidFill>
            <a:prstDash val="solid"/>
            <a:round/>
            <a:headEnd type="none" w="sm" len="sm"/>
            <a:tailEnd type="none" w="sm" len="sm"/>
          </a:ln>
        </p:spPr>
      </p:cxnSp>
      <p:cxnSp>
        <p:nvCxnSpPr>
          <p:cNvPr id="1976" name="Google Shape;1976;h2f6ecb7c6526a10a_0_1741"/>
          <p:cNvCxnSpPr/>
          <p:nvPr/>
        </p:nvCxnSpPr>
        <p:spPr>
          <a:xfrm>
            <a:off x="3922726" y="2428202"/>
            <a:ext cx="128100" cy="0"/>
          </a:xfrm>
          <a:prstGeom prst="straightConnector1">
            <a:avLst/>
          </a:prstGeom>
          <a:noFill/>
          <a:ln w="15875" cap="flat" cmpd="sng">
            <a:solidFill>
              <a:srgbClr val="000000"/>
            </a:solidFill>
            <a:prstDash val="solid"/>
            <a:round/>
            <a:headEnd type="none" w="sm" len="sm"/>
            <a:tailEnd type="none" w="sm" len="sm"/>
          </a:ln>
        </p:spPr>
      </p:cxnSp>
      <p:sp>
        <p:nvSpPr>
          <p:cNvPr id="1977" name="Google Shape;1977;h2f6ecb7c6526a10a_0_1741"/>
          <p:cNvSpPr txBox="1"/>
          <p:nvPr/>
        </p:nvSpPr>
        <p:spPr>
          <a:xfrm>
            <a:off x="3685032" y="3025871"/>
            <a:ext cx="603600" cy="1692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100" b="1" i="0" u="none" strike="noStrike" cap="none">
                <a:solidFill>
                  <a:srgbClr val="FFFFFF"/>
                </a:solidFill>
                <a:latin typeface="Arial"/>
                <a:ea typeface="Arial"/>
                <a:cs typeface="Arial"/>
                <a:sym typeface="Arial"/>
              </a:rPr>
              <a:t>111.7</a:t>
            </a:r>
            <a:endParaRPr/>
          </a:p>
        </p:txBody>
      </p:sp>
      <p:cxnSp>
        <p:nvCxnSpPr>
          <p:cNvPr id="1978" name="Google Shape;1978;h2f6ecb7c6526a10a_0_1741"/>
          <p:cNvCxnSpPr/>
          <p:nvPr/>
        </p:nvCxnSpPr>
        <p:spPr>
          <a:xfrm rot="10800000">
            <a:off x="3328416" y="1589901"/>
            <a:ext cx="0" cy="73200"/>
          </a:xfrm>
          <a:prstGeom prst="straightConnector1">
            <a:avLst/>
          </a:prstGeom>
          <a:noFill/>
          <a:ln w="12700" cap="flat" cmpd="sng">
            <a:solidFill>
              <a:srgbClr val="2E2C2C"/>
            </a:solidFill>
            <a:prstDash val="solid"/>
            <a:round/>
            <a:headEnd type="none" w="sm" len="sm"/>
            <a:tailEnd type="none" w="sm" len="sm"/>
          </a:ln>
        </p:spPr>
      </p:cxnSp>
      <p:cxnSp>
        <p:nvCxnSpPr>
          <p:cNvPr id="1979" name="Google Shape;1979;h2f6ecb7c6526a10a_0_1741"/>
          <p:cNvCxnSpPr/>
          <p:nvPr/>
        </p:nvCxnSpPr>
        <p:spPr>
          <a:xfrm>
            <a:off x="3328366" y="1589959"/>
            <a:ext cx="658500" cy="0"/>
          </a:xfrm>
          <a:prstGeom prst="straightConnector1">
            <a:avLst/>
          </a:prstGeom>
          <a:noFill/>
          <a:ln w="12700" cap="flat" cmpd="sng">
            <a:solidFill>
              <a:srgbClr val="2E2C2C"/>
            </a:solidFill>
            <a:prstDash val="solid"/>
            <a:round/>
            <a:headEnd type="none" w="sm" len="sm"/>
            <a:tailEnd type="none" w="sm" len="sm"/>
          </a:ln>
        </p:spPr>
      </p:cxnSp>
      <p:cxnSp>
        <p:nvCxnSpPr>
          <p:cNvPr id="1980" name="Google Shape;1980;h2f6ecb7c6526a10a_0_1741"/>
          <p:cNvCxnSpPr/>
          <p:nvPr/>
        </p:nvCxnSpPr>
        <p:spPr>
          <a:xfrm>
            <a:off x="3986784" y="1589949"/>
            <a:ext cx="0" cy="73200"/>
          </a:xfrm>
          <a:prstGeom prst="straightConnector1">
            <a:avLst/>
          </a:prstGeom>
          <a:noFill/>
          <a:ln w="12700" cap="flat" cmpd="sng">
            <a:solidFill>
              <a:srgbClr val="2E2C2C"/>
            </a:solidFill>
            <a:prstDash val="solid"/>
            <a:round/>
            <a:headEnd type="none" w="sm" len="sm"/>
            <a:tailEnd type="none" w="sm" len="sm"/>
          </a:ln>
        </p:spPr>
      </p:cxnSp>
      <p:sp>
        <p:nvSpPr>
          <p:cNvPr id="1981" name="Google Shape;1981;h2f6ecb7c6526a10a_0_1741"/>
          <p:cNvSpPr txBox="1"/>
          <p:nvPr/>
        </p:nvSpPr>
        <p:spPr>
          <a:xfrm>
            <a:off x="3108935" y="1353497"/>
            <a:ext cx="1097400" cy="153900"/>
          </a:xfrm>
          <a:prstGeom prst="rect">
            <a:avLst/>
          </a:prstGeom>
          <a:noFill/>
          <a:ln>
            <a:noFill/>
          </a:ln>
        </p:spPr>
        <p:txBody>
          <a:bodyPr spcFirstLastPara="1" wrap="square" lIns="0" tIns="0" rIns="0" bIns="0" anchor="b"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P = 0.0273</a:t>
            </a:r>
            <a:endParaRPr/>
          </a:p>
        </p:txBody>
      </p:sp>
      <p:sp>
        <p:nvSpPr>
          <p:cNvPr id="1982" name="Google Shape;1982;h2f6ecb7c6526a10a_0_1741"/>
          <p:cNvSpPr txBox="1"/>
          <p:nvPr/>
        </p:nvSpPr>
        <p:spPr>
          <a:xfrm>
            <a:off x="2926080" y="3309335"/>
            <a:ext cx="1463100" cy="1692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100" b="1" i="0" u="none" strike="noStrike" cap="none">
                <a:solidFill>
                  <a:srgbClr val="2E2C2C"/>
                </a:solidFill>
                <a:latin typeface="Arial"/>
                <a:ea typeface="Arial"/>
                <a:cs typeface="Arial"/>
                <a:sym typeface="Arial"/>
              </a:rPr>
              <a:t>Day 180</a:t>
            </a:r>
            <a:endParaRPr/>
          </a:p>
        </p:txBody>
      </p:sp>
      <p:sp>
        <p:nvSpPr>
          <p:cNvPr id="1983" name="Google Shape;1983;h2f6ecb7c6526a10a_0_1741"/>
          <p:cNvSpPr/>
          <p:nvPr/>
        </p:nvSpPr>
        <p:spPr>
          <a:xfrm>
            <a:off x="1463040" y="3656807"/>
            <a:ext cx="109800" cy="109800"/>
          </a:xfrm>
          <a:prstGeom prst="rect">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984" name="Google Shape;1984;h2f6ecb7c6526a10a_0_1741"/>
          <p:cNvSpPr txBox="1"/>
          <p:nvPr/>
        </p:nvSpPr>
        <p:spPr>
          <a:xfrm>
            <a:off x="1645920" y="3620231"/>
            <a:ext cx="2743200" cy="146100"/>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950">
                <a:solidFill>
                  <a:srgbClr val="2E2C2C"/>
                </a:solidFill>
              </a:rPr>
              <a:t>P</a:t>
            </a:r>
            <a:r>
              <a:rPr lang="en-US" sz="950" b="0" i="0" u="none" strike="noStrike" cap="none">
                <a:solidFill>
                  <a:srgbClr val="2E2C2C"/>
                </a:solidFill>
                <a:latin typeface="Arial"/>
                <a:ea typeface="Arial"/>
                <a:cs typeface="Arial"/>
                <a:sym typeface="Arial"/>
              </a:rPr>
              <a:t>laque-based care (N = 262)</a:t>
            </a:r>
            <a:endParaRPr/>
          </a:p>
        </p:txBody>
      </p:sp>
      <p:sp>
        <p:nvSpPr>
          <p:cNvPr id="1985" name="Google Shape;1985;h2f6ecb7c6526a10a_0_1741"/>
          <p:cNvSpPr/>
          <p:nvPr/>
        </p:nvSpPr>
        <p:spPr>
          <a:xfrm>
            <a:off x="1463040" y="3848831"/>
            <a:ext cx="109800" cy="109800"/>
          </a:xfrm>
          <a:prstGeom prst="rect">
            <a:avLst/>
          </a:prstGeom>
          <a:solidFill>
            <a:srgbClr val="9A9B9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986" name="Google Shape;1986;h2f6ecb7c6526a10a_0_1741"/>
          <p:cNvSpPr txBox="1"/>
          <p:nvPr/>
        </p:nvSpPr>
        <p:spPr>
          <a:xfrm>
            <a:off x="1645920" y="3812255"/>
            <a:ext cx="2743200" cy="146100"/>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950" b="0" i="0" u="none" strike="noStrike" cap="none">
                <a:solidFill>
                  <a:srgbClr val="2E2C2C"/>
                </a:solidFill>
                <a:latin typeface="Arial"/>
                <a:ea typeface="Arial"/>
                <a:cs typeface="Arial"/>
                <a:sym typeface="Arial"/>
              </a:rPr>
              <a:t>Usual care (N = 261)</a:t>
            </a:r>
            <a:endParaRPr/>
          </a:p>
        </p:txBody>
      </p:sp>
      <p:sp>
        <p:nvSpPr>
          <p:cNvPr id="1987" name="Google Shape;1987;h2f6ecb7c6526a10a_0_1741"/>
          <p:cNvSpPr/>
          <p:nvPr/>
        </p:nvSpPr>
        <p:spPr>
          <a:xfrm>
            <a:off x="4764050" y="777900"/>
            <a:ext cx="4023300" cy="3307200"/>
          </a:xfrm>
          <a:prstGeom prst="rect">
            <a:avLst/>
          </a:prstGeom>
          <a:solidFill>
            <a:srgbClr val="FFFFFF"/>
          </a:solidFill>
          <a:ln w="12700" cap="flat" cmpd="sng">
            <a:solidFill>
              <a:srgbClr val="E8E8E8"/>
            </a:solidFill>
            <a:prstDash val="solid"/>
            <a:round/>
            <a:headEnd type="none" w="sm" len="sm"/>
            <a:tailEnd type="none" w="sm" len="sm"/>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988" name="Google Shape;1988;h2f6ecb7c6526a10a_0_1741"/>
          <p:cNvSpPr txBox="1"/>
          <p:nvPr/>
        </p:nvSpPr>
        <p:spPr>
          <a:xfrm>
            <a:off x="4910328" y="841247"/>
            <a:ext cx="3804000" cy="4002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200" b="1" i="0" u="none" strike="noStrike" cap="none">
                <a:solidFill>
                  <a:srgbClr val="2E2C2C"/>
                </a:solidFill>
                <a:latin typeface="Arial"/>
                <a:ea typeface="Arial"/>
                <a:cs typeface="Arial"/>
                <a:sym typeface="Arial"/>
              </a:rPr>
              <a:t>B. Change in LDL-C from Baseline to Day 180</a:t>
            </a:r>
            <a:endParaRPr/>
          </a:p>
          <a:p>
            <a:pPr marL="0" marR="0" lvl="0" indent="0" algn="l" rtl="0">
              <a:lnSpc>
                <a:spcPct val="100000"/>
              </a:lnSpc>
              <a:spcBef>
                <a:spcPts val="0"/>
              </a:spcBef>
              <a:spcAft>
                <a:spcPts val="0"/>
              </a:spcAft>
              <a:buNone/>
            </a:pPr>
            <a:endParaRPr/>
          </a:p>
        </p:txBody>
      </p:sp>
      <p:cxnSp>
        <p:nvCxnSpPr>
          <p:cNvPr id="1989" name="Google Shape;1989;h2f6ecb7c6526a10a_0_1741"/>
          <p:cNvCxnSpPr/>
          <p:nvPr/>
        </p:nvCxnSpPr>
        <p:spPr>
          <a:xfrm>
            <a:off x="5669280" y="1809719"/>
            <a:ext cx="3017400" cy="0"/>
          </a:xfrm>
          <a:prstGeom prst="straightConnector1">
            <a:avLst/>
          </a:prstGeom>
          <a:noFill/>
          <a:ln w="12700" cap="flat" cmpd="sng">
            <a:solidFill>
              <a:srgbClr val="2E2C2C"/>
            </a:solidFill>
            <a:prstDash val="solid"/>
            <a:round/>
            <a:headEnd type="none" w="sm" len="sm"/>
            <a:tailEnd type="none" w="sm" len="sm"/>
          </a:ln>
        </p:spPr>
      </p:cxnSp>
      <p:sp>
        <p:nvSpPr>
          <p:cNvPr id="1990" name="Google Shape;1990;h2f6ecb7c6526a10a_0_1741"/>
          <p:cNvSpPr txBox="1"/>
          <p:nvPr/>
        </p:nvSpPr>
        <p:spPr>
          <a:xfrm>
            <a:off x="5212080" y="171827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0</a:t>
            </a:r>
            <a:endParaRPr/>
          </a:p>
        </p:txBody>
      </p:sp>
      <p:cxnSp>
        <p:nvCxnSpPr>
          <p:cNvPr id="1991" name="Google Shape;1991;h2f6ecb7c6526a10a_0_1741"/>
          <p:cNvCxnSpPr/>
          <p:nvPr/>
        </p:nvCxnSpPr>
        <p:spPr>
          <a:xfrm>
            <a:off x="5669280" y="2018724"/>
            <a:ext cx="3017400" cy="0"/>
          </a:xfrm>
          <a:prstGeom prst="straightConnector1">
            <a:avLst/>
          </a:prstGeom>
          <a:noFill/>
          <a:ln w="9525" cap="flat" cmpd="sng">
            <a:solidFill>
              <a:srgbClr val="E8E8E8"/>
            </a:solidFill>
            <a:prstDash val="solid"/>
            <a:round/>
            <a:headEnd type="none" w="sm" len="sm"/>
            <a:tailEnd type="none" w="sm" len="sm"/>
          </a:ln>
        </p:spPr>
      </p:cxnSp>
      <p:sp>
        <p:nvSpPr>
          <p:cNvPr id="1992" name="Google Shape;1992;h2f6ecb7c6526a10a_0_1741"/>
          <p:cNvSpPr txBox="1"/>
          <p:nvPr/>
        </p:nvSpPr>
        <p:spPr>
          <a:xfrm>
            <a:off x="5212080" y="1927284"/>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−5</a:t>
            </a:r>
            <a:endParaRPr/>
          </a:p>
        </p:txBody>
      </p:sp>
      <p:cxnSp>
        <p:nvCxnSpPr>
          <p:cNvPr id="1993" name="Google Shape;1993;h2f6ecb7c6526a10a_0_1741"/>
          <p:cNvCxnSpPr/>
          <p:nvPr/>
        </p:nvCxnSpPr>
        <p:spPr>
          <a:xfrm>
            <a:off x="5669280" y="2227730"/>
            <a:ext cx="3017400" cy="0"/>
          </a:xfrm>
          <a:prstGeom prst="straightConnector1">
            <a:avLst/>
          </a:prstGeom>
          <a:noFill/>
          <a:ln w="9525" cap="flat" cmpd="sng">
            <a:solidFill>
              <a:srgbClr val="E8E8E8"/>
            </a:solidFill>
            <a:prstDash val="solid"/>
            <a:round/>
            <a:headEnd type="none" w="sm" len="sm"/>
            <a:tailEnd type="none" w="sm" len="sm"/>
          </a:ln>
        </p:spPr>
      </p:cxnSp>
      <p:sp>
        <p:nvSpPr>
          <p:cNvPr id="1994" name="Google Shape;1994;h2f6ecb7c6526a10a_0_1741"/>
          <p:cNvSpPr txBox="1"/>
          <p:nvPr/>
        </p:nvSpPr>
        <p:spPr>
          <a:xfrm>
            <a:off x="5212080" y="2136290"/>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−10</a:t>
            </a:r>
            <a:endParaRPr/>
          </a:p>
        </p:txBody>
      </p:sp>
      <p:cxnSp>
        <p:nvCxnSpPr>
          <p:cNvPr id="1995" name="Google Shape;1995;h2f6ecb7c6526a10a_0_1741"/>
          <p:cNvCxnSpPr/>
          <p:nvPr/>
        </p:nvCxnSpPr>
        <p:spPr>
          <a:xfrm>
            <a:off x="5669280" y="2436736"/>
            <a:ext cx="3017400" cy="0"/>
          </a:xfrm>
          <a:prstGeom prst="straightConnector1">
            <a:avLst/>
          </a:prstGeom>
          <a:noFill/>
          <a:ln w="9525" cap="flat" cmpd="sng">
            <a:solidFill>
              <a:srgbClr val="E8E8E8"/>
            </a:solidFill>
            <a:prstDash val="solid"/>
            <a:round/>
            <a:headEnd type="none" w="sm" len="sm"/>
            <a:tailEnd type="none" w="sm" len="sm"/>
          </a:ln>
        </p:spPr>
      </p:cxnSp>
      <p:sp>
        <p:nvSpPr>
          <p:cNvPr id="1996" name="Google Shape;1996;h2f6ecb7c6526a10a_0_1741"/>
          <p:cNvSpPr txBox="1"/>
          <p:nvPr/>
        </p:nvSpPr>
        <p:spPr>
          <a:xfrm>
            <a:off x="5212080" y="2345296"/>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−15</a:t>
            </a:r>
            <a:endParaRPr/>
          </a:p>
        </p:txBody>
      </p:sp>
      <p:cxnSp>
        <p:nvCxnSpPr>
          <p:cNvPr id="1997" name="Google Shape;1997;h2f6ecb7c6526a10a_0_1741"/>
          <p:cNvCxnSpPr/>
          <p:nvPr/>
        </p:nvCxnSpPr>
        <p:spPr>
          <a:xfrm>
            <a:off x="5669280" y="2645741"/>
            <a:ext cx="3017400" cy="0"/>
          </a:xfrm>
          <a:prstGeom prst="straightConnector1">
            <a:avLst/>
          </a:prstGeom>
          <a:noFill/>
          <a:ln w="9525" cap="flat" cmpd="sng">
            <a:solidFill>
              <a:srgbClr val="E8E8E8"/>
            </a:solidFill>
            <a:prstDash val="solid"/>
            <a:round/>
            <a:headEnd type="none" w="sm" len="sm"/>
            <a:tailEnd type="none" w="sm" len="sm"/>
          </a:ln>
        </p:spPr>
      </p:cxnSp>
      <p:sp>
        <p:nvSpPr>
          <p:cNvPr id="1998" name="Google Shape;1998;h2f6ecb7c6526a10a_0_1741"/>
          <p:cNvSpPr txBox="1"/>
          <p:nvPr/>
        </p:nvSpPr>
        <p:spPr>
          <a:xfrm>
            <a:off x="5212080" y="2554301"/>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−20</a:t>
            </a:r>
            <a:endParaRPr/>
          </a:p>
        </p:txBody>
      </p:sp>
      <p:cxnSp>
        <p:nvCxnSpPr>
          <p:cNvPr id="1999" name="Google Shape;1999;h2f6ecb7c6526a10a_0_1741"/>
          <p:cNvCxnSpPr/>
          <p:nvPr/>
        </p:nvCxnSpPr>
        <p:spPr>
          <a:xfrm>
            <a:off x="5669280" y="2854747"/>
            <a:ext cx="3017400" cy="0"/>
          </a:xfrm>
          <a:prstGeom prst="straightConnector1">
            <a:avLst/>
          </a:prstGeom>
          <a:noFill/>
          <a:ln w="9525" cap="flat" cmpd="sng">
            <a:solidFill>
              <a:srgbClr val="E8E8E8"/>
            </a:solidFill>
            <a:prstDash val="solid"/>
            <a:round/>
            <a:headEnd type="none" w="sm" len="sm"/>
            <a:tailEnd type="none" w="sm" len="sm"/>
          </a:ln>
        </p:spPr>
      </p:cxnSp>
      <p:sp>
        <p:nvSpPr>
          <p:cNvPr id="2000" name="Google Shape;2000;h2f6ecb7c6526a10a_0_1741"/>
          <p:cNvSpPr txBox="1"/>
          <p:nvPr/>
        </p:nvSpPr>
        <p:spPr>
          <a:xfrm>
            <a:off x="5212080" y="2763307"/>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−25</a:t>
            </a:r>
            <a:endParaRPr/>
          </a:p>
        </p:txBody>
      </p:sp>
      <p:cxnSp>
        <p:nvCxnSpPr>
          <p:cNvPr id="2001" name="Google Shape;2001;h2f6ecb7c6526a10a_0_1741"/>
          <p:cNvCxnSpPr/>
          <p:nvPr/>
        </p:nvCxnSpPr>
        <p:spPr>
          <a:xfrm>
            <a:off x="5669280" y="3063753"/>
            <a:ext cx="3017400" cy="0"/>
          </a:xfrm>
          <a:prstGeom prst="straightConnector1">
            <a:avLst/>
          </a:prstGeom>
          <a:noFill/>
          <a:ln w="9525" cap="flat" cmpd="sng">
            <a:solidFill>
              <a:srgbClr val="E8E8E8"/>
            </a:solidFill>
            <a:prstDash val="solid"/>
            <a:round/>
            <a:headEnd type="none" w="sm" len="sm"/>
            <a:tailEnd type="none" w="sm" len="sm"/>
          </a:ln>
        </p:spPr>
      </p:cxnSp>
      <p:sp>
        <p:nvSpPr>
          <p:cNvPr id="2002" name="Google Shape;2002;h2f6ecb7c6526a10a_0_1741"/>
          <p:cNvSpPr txBox="1"/>
          <p:nvPr/>
        </p:nvSpPr>
        <p:spPr>
          <a:xfrm>
            <a:off x="5212080" y="2972313"/>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−30</a:t>
            </a:r>
            <a:endParaRPr/>
          </a:p>
        </p:txBody>
      </p:sp>
      <p:cxnSp>
        <p:nvCxnSpPr>
          <p:cNvPr id="2003" name="Google Shape;2003;h2f6ecb7c6526a10a_0_1741"/>
          <p:cNvCxnSpPr/>
          <p:nvPr/>
        </p:nvCxnSpPr>
        <p:spPr>
          <a:xfrm>
            <a:off x="5669280" y="3272759"/>
            <a:ext cx="3017400" cy="0"/>
          </a:xfrm>
          <a:prstGeom prst="straightConnector1">
            <a:avLst/>
          </a:prstGeom>
          <a:noFill/>
          <a:ln w="9525" cap="flat" cmpd="sng">
            <a:solidFill>
              <a:srgbClr val="E8E8E8"/>
            </a:solidFill>
            <a:prstDash val="solid"/>
            <a:round/>
            <a:headEnd type="none" w="sm" len="sm"/>
            <a:tailEnd type="none" w="sm" len="sm"/>
          </a:ln>
        </p:spPr>
      </p:cxnSp>
      <p:sp>
        <p:nvSpPr>
          <p:cNvPr id="2004" name="Google Shape;2004;h2f6ecb7c6526a10a_0_1741"/>
          <p:cNvSpPr txBox="1"/>
          <p:nvPr/>
        </p:nvSpPr>
        <p:spPr>
          <a:xfrm>
            <a:off x="5212080" y="318131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−35</a:t>
            </a:r>
            <a:endParaRPr/>
          </a:p>
        </p:txBody>
      </p:sp>
      <p:sp>
        <p:nvSpPr>
          <p:cNvPr id="2005" name="Google Shape;2005;h2f6ecb7c6526a10a_0_1741"/>
          <p:cNvSpPr txBox="1"/>
          <p:nvPr/>
        </p:nvSpPr>
        <p:spPr>
          <a:xfrm rot="-5400000">
            <a:off x="3969828" y="2357700"/>
            <a:ext cx="2011800" cy="1308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850" b="0" i="0" u="none" strike="noStrike" cap="none">
                <a:solidFill>
                  <a:srgbClr val="2E2C2C"/>
                </a:solidFill>
                <a:latin typeface="Arial"/>
                <a:ea typeface="Arial"/>
                <a:cs typeface="Arial"/>
                <a:sym typeface="Arial"/>
              </a:rPr>
              <a:t>LS Mean Change in LDL-C (mg/dL)</a:t>
            </a:r>
            <a:endParaRPr/>
          </a:p>
        </p:txBody>
      </p:sp>
      <p:sp>
        <p:nvSpPr>
          <p:cNvPr id="2006" name="Google Shape;2006;h2f6ecb7c6526a10a_0_1741"/>
          <p:cNvSpPr/>
          <p:nvPr/>
        </p:nvSpPr>
        <p:spPr>
          <a:xfrm>
            <a:off x="5989320" y="1809719"/>
            <a:ext cx="868800" cy="948900"/>
          </a:xfrm>
          <a:prstGeom prst="rect">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2007" name="Google Shape;2007;h2f6ecb7c6526a10a_0_1741"/>
          <p:cNvCxnSpPr/>
          <p:nvPr/>
        </p:nvCxnSpPr>
        <p:spPr>
          <a:xfrm>
            <a:off x="6423660" y="2562139"/>
            <a:ext cx="0" cy="393000"/>
          </a:xfrm>
          <a:prstGeom prst="straightConnector1">
            <a:avLst/>
          </a:prstGeom>
          <a:noFill/>
          <a:ln w="15875" cap="flat" cmpd="sng">
            <a:solidFill>
              <a:srgbClr val="000000"/>
            </a:solidFill>
            <a:prstDash val="solid"/>
            <a:round/>
            <a:headEnd type="none" w="sm" len="sm"/>
            <a:tailEnd type="none" w="sm" len="sm"/>
          </a:ln>
        </p:spPr>
      </p:cxnSp>
      <p:cxnSp>
        <p:nvCxnSpPr>
          <p:cNvPr id="2008" name="Google Shape;2008;h2f6ecb7c6526a10a_0_1741"/>
          <p:cNvCxnSpPr/>
          <p:nvPr/>
        </p:nvCxnSpPr>
        <p:spPr>
          <a:xfrm>
            <a:off x="6359652" y="2562139"/>
            <a:ext cx="128100" cy="0"/>
          </a:xfrm>
          <a:prstGeom prst="straightConnector1">
            <a:avLst/>
          </a:prstGeom>
          <a:noFill/>
          <a:ln w="15875" cap="flat" cmpd="sng">
            <a:solidFill>
              <a:srgbClr val="000000"/>
            </a:solidFill>
            <a:prstDash val="solid"/>
            <a:round/>
            <a:headEnd type="none" w="sm" len="sm"/>
            <a:tailEnd type="none" w="sm" len="sm"/>
          </a:ln>
        </p:spPr>
      </p:cxnSp>
      <p:cxnSp>
        <p:nvCxnSpPr>
          <p:cNvPr id="2009" name="Google Shape;2009;h2f6ecb7c6526a10a_0_1741"/>
          <p:cNvCxnSpPr/>
          <p:nvPr/>
        </p:nvCxnSpPr>
        <p:spPr>
          <a:xfrm>
            <a:off x="6359652" y="2955070"/>
            <a:ext cx="128100" cy="0"/>
          </a:xfrm>
          <a:prstGeom prst="straightConnector1">
            <a:avLst/>
          </a:prstGeom>
          <a:noFill/>
          <a:ln w="15875" cap="flat" cmpd="sng">
            <a:solidFill>
              <a:srgbClr val="000000"/>
            </a:solidFill>
            <a:prstDash val="solid"/>
            <a:round/>
            <a:headEnd type="none" w="sm" len="sm"/>
            <a:tailEnd type="none" w="sm" len="sm"/>
          </a:ln>
        </p:spPr>
      </p:cxnSp>
      <p:sp>
        <p:nvSpPr>
          <p:cNvPr id="2010" name="Google Shape;2010;h2f6ecb7c6526a10a_0_1741"/>
          <p:cNvSpPr txBox="1"/>
          <p:nvPr/>
        </p:nvSpPr>
        <p:spPr>
          <a:xfrm>
            <a:off x="5875020" y="1846295"/>
            <a:ext cx="1097400" cy="3387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300" b="1" i="0" u="none" strike="noStrike" cap="none">
                <a:solidFill>
                  <a:srgbClr val="FFFFFF"/>
                </a:solidFill>
                <a:latin typeface="Arial"/>
                <a:ea typeface="Arial"/>
                <a:cs typeface="Arial"/>
                <a:sym typeface="Arial"/>
              </a:rPr>
              <a:t>−22.7</a:t>
            </a:r>
            <a:endParaRPr/>
          </a:p>
          <a:p>
            <a:pPr marL="0" marR="0" lvl="0" indent="0" algn="ctr" rtl="0">
              <a:lnSpc>
                <a:spcPct val="100000"/>
              </a:lnSpc>
              <a:spcBef>
                <a:spcPts val="0"/>
              </a:spcBef>
              <a:spcAft>
                <a:spcPts val="0"/>
              </a:spcAft>
              <a:buNone/>
            </a:pPr>
            <a:r>
              <a:rPr lang="en-US" sz="900" b="0" i="0" u="none" strike="noStrike" cap="none">
                <a:solidFill>
                  <a:srgbClr val="FFFFFF"/>
                </a:solidFill>
                <a:latin typeface="Arial"/>
                <a:ea typeface="Arial"/>
                <a:cs typeface="Arial"/>
                <a:sym typeface="Arial"/>
              </a:rPr>
              <a:t>(−27.4, −18.0)</a:t>
            </a:r>
            <a:endParaRPr/>
          </a:p>
        </p:txBody>
      </p:sp>
      <p:sp>
        <p:nvSpPr>
          <p:cNvPr id="2011" name="Google Shape;2011;h2f6ecb7c6526a10a_0_1741"/>
          <p:cNvSpPr txBox="1"/>
          <p:nvPr/>
        </p:nvSpPr>
        <p:spPr>
          <a:xfrm>
            <a:off x="5646420" y="3309335"/>
            <a:ext cx="1554600" cy="3078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b="1">
                <a:solidFill>
                  <a:srgbClr val="2E2C2C"/>
                </a:solidFill>
              </a:rPr>
              <a:t>P</a:t>
            </a:r>
            <a:r>
              <a:rPr lang="en-US" sz="1000" b="1" i="0" u="none" strike="noStrike" cap="none">
                <a:solidFill>
                  <a:srgbClr val="2E2C2C"/>
                </a:solidFill>
                <a:latin typeface="Arial"/>
                <a:ea typeface="Arial"/>
                <a:cs typeface="Arial"/>
                <a:sym typeface="Arial"/>
              </a:rPr>
              <a:t>laque-based care</a:t>
            </a:r>
            <a:endParaRPr/>
          </a:p>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(N = 262)</a:t>
            </a:r>
            <a:endParaRPr/>
          </a:p>
        </p:txBody>
      </p:sp>
      <p:sp>
        <p:nvSpPr>
          <p:cNvPr id="2012" name="Google Shape;2012;h2f6ecb7c6526a10a_0_1741"/>
          <p:cNvSpPr/>
          <p:nvPr/>
        </p:nvSpPr>
        <p:spPr>
          <a:xfrm>
            <a:off x="7498080" y="1809719"/>
            <a:ext cx="868800" cy="631200"/>
          </a:xfrm>
          <a:prstGeom prst="rect">
            <a:avLst/>
          </a:prstGeom>
          <a:solidFill>
            <a:srgbClr val="9A9B9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2013" name="Google Shape;2013;h2f6ecb7c6526a10a_0_1741"/>
          <p:cNvCxnSpPr/>
          <p:nvPr/>
        </p:nvCxnSpPr>
        <p:spPr>
          <a:xfrm>
            <a:off x="7932420" y="2240270"/>
            <a:ext cx="0" cy="401400"/>
          </a:xfrm>
          <a:prstGeom prst="straightConnector1">
            <a:avLst/>
          </a:prstGeom>
          <a:noFill/>
          <a:ln w="15875" cap="flat" cmpd="sng">
            <a:solidFill>
              <a:srgbClr val="000000"/>
            </a:solidFill>
            <a:prstDash val="solid"/>
            <a:round/>
            <a:headEnd type="none" w="sm" len="sm"/>
            <a:tailEnd type="none" w="sm" len="sm"/>
          </a:ln>
        </p:spPr>
      </p:cxnSp>
      <p:cxnSp>
        <p:nvCxnSpPr>
          <p:cNvPr id="2014" name="Google Shape;2014;h2f6ecb7c6526a10a_0_1741"/>
          <p:cNvCxnSpPr/>
          <p:nvPr/>
        </p:nvCxnSpPr>
        <p:spPr>
          <a:xfrm>
            <a:off x="7868412" y="2240270"/>
            <a:ext cx="128100" cy="0"/>
          </a:xfrm>
          <a:prstGeom prst="straightConnector1">
            <a:avLst/>
          </a:prstGeom>
          <a:noFill/>
          <a:ln w="15875" cap="flat" cmpd="sng">
            <a:solidFill>
              <a:srgbClr val="000000"/>
            </a:solidFill>
            <a:prstDash val="solid"/>
            <a:round/>
            <a:headEnd type="none" w="sm" len="sm"/>
            <a:tailEnd type="none" w="sm" len="sm"/>
          </a:ln>
        </p:spPr>
      </p:cxnSp>
      <p:cxnSp>
        <p:nvCxnSpPr>
          <p:cNvPr id="2015" name="Google Shape;2015;h2f6ecb7c6526a10a_0_1741"/>
          <p:cNvCxnSpPr/>
          <p:nvPr/>
        </p:nvCxnSpPr>
        <p:spPr>
          <a:xfrm>
            <a:off x="7868412" y="2641561"/>
            <a:ext cx="128100" cy="0"/>
          </a:xfrm>
          <a:prstGeom prst="straightConnector1">
            <a:avLst/>
          </a:prstGeom>
          <a:noFill/>
          <a:ln w="15875" cap="flat" cmpd="sng">
            <a:solidFill>
              <a:srgbClr val="000000"/>
            </a:solidFill>
            <a:prstDash val="solid"/>
            <a:round/>
            <a:headEnd type="none" w="sm" len="sm"/>
            <a:tailEnd type="none" w="sm" len="sm"/>
          </a:ln>
        </p:spPr>
      </p:cxnSp>
      <p:sp>
        <p:nvSpPr>
          <p:cNvPr id="2016" name="Google Shape;2016;h2f6ecb7c6526a10a_0_1741"/>
          <p:cNvSpPr txBox="1"/>
          <p:nvPr/>
        </p:nvSpPr>
        <p:spPr>
          <a:xfrm>
            <a:off x="7383780" y="1846295"/>
            <a:ext cx="1097400" cy="3387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300" b="1" i="0" u="none" strike="noStrike" cap="none">
                <a:solidFill>
                  <a:srgbClr val="FFFFFF"/>
                </a:solidFill>
                <a:latin typeface="Arial"/>
                <a:ea typeface="Arial"/>
                <a:cs typeface="Arial"/>
                <a:sym typeface="Arial"/>
              </a:rPr>
              <a:t>−15.1</a:t>
            </a:r>
            <a:endParaRPr/>
          </a:p>
          <a:p>
            <a:pPr marL="0" marR="0" lvl="0" indent="0" algn="ctr" rtl="0">
              <a:lnSpc>
                <a:spcPct val="100000"/>
              </a:lnSpc>
              <a:spcBef>
                <a:spcPts val="0"/>
              </a:spcBef>
              <a:spcAft>
                <a:spcPts val="0"/>
              </a:spcAft>
              <a:buNone/>
            </a:pPr>
            <a:r>
              <a:rPr lang="en-US" sz="900" b="0" i="0" u="none" strike="noStrike" cap="none">
                <a:solidFill>
                  <a:srgbClr val="FFFFFF"/>
                </a:solidFill>
                <a:latin typeface="Arial"/>
                <a:ea typeface="Arial"/>
                <a:cs typeface="Arial"/>
                <a:sym typeface="Arial"/>
              </a:rPr>
              <a:t>(−19.9, −10.3)</a:t>
            </a:r>
            <a:endParaRPr/>
          </a:p>
        </p:txBody>
      </p:sp>
      <p:sp>
        <p:nvSpPr>
          <p:cNvPr id="2017" name="Google Shape;2017;h2f6ecb7c6526a10a_0_1741"/>
          <p:cNvSpPr txBox="1"/>
          <p:nvPr/>
        </p:nvSpPr>
        <p:spPr>
          <a:xfrm>
            <a:off x="7155180" y="3309335"/>
            <a:ext cx="1554600" cy="3078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Usual care</a:t>
            </a:r>
            <a:endParaRPr/>
          </a:p>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(N = 261)</a:t>
            </a:r>
            <a:endParaRPr/>
          </a:p>
        </p:txBody>
      </p:sp>
      <p:cxnSp>
        <p:nvCxnSpPr>
          <p:cNvPr id="2018" name="Google Shape;2018;h2f6ecb7c6526a10a_0_1741"/>
          <p:cNvCxnSpPr/>
          <p:nvPr/>
        </p:nvCxnSpPr>
        <p:spPr>
          <a:xfrm rot="10800000">
            <a:off x="6423660" y="1690799"/>
            <a:ext cx="0" cy="73200"/>
          </a:xfrm>
          <a:prstGeom prst="straightConnector1">
            <a:avLst/>
          </a:prstGeom>
          <a:noFill/>
          <a:ln w="12700" cap="flat" cmpd="sng">
            <a:solidFill>
              <a:srgbClr val="2E2C2C"/>
            </a:solidFill>
            <a:prstDash val="solid"/>
            <a:round/>
            <a:headEnd type="none" w="sm" len="sm"/>
            <a:tailEnd type="none" w="sm" len="sm"/>
          </a:ln>
        </p:spPr>
      </p:cxnSp>
      <p:cxnSp>
        <p:nvCxnSpPr>
          <p:cNvPr id="2019" name="Google Shape;2019;h2f6ecb7c6526a10a_0_1741"/>
          <p:cNvCxnSpPr/>
          <p:nvPr/>
        </p:nvCxnSpPr>
        <p:spPr>
          <a:xfrm>
            <a:off x="6423660" y="1690847"/>
            <a:ext cx="1508700" cy="0"/>
          </a:xfrm>
          <a:prstGeom prst="straightConnector1">
            <a:avLst/>
          </a:prstGeom>
          <a:noFill/>
          <a:ln w="12700" cap="flat" cmpd="sng">
            <a:solidFill>
              <a:srgbClr val="2E2C2C"/>
            </a:solidFill>
            <a:prstDash val="solid"/>
            <a:round/>
            <a:headEnd type="none" w="sm" len="sm"/>
            <a:tailEnd type="none" w="sm" len="sm"/>
          </a:ln>
        </p:spPr>
      </p:cxnSp>
      <p:cxnSp>
        <p:nvCxnSpPr>
          <p:cNvPr id="2020" name="Google Shape;2020;h2f6ecb7c6526a10a_0_1741"/>
          <p:cNvCxnSpPr/>
          <p:nvPr/>
        </p:nvCxnSpPr>
        <p:spPr>
          <a:xfrm>
            <a:off x="7932420" y="1690847"/>
            <a:ext cx="0" cy="73200"/>
          </a:xfrm>
          <a:prstGeom prst="straightConnector1">
            <a:avLst/>
          </a:prstGeom>
          <a:noFill/>
          <a:ln w="12700" cap="flat" cmpd="sng">
            <a:solidFill>
              <a:srgbClr val="2E2C2C"/>
            </a:solidFill>
            <a:prstDash val="solid"/>
            <a:round/>
            <a:headEnd type="none" w="sm" len="sm"/>
            <a:tailEnd type="none" w="sm" len="sm"/>
          </a:ln>
        </p:spPr>
      </p:cxnSp>
      <p:sp>
        <p:nvSpPr>
          <p:cNvPr id="2021" name="Google Shape;2021;h2f6ecb7c6526a10a_0_1741"/>
          <p:cNvSpPr txBox="1"/>
          <p:nvPr/>
        </p:nvSpPr>
        <p:spPr>
          <a:xfrm>
            <a:off x="6629400" y="1480535"/>
            <a:ext cx="1097400" cy="153900"/>
          </a:xfrm>
          <a:prstGeom prst="rect">
            <a:avLst/>
          </a:prstGeom>
          <a:noFill/>
          <a:ln>
            <a:noFill/>
          </a:ln>
        </p:spPr>
        <p:txBody>
          <a:bodyPr spcFirstLastPara="1" wrap="square" lIns="0" tIns="0" rIns="0" bIns="0" anchor="b"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P = 0.0264</a:t>
            </a:r>
            <a:endParaRPr/>
          </a:p>
        </p:txBody>
      </p:sp>
      <p:sp>
        <p:nvSpPr>
          <p:cNvPr id="2022" name="Google Shape;2022;h2f6ecb7c6526a10a_0_1741"/>
          <p:cNvSpPr txBox="1"/>
          <p:nvPr/>
        </p:nvSpPr>
        <p:spPr>
          <a:xfrm>
            <a:off x="238122" y="4211072"/>
            <a:ext cx="8458200" cy="2772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0" i="0" u="none" strike="noStrike" cap="none">
                <a:solidFill>
                  <a:srgbClr val="999999"/>
                </a:solidFill>
                <a:latin typeface="Arial"/>
                <a:ea typeface="Arial"/>
                <a:cs typeface="Arial"/>
                <a:sym typeface="Arial"/>
              </a:rPr>
              <a:t>Values at Baseline and Day 180 are observed means (± SD). Change from baseline shows least-squares (LS) mean changes with 95% confidence intervals, estimated using an ANCOVA model adjusted for baseline LDL-C. </a:t>
            </a:r>
            <a:endParaRPr sz="900">
              <a:solidFill>
                <a:srgbClr val="999999"/>
              </a:solidFill>
            </a:endParaRPr>
          </a:p>
        </p:txBody>
      </p:sp>
      <p:sp>
        <p:nvSpPr>
          <p:cNvPr id="2023" name="Google Shape;2023;h2f6ecb7c6526a10a_0_1741"/>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ANCOVA = analysis of covariance; CI = confidence interval; LDL-C = low-density lipoprotein cholesterol; </a:t>
            </a:r>
            <a:br>
              <a:rPr lang="en-US" sz="800" b="0" i="0" u="none" strike="noStrike">
                <a:solidFill>
                  <a:srgbClr val="FFFFFF"/>
                </a:solidFill>
                <a:latin typeface="Arial"/>
                <a:ea typeface="Arial"/>
                <a:cs typeface="Arial"/>
                <a:sym typeface="Arial"/>
              </a:rPr>
            </a:br>
            <a:r>
              <a:rPr lang="en-US" sz="800" b="0" i="0" u="none" strike="noStrike">
                <a:solidFill>
                  <a:srgbClr val="FFFFFF"/>
                </a:solidFill>
                <a:latin typeface="Arial"/>
                <a:ea typeface="Arial"/>
                <a:cs typeface="Arial"/>
                <a:sym typeface="Arial"/>
              </a:rPr>
              <a:t>LS = least-squares; SD = standard deviation</a:t>
            </a:r>
            <a:endParaRPr sz="800" b="0" i="0" u="none" strike="noStrike">
              <a:solidFill>
                <a:srgbClr val="FFFFFF"/>
              </a:solidFill>
              <a:latin typeface="Arial"/>
              <a:ea typeface="Arial"/>
              <a:cs typeface="Arial"/>
              <a:sym typeface="Arial"/>
            </a:endParaRPr>
          </a:p>
        </p:txBody>
      </p:sp>
      <p:sp>
        <p:nvSpPr>
          <p:cNvPr id="2024" name="Google Shape;2024;h2f6ecb7c6526a10a_0_1741"/>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28"/>
        <p:cNvGrpSpPr/>
        <p:nvPr/>
      </p:nvGrpSpPr>
      <p:grpSpPr>
        <a:xfrm>
          <a:off x="0" y="0"/>
          <a:ext cx="0" cy="0"/>
          <a:chOff x="0" y="0"/>
          <a:chExt cx="0" cy="0"/>
        </a:xfrm>
      </p:grpSpPr>
      <p:pic>
        <p:nvPicPr>
          <p:cNvPr id="2029" name="Google Shape;2029;h2f6ecb7c6526a10a_0_2559" descr="A blue and black logo&#10;&#10;AI-generated content may be incorrect."/>
          <p:cNvPicPr preferRelativeResize="0"/>
          <p:nvPr/>
        </p:nvPicPr>
        <p:blipFill rotWithShape="1">
          <a:blip r:embed="rId3">
            <a:alphaModFix/>
          </a:blip>
          <a:srcRect/>
          <a:stretch/>
        </p:blipFill>
        <p:spPr>
          <a:xfrm>
            <a:off x="6976872" y="36576"/>
            <a:ext cx="2170173" cy="316475"/>
          </a:xfrm>
          <a:prstGeom prst="rect">
            <a:avLst/>
          </a:prstGeom>
          <a:noFill/>
          <a:ln>
            <a:noFill/>
          </a:ln>
        </p:spPr>
      </p:pic>
      <p:sp>
        <p:nvSpPr>
          <p:cNvPr id="2030" name="Google Shape;2030;h2f6ecb7c6526a10a_0_2559"/>
          <p:cNvSpPr txBox="1">
            <a:spLocks noGrp="1"/>
          </p:cNvSpPr>
          <p:nvPr>
            <p:ph type="title"/>
          </p:nvPr>
        </p:nvSpPr>
        <p:spPr>
          <a:xfrm>
            <a:off x="310896" y="182880"/>
            <a:ext cx="6629400" cy="4572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b="1">
                <a:solidFill>
                  <a:srgbClr val="000000"/>
                </a:solidFill>
                <a:latin typeface="Arial Black"/>
                <a:ea typeface="Arial Black"/>
                <a:cs typeface="Arial Black"/>
                <a:sym typeface="Arial Black"/>
              </a:rPr>
              <a:t>Change in LDL-C by Plaque Burden</a:t>
            </a:r>
            <a:br>
              <a:rPr lang="en-US" sz="2200" b="1">
                <a:solidFill>
                  <a:srgbClr val="000000"/>
                </a:solidFill>
                <a:latin typeface="Arial Black"/>
                <a:ea typeface="Arial Black"/>
                <a:cs typeface="Arial Black"/>
                <a:sym typeface="Arial Black"/>
              </a:rPr>
            </a:br>
            <a:r>
              <a:rPr lang="en-US" sz="1100" b="0">
                <a:solidFill>
                  <a:srgbClr val="4E5D77"/>
                </a:solidFill>
              </a:rPr>
              <a:t>LS mean change in LDL-C, Baseline to Day 180 (LS Mean ± SE, ANCOVA Model)</a:t>
            </a:r>
            <a:endParaRPr/>
          </a:p>
        </p:txBody>
      </p:sp>
      <p:cxnSp>
        <p:nvCxnSpPr>
          <p:cNvPr id="2031" name="Google Shape;2031;h2f6ecb7c6526a10a_0_2559"/>
          <p:cNvCxnSpPr/>
          <p:nvPr/>
        </p:nvCxnSpPr>
        <p:spPr>
          <a:xfrm>
            <a:off x="2514599" y="1097280"/>
            <a:ext cx="6263700" cy="0"/>
          </a:xfrm>
          <a:prstGeom prst="straightConnector1">
            <a:avLst/>
          </a:prstGeom>
          <a:noFill/>
          <a:ln w="12700" cap="flat" cmpd="sng">
            <a:solidFill>
              <a:srgbClr val="2E2C2C"/>
            </a:solidFill>
            <a:prstDash val="solid"/>
            <a:round/>
            <a:headEnd type="none" w="sm" len="sm"/>
            <a:tailEnd type="none" w="sm" len="sm"/>
          </a:ln>
        </p:spPr>
      </p:cxnSp>
      <p:sp>
        <p:nvSpPr>
          <p:cNvPr id="2032" name="Google Shape;2032;h2f6ecb7c6526a10a_0_2559"/>
          <p:cNvSpPr txBox="1"/>
          <p:nvPr/>
        </p:nvSpPr>
        <p:spPr>
          <a:xfrm>
            <a:off x="2057399" y="100583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0</a:t>
            </a:r>
            <a:endParaRPr/>
          </a:p>
        </p:txBody>
      </p:sp>
      <p:cxnSp>
        <p:nvCxnSpPr>
          <p:cNvPr id="2033" name="Google Shape;2033;h2f6ecb7c6526a10a_0_2559"/>
          <p:cNvCxnSpPr/>
          <p:nvPr/>
        </p:nvCxnSpPr>
        <p:spPr>
          <a:xfrm>
            <a:off x="2514599" y="1490472"/>
            <a:ext cx="6263700" cy="0"/>
          </a:xfrm>
          <a:prstGeom prst="straightConnector1">
            <a:avLst/>
          </a:prstGeom>
          <a:noFill/>
          <a:ln w="9525" cap="flat" cmpd="sng">
            <a:solidFill>
              <a:srgbClr val="E8E8E8"/>
            </a:solidFill>
            <a:prstDash val="solid"/>
            <a:round/>
            <a:headEnd type="none" w="sm" len="sm"/>
            <a:tailEnd type="none" w="sm" len="sm"/>
          </a:ln>
        </p:spPr>
      </p:cxnSp>
      <p:sp>
        <p:nvSpPr>
          <p:cNvPr id="2034" name="Google Shape;2034;h2f6ecb7c6526a10a_0_2559"/>
          <p:cNvSpPr txBox="1"/>
          <p:nvPr/>
        </p:nvSpPr>
        <p:spPr>
          <a:xfrm>
            <a:off x="2057399" y="1399032"/>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−10</a:t>
            </a:r>
            <a:endParaRPr/>
          </a:p>
        </p:txBody>
      </p:sp>
      <p:cxnSp>
        <p:nvCxnSpPr>
          <p:cNvPr id="2035" name="Google Shape;2035;h2f6ecb7c6526a10a_0_2559"/>
          <p:cNvCxnSpPr/>
          <p:nvPr/>
        </p:nvCxnSpPr>
        <p:spPr>
          <a:xfrm>
            <a:off x="2514599" y="1883664"/>
            <a:ext cx="6263700" cy="0"/>
          </a:xfrm>
          <a:prstGeom prst="straightConnector1">
            <a:avLst/>
          </a:prstGeom>
          <a:noFill/>
          <a:ln w="9525" cap="flat" cmpd="sng">
            <a:solidFill>
              <a:srgbClr val="E8E8E8"/>
            </a:solidFill>
            <a:prstDash val="solid"/>
            <a:round/>
            <a:headEnd type="none" w="sm" len="sm"/>
            <a:tailEnd type="none" w="sm" len="sm"/>
          </a:ln>
        </p:spPr>
      </p:cxnSp>
      <p:sp>
        <p:nvSpPr>
          <p:cNvPr id="2036" name="Google Shape;2036;h2f6ecb7c6526a10a_0_2559"/>
          <p:cNvSpPr txBox="1"/>
          <p:nvPr/>
        </p:nvSpPr>
        <p:spPr>
          <a:xfrm>
            <a:off x="2057399" y="1792224"/>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−20</a:t>
            </a:r>
            <a:endParaRPr/>
          </a:p>
        </p:txBody>
      </p:sp>
      <p:cxnSp>
        <p:nvCxnSpPr>
          <p:cNvPr id="2037" name="Google Shape;2037;h2f6ecb7c6526a10a_0_2559"/>
          <p:cNvCxnSpPr/>
          <p:nvPr/>
        </p:nvCxnSpPr>
        <p:spPr>
          <a:xfrm>
            <a:off x="2514599" y="2276856"/>
            <a:ext cx="6263700" cy="0"/>
          </a:xfrm>
          <a:prstGeom prst="straightConnector1">
            <a:avLst/>
          </a:prstGeom>
          <a:noFill/>
          <a:ln w="9525" cap="flat" cmpd="sng">
            <a:solidFill>
              <a:srgbClr val="E8E8E8"/>
            </a:solidFill>
            <a:prstDash val="solid"/>
            <a:round/>
            <a:headEnd type="none" w="sm" len="sm"/>
            <a:tailEnd type="none" w="sm" len="sm"/>
          </a:ln>
        </p:spPr>
      </p:cxnSp>
      <p:sp>
        <p:nvSpPr>
          <p:cNvPr id="2038" name="Google Shape;2038;h2f6ecb7c6526a10a_0_2559"/>
          <p:cNvSpPr txBox="1"/>
          <p:nvPr/>
        </p:nvSpPr>
        <p:spPr>
          <a:xfrm>
            <a:off x="2057399" y="2185416"/>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−30</a:t>
            </a:r>
            <a:endParaRPr/>
          </a:p>
        </p:txBody>
      </p:sp>
      <p:cxnSp>
        <p:nvCxnSpPr>
          <p:cNvPr id="2039" name="Google Shape;2039;h2f6ecb7c6526a10a_0_2559"/>
          <p:cNvCxnSpPr/>
          <p:nvPr/>
        </p:nvCxnSpPr>
        <p:spPr>
          <a:xfrm>
            <a:off x="2514599" y="2670048"/>
            <a:ext cx="6263700" cy="0"/>
          </a:xfrm>
          <a:prstGeom prst="straightConnector1">
            <a:avLst/>
          </a:prstGeom>
          <a:noFill/>
          <a:ln w="9525" cap="flat" cmpd="sng">
            <a:solidFill>
              <a:srgbClr val="E8E8E8"/>
            </a:solidFill>
            <a:prstDash val="solid"/>
            <a:round/>
            <a:headEnd type="none" w="sm" len="sm"/>
            <a:tailEnd type="none" w="sm" len="sm"/>
          </a:ln>
        </p:spPr>
      </p:cxnSp>
      <p:sp>
        <p:nvSpPr>
          <p:cNvPr id="2040" name="Google Shape;2040;h2f6ecb7c6526a10a_0_2559"/>
          <p:cNvSpPr txBox="1"/>
          <p:nvPr/>
        </p:nvSpPr>
        <p:spPr>
          <a:xfrm>
            <a:off x="2057399" y="2578608"/>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−40</a:t>
            </a:r>
            <a:endParaRPr/>
          </a:p>
        </p:txBody>
      </p:sp>
      <p:cxnSp>
        <p:nvCxnSpPr>
          <p:cNvPr id="2041" name="Google Shape;2041;h2f6ecb7c6526a10a_0_2559"/>
          <p:cNvCxnSpPr/>
          <p:nvPr/>
        </p:nvCxnSpPr>
        <p:spPr>
          <a:xfrm>
            <a:off x="2514599" y="3063240"/>
            <a:ext cx="6263700" cy="0"/>
          </a:xfrm>
          <a:prstGeom prst="straightConnector1">
            <a:avLst/>
          </a:prstGeom>
          <a:noFill/>
          <a:ln w="9525" cap="flat" cmpd="sng">
            <a:solidFill>
              <a:srgbClr val="E8E8E8"/>
            </a:solidFill>
            <a:prstDash val="solid"/>
            <a:round/>
            <a:headEnd type="none" w="sm" len="sm"/>
            <a:tailEnd type="none" w="sm" len="sm"/>
          </a:ln>
        </p:spPr>
      </p:cxnSp>
      <p:sp>
        <p:nvSpPr>
          <p:cNvPr id="2042" name="Google Shape;2042;h2f6ecb7c6526a10a_0_2559"/>
          <p:cNvSpPr txBox="1"/>
          <p:nvPr/>
        </p:nvSpPr>
        <p:spPr>
          <a:xfrm>
            <a:off x="2057399" y="2971800"/>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−50</a:t>
            </a:r>
            <a:endParaRPr/>
          </a:p>
        </p:txBody>
      </p:sp>
      <p:sp>
        <p:nvSpPr>
          <p:cNvPr id="2043" name="Google Shape;2043;h2f6ecb7c6526a10a_0_2559"/>
          <p:cNvSpPr txBox="1"/>
          <p:nvPr/>
        </p:nvSpPr>
        <p:spPr>
          <a:xfrm rot="-5400000">
            <a:off x="567647" y="2010960"/>
            <a:ext cx="2514600" cy="1386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900" b="0" i="0" u="none" strike="noStrike" cap="none">
                <a:solidFill>
                  <a:srgbClr val="2E2C2C"/>
                </a:solidFill>
                <a:latin typeface="Arial"/>
                <a:ea typeface="Arial"/>
                <a:cs typeface="Arial"/>
                <a:sym typeface="Arial"/>
              </a:rPr>
              <a:t>LS Mean Change in LDL-C (mg/dL)</a:t>
            </a:r>
            <a:endParaRPr/>
          </a:p>
        </p:txBody>
      </p:sp>
      <p:sp>
        <p:nvSpPr>
          <p:cNvPr id="2044" name="Google Shape;2044;h2f6ecb7c6526a10a_0_2559"/>
          <p:cNvSpPr/>
          <p:nvPr/>
        </p:nvSpPr>
        <p:spPr>
          <a:xfrm>
            <a:off x="2863214" y="1097280"/>
            <a:ext cx="868800" cy="334200"/>
          </a:xfrm>
          <a:prstGeom prst="rect">
            <a:avLst/>
          </a:prstGeom>
          <a:solidFill>
            <a:srgbClr val="F2B8B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2045" name="Google Shape;2045;h2f6ecb7c6526a10a_0_2559"/>
          <p:cNvCxnSpPr/>
          <p:nvPr/>
        </p:nvCxnSpPr>
        <p:spPr>
          <a:xfrm>
            <a:off x="3297554" y="1223101"/>
            <a:ext cx="0" cy="620100"/>
          </a:xfrm>
          <a:prstGeom prst="straightConnector1">
            <a:avLst/>
          </a:prstGeom>
          <a:noFill/>
          <a:ln w="15875" cap="flat" cmpd="sng">
            <a:solidFill>
              <a:srgbClr val="000000"/>
            </a:solidFill>
            <a:prstDash val="solid"/>
            <a:round/>
            <a:headEnd type="none" w="sm" len="sm"/>
            <a:tailEnd type="none" w="sm" len="sm"/>
          </a:ln>
        </p:spPr>
      </p:cxnSp>
      <p:cxnSp>
        <p:nvCxnSpPr>
          <p:cNvPr id="2046" name="Google Shape;2046;h2f6ecb7c6526a10a_0_2559"/>
          <p:cNvCxnSpPr/>
          <p:nvPr/>
        </p:nvCxnSpPr>
        <p:spPr>
          <a:xfrm>
            <a:off x="3233546" y="1223101"/>
            <a:ext cx="128100" cy="0"/>
          </a:xfrm>
          <a:prstGeom prst="straightConnector1">
            <a:avLst/>
          </a:prstGeom>
          <a:noFill/>
          <a:ln w="15875" cap="flat" cmpd="sng">
            <a:solidFill>
              <a:srgbClr val="000000"/>
            </a:solidFill>
            <a:prstDash val="solid"/>
            <a:round/>
            <a:headEnd type="none" w="sm" len="sm"/>
            <a:tailEnd type="none" w="sm" len="sm"/>
          </a:ln>
        </p:spPr>
      </p:cxnSp>
      <p:cxnSp>
        <p:nvCxnSpPr>
          <p:cNvPr id="2047" name="Google Shape;2047;h2f6ecb7c6526a10a_0_2559"/>
          <p:cNvCxnSpPr/>
          <p:nvPr/>
        </p:nvCxnSpPr>
        <p:spPr>
          <a:xfrm>
            <a:off x="3233546" y="1835429"/>
            <a:ext cx="128100" cy="0"/>
          </a:xfrm>
          <a:prstGeom prst="straightConnector1">
            <a:avLst/>
          </a:prstGeom>
          <a:noFill/>
          <a:ln w="15875" cap="flat" cmpd="sng">
            <a:solidFill>
              <a:srgbClr val="000000"/>
            </a:solidFill>
            <a:prstDash val="solid"/>
            <a:round/>
            <a:headEnd type="none" w="sm" len="sm"/>
            <a:tailEnd type="none" w="sm" len="sm"/>
          </a:ln>
        </p:spPr>
      </p:cxnSp>
      <p:sp>
        <p:nvSpPr>
          <p:cNvPr id="2048" name="Google Shape;2048;h2f6ecb7c6526a10a_0_2559"/>
          <p:cNvSpPr/>
          <p:nvPr/>
        </p:nvSpPr>
        <p:spPr>
          <a:xfrm>
            <a:off x="4429125" y="1097280"/>
            <a:ext cx="868800" cy="873000"/>
          </a:xfrm>
          <a:prstGeom prst="rect">
            <a:avLst/>
          </a:prstGeom>
          <a:solidFill>
            <a:srgbClr val="E05A6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2049" name="Google Shape;2049;h2f6ecb7c6526a10a_0_2559"/>
          <p:cNvCxnSpPr/>
          <p:nvPr/>
        </p:nvCxnSpPr>
        <p:spPr>
          <a:xfrm>
            <a:off x="4863475" y="1687700"/>
            <a:ext cx="0" cy="519600"/>
          </a:xfrm>
          <a:prstGeom prst="straightConnector1">
            <a:avLst/>
          </a:prstGeom>
          <a:noFill/>
          <a:ln w="15875" cap="flat" cmpd="sng">
            <a:solidFill>
              <a:srgbClr val="000000"/>
            </a:solidFill>
            <a:prstDash val="solid"/>
            <a:round/>
            <a:headEnd type="none" w="sm" len="sm"/>
            <a:tailEnd type="none" w="sm" len="sm"/>
          </a:ln>
        </p:spPr>
      </p:cxnSp>
      <p:cxnSp>
        <p:nvCxnSpPr>
          <p:cNvPr id="2050" name="Google Shape;2050;h2f6ecb7c6526a10a_0_2559"/>
          <p:cNvCxnSpPr/>
          <p:nvPr/>
        </p:nvCxnSpPr>
        <p:spPr>
          <a:xfrm>
            <a:off x="4799431" y="1678748"/>
            <a:ext cx="128100" cy="0"/>
          </a:xfrm>
          <a:prstGeom prst="straightConnector1">
            <a:avLst/>
          </a:prstGeom>
          <a:noFill/>
          <a:ln w="15875" cap="flat" cmpd="sng">
            <a:solidFill>
              <a:srgbClr val="000000"/>
            </a:solidFill>
            <a:prstDash val="solid"/>
            <a:round/>
            <a:headEnd type="none" w="sm" len="sm"/>
            <a:tailEnd type="none" w="sm" len="sm"/>
          </a:ln>
        </p:spPr>
      </p:cxnSp>
      <p:cxnSp>
        <p:nvCxnSpPr>
          <p:cNvPr id="2051" name="Google Shape;2051;h2f6ecb7c6526a10a_0_2559"/>
          <p:cNvCxnSpPr/>
          <p:nvPr/>
        </p:nvCxnSpPr>
        <p:spPr>
          <a:xfrm>
            <a:off x="4799456" y="2218684"/>
            <a:ext cx="128100" cy="0"/>
          </a:xfrm>
          <a:prstGeom prst="straightConnector1">
            <a:avLst/>
          </a:prstGeom>
          <a:noFill/>
          <a:ln w="15875" cap="flat" cmpd="sng">
            <a:solidFill>
              <a:srgbClr val="000000"/>
            </a:solidFill>
            <a:prstDash val="solid"/>
            <a:round/>
            <a:headEnd type="none" w="sm" len="sm"/>
            <a:tailEnd type="none" w="sm" len="sm"/>
          </a:ln>
        </p:spPr>
      </p:cxnSp>
      <p:sp>
        <p:nvSpPr>
          <p:cNvPr id="2052" name="Google Shape;2052;h2f6ecb7c6526a10a_0_2559"/>
          <p:cNvSpPr/>
          <p:nvPr/>
        </p:nvSpPr>
        <p:spPr>
          <a:xfrm>
            <a:off x="5995035" y="1097280"/>
            <a:ext cx="868800" cy="1297500"/>
          </a:xfrm>
          <a:prstGeom prst="rect">
            <a:avLst/>
          </a:prstGeom>
          <a:solidFill>
            <a:srgbClr val="C10E2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2053" name="Google Shape;2053;h2f6ecb7c6526a10a_0_2559"/>
          <p:cNvCxnSpPr/>
          <p:nvPr/>
        </p:nvCxnSpPr>
        <p:spPr>
          <a:xfrm>
            <a:off x="6429375" y="1912750"/>
            <a:ext cx="0" cy="927000"/>
          </a:xfrm>
          <a:prstGeom prst="straightConnector1">
            <a:avLst/>
          </a:prstGeom>
          <a:noFill/>
          <a:ln w="15875" cap="flat" cmpd="sng">
            <a:solidFill>
              <a:srgbClr val="000000"/>
            </a:solidFill>
            <a:prstDash val="solid"/>
            <a:round/>
            <a:headEnd type="none" w="sm" len="sm"/>
            <a:tailEnd type="none" w="sm" len="sm"/>
          </a:ln>
        </p:spPr>
      </p:cxnSp>
      <p:cxnSp>
        <p:nvCxnSpPr>
          <p:cNvPr id="2054" name="Google Shape;2054;h2f6ecb7c6526a10a_0_2559"/>
          <p:cNvCxnSpPr/>
          <p:nvPr/>
        </p:nvCxnSpPr>
        <p:spPr>
          <a:xfrm>
            <a:off x="6365380" y="1903511"/>
            <a:ext cx="128100" cy="0"/>
          </a:xfrm>
          <a:prstGeom prst="straightConnector1">
            <a:avLst/>
          </a:prstGeom>
          <a:noFill/>
          <a:ln w="15875" cap="flat" cmpd="sng">
            <a:solidFill>
              <a:srgbClr val="000000"/>
            </a:solidFill>
            <a:prstDash val="solid"/>
            <a:round/>
            <a:headEnd type="none" w="sm" len="sm"/>
            <a:tailEnd type="none" w="sm" len="sm"/>
          </a:ln>
        </p:spPr>
      </p:cxnSp>
      <p:cxnSp>
        <p:nvCxnSpPr>
          <p:cNvPr id="2055" name="Google Shape;2055;h2f6ecb7c6526a10a_0_2559"/>
          <p:cNvCxnSpPr/>
          <p:nvPr/>
        </p:nvCxnSpPr>
        <p:spPr>
          <a:xfrm>
            <a:off x="6365367" y="2842366"/>
            <a:ext cx="128100" cy="0"/>
          </a:xfrm>
          <a:prstGeom prst="straightConnector1">
            <a:avLst/>
          </a:prstGeom>
          <a:noFill/>
          <a:ln w="15875" cap="flat" cmpd="sng">
            <a:solidFill>
              <a:srgbClr val="000000"/>
            </a:solidFill>
            <a:prstDash val="solid"/>
            <a:round/>
            <a:headEnd type="none" w="sm" len="sm"/>
            <a:tailEnd type="none" w="sm" len="sm"/>
          </a:ln>
        </p:spPr>
      </p:cxnSp>
      <p:sp>
        <p:nvSpPr>
          <p:cNvPr id="2056" name="Google Shape;2056;h2f6ecb7c6526a10a_0_2559"/>
          <p:cNvSpPr/>
          <p:nvPr/>
        </p:nvSpPr>
        <p:spPr>
          <a:xfrm>
            <a:off x="7560944" y="1097280"/>
            <a:ext cx="868800" cy="1450800"/>
          </a:xfrm>
          <a:prstGeom prst="rect">
            <a:avLst/>
          </a:prstGeom>
          <a:solidFill>
            <a:srgbClr val="6E071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cxnSp>
        <p:nvCxnSpPr>
          <p:cNvPr id="2057" name="Google Shape;2057;h2f6ecb7c6526a10a_0_2559"/>
          <p:cNvCxnSpPr/>
          <p:nvPr/>
        </p:nvCxnSpPr>
        <p:spPr>
          <a:xfrm>
            <a:off x="7995275" y="1982400"/>
            <a:ext cx="0" cy="1125000"/>
          </a:xfrm>
          <a:prstGeom prst="straightConnector1">
            <a:avLst/>
          </a:prstGeom>
          <a:noFill/>
          <a:ln w="15875" cap="flat" cmpd="sng">
            <a:solidFill>
              <a:srgbClr val="000000"/>
            </a:solidFill>
            <a:prstDash val="solid"/>
            <a:round/>
            <a:headEnd type="none" w="sm" len="sm"/>
            <a:tailEnd type="none" w="sm" len="sm"/>
          </a:ln>
        </p:spPr>
      </p:cxnSp>
      <p:cxnSp>
        <p:nvCxnSpPr>
          <p:cNvPr id="2058" name="Google Shape;2058;h2f6ecb7c6526a10a_0_2559"/>
          <p:cNvCxnSpPr/>
          <p:nvPr/>
        </p:nvCxnSpPr>
        <p:spPr>
          <a:xfrm>
            <a:off x="7931226" y="1974664"/>
            <a:ext cx="128100" cy="0"/>
          </a:xfrm>
          <a:prstGeom prst="straightConnector1">
            <a:avLst/>
          </a:prstGeom>
          <a:noFill/>
          <a:ln w="15875" cap="flat" cmpd="sng">
            <a:solidFill>
              <a:srgbClr val="000000"/>
            </a:solidFill>
            <a:prstDash val="solid"/>
            <a:round/>
            <a:headEnd type="none" w="sm" len="sm"/>
            <a:tailEnd type="none" w="sm" len="sm"/>
          </a:ln>
        </p:spPr>
      </p:cxnSp>
      <p:cxnSp>
        <p:nvCxnSpPr>
          <p:cNvPr id="2059" name="Google Shape;2059;h2f6ecb7c6526a10a_0_2559"/>
          <p:cNvCxnSpPr/>
          <p:nvPr/>
        </p:nvCxnSpPr>
        <p:spPr>
          <a:xfrm>
            <a:off x="7931276" y="3100401"/>
            <a:ext cx="128100" cy="0"/>
          </a:xfrm>
          <a:prstGeom prst="straightConnector1">
            <a:avLst/>
          </a:prstGeom>
          <a:noFill/>
          <a:ln w="15875" cap="flat" cmpd="sng">
            <a:solidFill>
              <a:srgbClr val="000000"/>
            </a:solidFill>
            <a:prstDash val="solid"/>
            <a:round/>
            <a:headEnd type="none" w="sm" len="sm"/>
            <a:tailEnd type="none" w="sm" len="sm"/>
          </a:ln>
        </p:spPr>
      </p:cxnSp>
      <p:sp>
        <p:nvSpPr>
          <p:cNvPr id="2060" name="Google Shape;2060;h2f6ecb7c6526a10a_0_2559"/>
          <p:cNvSpPr/>
          <p:nvPr/>
        </p:nvSpPr>
        <p:spPr>
          <a:xfrm>
            <a:off x="2624327" y="2732127"/>
            <a:ext cx="1920300" cy="274200"/>
          </a:xfrm>
          <a:prstGeom prst="roundRect">
            <a:avLst>
              <a:gd name="adj" fmla="val 16667"/>
            </a:avLst>
          </a:prstGeom>
          <a:solidFill>
            <a:srgbClr val="FFFFFF"/>
          </a:solidFill>
          <a:ln w="15875" cap="flat" cmpd="sng">
            <a:solidFill>
              <a:srgbClr val="C10E20"/>
            </a:solidFill>
            <a:prstDash val="solid"/>
            <a:round/>
            <a:headEnd type="none" w="sm" len="sm"/>
            <a:tailEnd type="none" w="sm" len="sm"/>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Overall ANCOVA: p = 0.0038</a:t>
            </a:r>
            <a:endParaRPr/>
          </a:p>
        </p:txBody>
      </p:sp>
      <p:sp>
        <p:nvSpPr>
          <p:cNvPr id="2061" name="Google Shape;2061;h2f6ecb7c6526a10a_0_2559"/>
          <p:cNvSpPr txBox="1"/>
          <p:nvPr/>
        </p:nvSpPr>
        <p:spPr>
          <a:xfrm>
            <a:off x="384048" y="3301913"/>
            <a:ext cx="2103000" cy="153900"/>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00" b="1">
                <a:solidFill>
                  <a:srgbClr val="2E2C2C"/>
                </a:solidFill>
              </a:rPr>
              <a:t>LDL-C (mg/dL)</a:t>
            </a:r>
            <a:endParaRPr sz="1000" b="1">
              <a:solidFill>
                <a:srgbClr val="2E2C2C"/>
              </a:solidFill>
            </a:endParaRPr>
          </a:p>
        </p:txBody>
      </p:sp>
      <p:sp>
        <p:nvSpPr>
          <p:cNvPr id="2062" name="Google Shape;2062;h2f6ecb7c6526a10a_0_2559"/>
          <p:cNvSpPr txBox="1"/>
          <p:nvPr/>
        </p:nvSpPr>
        <p:spPr>
          <a:xfrm>
            <a:off x="2514599" y="3301913"/>
            <a:ext cx="1566000" cy="3078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None (</a:t>
            </a:r>
            <a:r>
              <a:rPr lang="en-US" sz="1000" b="1">
                <a:solidFill>
                  <a:srgbClr val="2E2C2C"/>
                </a:solidFill>
              </a:rPr>
              <a:t>Stage 0)</a:t>
            </a:r>
            <a:endParaRPr sz="1000"/>
          </a:p>
          <a:p>
            <a:pPr marL="0" marR="0" lvl="0" indent="0" algn="ctr" rtl="0">
              <a:lnSpc>
                <a:spcPct val="100000"/>
              </a:lnSpc>
              <a:spcBef>
                <a:spcPts val="0"/>
              </a:spcBef>
              <a:spcAft>
                <a:spcPts val="0"/>
              </a:spcAft>
              <a:buNone/>
            </a:pPr>
            <a:r>
              <a:rPr lang="en-US" sz="1000" b="0" i="0" u="none" strike="noStrike" cap="none">
                <a:solidFill>
                  <a:srgbClr val="636466"/>
                </a:solidFill>
                <a:latin typeface="Arial"/>
                <a:ea typeface="Arial"/>
                <a:cs typeface="Arial"/>
                <a:sym typeface="Arial"/>
              </a:rPr>
              <a:t>(n=49)</a:t>
            </a:r>
            <a:endParaRPr sz="1000"/>
          </a:p>
        </p:txBody>
      </p:sp>
      <p:sp>
        <p:nvSpPr>
          <p:cNvPr id="2063" name="Google Shape;2063;h2f6ecb7c6526a10a_0_2559"/>
          <p:cNvSpPr txBox="1"/>
          <p:nvPr/>
        </p:nvSpPr>
        <p:spPr>
          <a:xfrm>
            <a:off x="4080509" y="3301913"/>
            <a:ext cx="1566000" cy="3078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Low (Stage</a:t>
            </a:r>
            <a:r>
              <a:rPr lang="en-US" sz="1000" b="1">
                <a:solidFill>
                  <a:srgbClr val="2E2C2C"/>
                </a:solidFill>
              </a:rPr>
              <a:t> 1)</a:t>
            </a:r>
            <a:endParaRPr sz="1000"/>
          </a:p>
          <a:p>
            <a:pPr marL="0" marR="0" lvl="0" indent="0" algn="ctr" rtl="0">
              <a:lnSpc>
                <a:spcPct val="100000"/>
              </a:lnSpc>
              <a:spcBef>
                <a:spcPts val="0"/>
              </a:spcBef>
              <a:spcAft>
                <a:spcPts val="0"/>
              </a:spcAft>
              <a:buNone/>
            </a:pPr>
            <a:r>
              <a:rPr lang="en-US" sz="1000" b="0" i="0" u="none" strike="noStrike" cap="none">
                <a:solidFill>
                  <a:srgbClr val="636466"/>
                </a:solidFill>
                <a:latin typeface="Arial"/>
                <a:ea typeface="Arial"/>
                <a:cs typeface="Arial"/>
                <a:sym typeface="Arial"/>
              </a:rPr>
              <a:t>(n=99)</a:t>
            </a:r>
            <a:endParaRPr sz="1000"/>
          </a:p>
        </p:txBody>
      </p:sp>
      <p:sp>
        <p:nvSpPr>
          <p:cNvPr id="2064" name="Google Shape;2064;h2f6ecb7c6526a10a_0_2559"/>
          <p:cNvSpPr txBox="1"/>
          <p:nvPr/>
        </p:nvSpPr>
        <p:spPr>
          <a:xfrm>
            <a:off x="5646419" y="3301913"/>
            <a:ext cx="1566000" cy="3078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Moderate (S</a:t>
            </a:r>
            <a:r>
              <a:rPr lang="en-US" sz="1000" b="1">
                <a:solidFill>
                  <a:srgbClr val="2E2C2C"/>
                </a:solidFill>
              </a:rPr>
              <a:t>tage 2)</a:t>
            </a:r>
            <a:endParaRPr sz="1000"/>
          </a:p>
          <a:p>
            <a:pPr marL="0" marR="0" lvl="0" indent="0" algn="ctr" rtl="0">
              <a:lnSpc>
                <a:spcPct val="100000"/>
              </a:lnSpc>
              <a:spcBef>
                <a:spcPts val="0"/>
              </a:spcBef>
              <a:spcAft>
                <a:spcPts val="0"/>
              </a:spcAft>
              <a:buNone/>
            </a:pPr>
            <a:r>
              <a:rPr lang="en-US" sz="1000" b="0" i="0" u="none" strike="noStrike" cap="none">
                <a:solidFill>
                  <a:srgbClr val="636466"/>
                </a:solidFill>
                <a:latin typeface="Arial"/>
                <a:ea typeface="Arial"/>
                <a:cs typeface="Arial"/>
                <a:sym typeface="Arial"/>
              </a:rPr>
              <a:t>(n=39)</a:t>
            </a:r>
            <a:endParaRPr sz="1000"/>
          </a:p>
        </p:txBody>
      </p:sp>
      <p:sp>
        <p:nvSpPr>
          <p:cNvPr id="2065" name="Google Shape;2065;h2f6ecb7c6526a10a_0_2559"/>
          <p:cNvSpPr txBox="1"/>
          <p:nvPr/>
        </p:nvSpPr>
        <p:spPr>
          <a:xfrm>
            <a:off x="7212329" y="3301913"/>
            <a:ext cx="1566000" cy="3078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High (Stage 3)</a:t>
            </a:r>
            <a:endParaRPr sz="1000"/>
          </a:p>
          <a:p>
            <a:pPr marL="0" marR="0" lvl="0" indent="0" algn="ctr" rtl="0">
              <a:lnSpc>
                <a:spcPct val="100000"/>
              </a:lnSpc>
              <a:spcBef>
                <a:spcPts val="0"/>
              </a:spcBef>
              <a:spcAft>
                <a:spcPts val="0"/>
              </a:spcAft>
              <a:buNone/>
            </a:pPr>
            <a:r>
              <a:rPr lang="en-US" sz="1000" b="0" i="0" u="none" strike="noStrike" cap="none">
                <a:solidFill>
                  <a:srgbClr val="636466"/>
                </a:solidFill>
                <a:latin typeface="Arial"/>
                <a:ea typeface="Arial"/>
                <a:cs typeface="Arial"/>
                <a:sym typeface="Arial"/>
              </a:rPr>
              <a:t>(n=26)</a:t>
            </a:r>
            <a:endParaRPr sz="1000"/>
          </a:p>
        </p:txBody>
      </p:sp>
      <p:sp>
        <p:nvSpPr>
          <p:cNvPr id="2066" name="Google Shape;2066;h2f6ecb7c6526a10a_0_2559"/>
          <p:cNvSpPr/>
          <p:nvPr/>
        </p:nvSpPr>
        <p:spPr>
          <a:xfrm>
            <a:off x="320040" y="3649384"/>
            <a:ext cx="8458200" cy="228600"/>
          </a:xfrm>
          <a:prstGeom prst="rect">
            <a:avLst/>
          </a:prstGeom>
          <a:solidFill>
            <a:srgbClr val="F4F4F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00" b="0" i="0" u="none" strike="noStrike" cap="none">
              <a:solidFill>
                <a:srgbClr val="000000"/>
              </a:solidFill>
              <a:latin typeface="Arial"/>
              <a:ea typeface="Arial"/>
              <a:cs typeface="Arial"/>
              <a:sym typeface="Arial"/>
            </a:endParaRPr>
          </a:p>
        </p:txBody>
      </p:sp>
      <p:sp>
        <p:nvSpPr>
          <p:cNvPr id="2067" name="Google Shape;2067;h2f6ecb7c6526a10a_0_2559"/>
          <p:cNvSpPr txBox="1"/>
          <p:nvPr/>
        </p:nvSpPr>
        <p:spPr>
          <a:xfrm>
            <a:off x="384048" y="3685032"/>
            <a:ext cx="2103000" cy="153900"/>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LS mean change ± SE (mg/dL)</a:t>
            </a:r>
            <a:endParaRPr sz="1000"/>
          </a:p>
        </p:txBody>
      </p:sp>
      <p:sp>
        <p:nvSpPr>
          <p:cNvPr id="2068" name="Google Shape;2068;h2f6ecb7c6526a10a_0_2559"/>
          <p:cNvSpPr txBox="1"/>
          <p:nvPr/>
        </p:nvSpPr>
        <p:spPr>
          <a:xfrm>
            <a:off x="2514599" y="36815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−8.5 ± 5.3</a:t>
            </a:r>
            <a:endParaRPr sz="1000"/>
          </a:p>
        </p:txBody>
      </p:sp>
      <p:sp>
        <p:nvSpPr>
          <p:cNvPr id="2069" name="Google Shape;2069;h2f6ecb7c6526a10a_0_2559"/>
          <p:cNvSpPr txBox="1"/>
          <p:nvPr/>
        </p:nvSpPr>
        <p:spPr>
          <a:xfrm>
            <a:off x="4080509" y="36815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−22.2 ± 3.8</a:t>
            </a:r>
            <a:endParaRPr sz="1000"/>
          </a:p>
        </p:txBody>
      </p:sp>
      <p:sp>
        <p:nvSpPr>
          <p:cNvPr id="2070" name="Google Shape;2070;h2f6ecb7c6526a10a_0_2559"/>
          <p:cNvSpPr txBox="1"/>
          <p:nvPr/>
        </p:nvSpPr>
        <p:spPr>
          <a:xfrm>
            <a:off x="5646419" y="36815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−33.0 ± 6.0</a:t>
            </a:r>
            <a:endParaRPr sz="1000"/>
          </a:p>
        </p:txBody>
      </p:sp>
      <p:sp>
        <p:nvSpPr>
          <p:cNvPr id="2071" name="Google Shape;2071;h2f6ecb7c6526a10a_0_2559"/>
          <p:cNvSpPr txBox="1"/>
          <p:nvPr/>
        </p:nvSpPr>
        <p:spPr>
          <a:xfrm>
            <a:off x="7212329" y="36815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−36.9 ± 7.3</a:t>
            </a:r>
            <a:endParaRPr sz="1000"/>
          </a:p>
        </p:txBody>
      </p:sp>
      <p:sp>
        <p:nvSpPr>
          <p:cNvPr id="2072" name="Google Shape;2072;h2f6ecb7c6526a10a_0_2559"/>
          <p:cNvSpPr txBox="1"/>
          <p:nvPr/>
        </p:nvSpPr>
        <p:spPr>
          <a:xfrm>
            <a:off x="384048" y="3913632"/>
            <a:ext cx="2103000" cy="153900"/>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95% CI</a:t>
            </a:r>
            <a:endParaRPr sz="1000"/>
          </a:p>
        </p:txBody>
      </p:sp>
      <p:sp>
        <p:nvSpPr>
          <p:cNvPr id="2073" name="Google Shape;2073;h2f6ecb7c6526a10a_0_2559"/>
          <p:cNvSpPr txBox="1"/>
          <p:nvPr/>
        </p:nvSpPr>
        <p:spPr>
          <a:xfrm>
            <a:off x="2514599" y="39101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−19.0, 2.0</a:t>
            </a:r>
            <a:endParaRPr sz="1000"/>
          </a:p>
        </p:txBody>
      </p:sp>
      <p:sp>
        <p:nvSpPr>
          <p:cNvPr id="2074" name="Google Shape;2074;h2f6ecb7c6526a10a_0_2559"/>
          <p:cNvSpPr txBox="1"/>
          <p:nvPr/>
        </p:nvSpPr>
        <p:spPr>
          <a:xfrm>
            <a:off x="4080509" y="39101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−29.6, −14.8</a:t>
            </a:r>
            <a:endParaRPr sz="1000"/>
          </a:p>
        </p:txBody>
      </p:sp>
      <p:sp>
        <p:nvSpPr>
          <p:cNvPr id="2075" name="Google Shape;2075;h2f6ecb7c6526a10a_0_2559"/>
          <p:cNvSpPr txBox="1"/>
          <p:nvPr/>
        </p:nvSpPr>
        <p:spPr>
          <a:xfrm>
            <a:off x="5646419" y="39101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−44.8, −21.2</a:t>
            </a:r>
            <a:endParaRPr sz="1000"/>
          </a:p>
        </p:txBody>
      </p:sp>
      <p:sp>
        <p:nvSpPr>
          <p:cNvPr id="2076" name="Google Shape;2076;h2f6ecb7c6526a10a_0_2559"/>
          <p:cNvSpPr txBox="1"/>
          <p:nvPr/>
        </p:nvSpPr>
        <p:spPr>
          <a:xfrm>
            <a:off x="7212329" y="39101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−51.3, −22.4</a:t>
            </a:r>
            <a:endParaRPr sz="1000"/>
          </a:p>
        </p:txBody>
      </p:sp>
      <p:sp>
        <p:nvSpPr>
          <p:cNvPr id="2077" name="Google Shape;2077;h2f6ecb7c6526a10a_0_2559"/>
          <p:cNvSpPr/>
          <p:nvPr/>
        </p:nvSpPr>
        <p:spPr>
          <a:xfrm>
            <a:off x="320040" y="4106584"/>
            <a:ext cx="8458200" cy="228600"/>
          </a:xfrm>
          <a:prstGeom prst="rect">
            <a:avLst/>
          </a:prstGeom>
          <a:solidFill>
            <a:srgbClr val="F4F4F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00" b="0" i="0" u="none" strike="noStrike" cap="none">
              <a:solidFill>
                <a:srgbClr val="000000"/>
              </a:solidFill>
              <a:latin typeface="Arial"/>
              <a:ea typeface="Arial"/>
              <a:cs typeface="Arial"/>
              <a:sym typeface="Arial"/>
            </a:endParaRPr>
          </a:p>
        </p:txBody>
      </p:sp>
      <p:sp>
        <p:nvSpPr>
          <p:cNvPr id="2078" name="Google Shape;2078;h2f6ecb7c6526a10a_0_2559"/>
          <p:cNvSpPr txBox="1"/>
          <p:nvPr/>
        </p:nvSpPr>
        <p:spPr>
          <a:xfrm>
            <a:off x="384048" y="4142232"/>
            <a:ext cx="2103000" cy="153900"/>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Absolute LDL-C at D180 (mg/dL)</a:t>
            </a:r>
            <a:endParaRPr sz="1000"/>
          </a:p>
        </p:txBody>
      </p:sp>
      <p:sp>
        <p:nvSpPr>
          <p:cNvPr id="2079" name="Google Shape;2079;h2f6ecb7c6526a10a_0_2559"/>
          <p:cNvSpPr txBox="1"/>
          <p:nvPr/>
        </p:nvSpPr>
        <p:spPr>
          <a:xfrm>
            <a:off x="2514599" y="41387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117 ± 30</a:t>
            </a:r>
            <a:endParaRPr sz="1000"/>
          </a:p>
        </p:txBody>
      </p:sp>
      <p:sp>
        <p:nvSpPr>
          <p:cNvPr id="2080" name="Google Shape;2080;h2f6ecb7c6526a10a_0_2559"/>
          <p:cNvSpPr txBox="1"/>
          <p:nvPr/>
        </p:nvSpPr>
        <p:spPr>
          <a:xfrm>
            <a:off x="4080509" y="41387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107 ± 42</a:t>
            </a:r>
            <a:endParaRPr sz="1000"/>
          </a:p>
        </p:txBody>
      </p:sp>
      <p:sp>
        <p:nvSpPr>
          <p:cNvPr id="2081" name="Google Shape;2081;h2f6ecb7c6526a10a_0_2559"/>
          <p:cNvSpPr txBox="1"/>
          <p:nvPr/>
        </p:nvSpPr>
        <p:spPr>
          <a:xfrm>
            <a:off x="5646419" y="41387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92 ± 40</a:t>
            </a:r>
            <a:endParaRPr sz="1000"/>
          </a:p>
        </p:txBody>
      </p:sp>
      <p:sp>
        <p:nvSpPr>
          <p:cNvPr id="2082" name="Google Shape;2082;h2f6ecb7c6526a10a_0_2559"/>
          <p:cNvSpPr txBox="1"/>
          <p:nvPr/>
        </p:nvSpPr>
        <p:spPr>
          <a:xfrm>
            <a:off x="7212329" y="4138731"/>
            <a:ext cx="1566000" cy="1539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89 ± 52</a:t>
            </a:r>
            <a:endParaRPr sz="1000"/>
          </a:p>
        </p:txBody>
      </p:sp>
      <p:cxnSp>
        <p:nvCxnSpPr>
          <p:cNvPr id="2083" name="Google Shape;2083;h2f6ecb7c6526a10a_0_2559"/>
          <p:cNvCxnSpPr/>
          <p:nvPr/>
        </p:nvCxnSpPr>
        <p:spPr>
          <a:xfrm>
            <a:off x="320040" y="3264408"/>
            <a:ext cx="8458200" cy="0"/>
          </a:xfrm>
          <a:prstGeom prst="straightConnector1">
            <a:avLst/>
          </a:prstGeom>
          <a:noFill/>
          <a:ln w="9525" cap="flat" cmpd="sng">
            <a:solidFill>
              <a:srgbClr val="2E2C2C"/>
            </a:solidFill>
            <a:prstDash val="solid"/>
            <a:round/>
            <a:headEnd type="none" w="sm" len="sm"/>
            <a:tailEnd type="none" w="sm" len="sm"/>
          </a:ln>
        </p:spPr>
      </p:cxnSp>
      <p:sp>
        <p:nvSpPr>
          <p:cNvPr id="2084" name="Google Shape;2084;h2f6ecb7c6526a10a_0_2559"/>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ANCOVA = analysis of covariance; CI = confidence interval; D180 = Day 180; LDL-C = low-density lipoprotein cholesterol; </a:t>
            </a:r>
            <a:br>
              <a:rPr lang="en-US" sz="800" b="0" i="0" u="none" strike="noStrike">
                <a:solidFill>
                  <a:srgbClr val="FFFFFF"/>
                </a:solidFill>
                <a:latin typeface="Arial"/>
                <a:ea typeface="Arial"/>
                <a:cs typeface="Arial"/>
                <a:sym typeface="Arial"/>
              </a:rPr>
            </a:br>
            <a:r>
              <a:rPr lang="en-US" sz="800" b="0" i="0" u="none" strike="noStrike">
                <a:solidFill>
                  <a:srgbClr val="FFFFFF"/>
                </a:solidFill>
                <a:latin typeface="Arial"/>
                <a:ea typeface="Arial"/>
                <a:cs typeface="Arial"/>
                <a:sym typeface="Arial"/>
              </a:rPr>
              <a:t>LDL-C = low-density lipoprotein cholesterol; LS = least-squares; SE = standard error; mg/dL = milligrams per deciliter</a:t>
            </a:r>
            <a:endParaRPr sz="800" b="0" i="0" u="none" strike="noStrike">
              <a:solidFill>
                <a:srgbClr val="FFFFFF"/>
              </a:solidFill>
              <a:latin typeface="Arial"/>
              <a:ea typeface="Arial"/>
              <a:cs typeface="Arial"/>
              <a:sym typeface="Arial"/>
            </a:endParaRPr>
          </a:p>
        </p:txBody>
      </p:sp>
      <p:sp>
        <p:nvSpPr>
          <p:cNvPr id="2085" name="Google Shape;2085;h2f6ecb7c6526a10a_0_2559"/>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89"/>
        <p:cNvGrpSpPr/>
        <p:nvPr/>
      </p:nvGrpSpPr>
      <p:grpSpPr>
        <a:xfrm>
          <a:off x="0" y="0"/>
          <a:ext cx="0" cy="0"/>
          <a:chOff x="0" y="0"/>
          <a:chExt cx="0" cy="0"/>
        </a:xfrm>
      </p:grpSpPr>
      <p:sp>
        <p:nvSpPr>
          <p:cNvPr id="2090" name="Google Shape;2090;h6483a57b4583db9a_8_217"/>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091" name="Google Shape;2091;h6483a57b4583db9a_8_217"/>
          <p:cNvCxnSpPr/>
          <p:nvPr/>
        </p:nvCxnSpPr>
        <p:spPr>
          <a:xfrm>
            <a:off x="8525933" y="4767263"/>
            <a:ext cx="0" cy="273900"/>
          </a:xfrm>
          <a:prstGeom prst="straightConnector1">
            <a:avLst/>
          </a:prstGeom>
          <a:noFill/>
          <a:ln w="9525" cap="flat" cmpd="sng">
            <a:solidFill>
              <a:schemeClr val="lt1"/>
            </a:solidFill>
            <a:prstDash val="solid"/>
            <a:miter lim="0"/>
            <a:headEnd type="none" w="sm" len="sm"/>
            <a:tailEnd type="none" w="sm" len="sm"/>
          </a:ln>
        </p:spPr>
      </p:cxnSp>
      <p:pic>
        <p:nvPicPr>
          <p:cNvPr id="2092" name="Google Shape;2092;h6483a57b4583db9a_8_217" descr="A blue and black logo&#10;&#10;AI-generated content may be incorrect."/>
          <p:cNvPicPr preferRelativeResize="0"/>
          <p:nvPr/>
        </p:nvPicPr>
        <p:blipFill rotWithShape="1">
          <a:blip r:embed="rId3">
            <a:alphaModFix/>
          </a:blip>
          <a:srcRect/>
          <a:stretch/>
        </p:blipFill>
        <p:spPr>
          <a:xfrm>
            <a:off x="6976872" y="36576"/>
            <a:ext cx="2170173" cy="316475"/>
          </a:xfrm>
          <a:prstGeom prst="rect">
            <a:avLst/>
          </a:prstGeom>
          <a:noFill/>
          <a:ln>
            <a:noFill/>
          </a:ln>
        </p:spPr>
      </p:pic>
      <p:sp>
        <p:nvSpPr>
          <p:cNvPr id="2093" name="Google Shape;2093;h6483a57b4583db9a_8_217"/>
          <p:cNvSpPr txBox="1">
            <a:spLocks noGrp="1"/>
          </p:cNvSpPr>
          <p:nvPr>
            <p:ph type="title"/>
          </p:nvPr>
        </p:nvSpPr>
        <p:spPr>
          <a:xfrm>
            <a:off x="310900" y="182873"/>
            <a:ext cx="6629400" cy="6336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a:solidFill>
                  <a:srgbClr val="000000"/>
                </a:solidFill>
              </a:rPr>
              <a:t>Change in LDL-C by Stress Test Result</a:t>
            </a:r>
            <a:br>
              <a:rPr lang="en-US" sz="2200">
                <a:solidFill>
                  <a:srgbClr val="000000"/>
                </a:solidFill>
              </a:rPr>
            </a:br>
            <a:r>
              <a:rPr lang="en-US" sz="1100">
                <a:solidFill>
                  <a:srgbClr val="4E5D77"/>
                </a:solidFill>
              </a:rPr>
              <a:t>LS mean change in LDL-C, Baseline to Day 180 (LS Mean ± SE, ANCOVA Model)</a:t>
            </a:r>
            <a:endParaRPr sz="1100">
              <a:solidFill>
                <a:srgbClr val="4E5D77"/>
              </a:solidFill>
            </a:endParaRPr>
          </a:p>
        </p:txBody>
      </p:sp>
      <p:sp>
        <p:nvSpPr>
          <p:cNvPr id="2094" name="Google Shape;2094;h6483a57b4583db9a_8_217"/>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ANCOVA = analysis of covariance; CI = confidence interval; D180 = Day 180; LDL-C = low-density lipoprotein cholesterol; </a:t>
            </a:r>
            <a:br>
              <a:rPr lang="en-US" sz="800" b="0" i="0" u="none" strike="noStrike">
                <a:solidFill>
                  <a:srgbClr val="FFFFFF"/>
                </a:solidFill>
                <a:latin typeface="Arial"/>
                <a:ea typeface="Arial"/>
                <a:cs typeface="Arial"/>
                <a:sym typeface="Arial"/>
              </a:rPr>
            </a:br>
            <a:r>
              <a:rPr lang="en-US" sz="800" b="0" i="0" u="none" strike="noStrike">
                <a:solidFill>
                  <a:srgbClr val="FFFFFF"/>
                </a:solidFill>
                <a:latin typeface="Arial"/>
                <a:ea typeface="Arial"/>
                <a:cs typeface="Arial"/>
                <a:sym typeface="Arial"/>
              </a:rPr>
              <a:t>LDL-C = low-density lipoprotein cholesterol; LS = least-squares; SE = standard error; mg/dL = milligrams per deciliter</a:t>
            </a:r>
            <a:endParaRPr sz="800" b="0" i="0" u="none" strike="noStrike">
              <a:solidFill>
                <a:srgbClr val="FFFFFF"/>
              </a:solidFill>
              <a:latin typeface="Arial"/>
              <a:ea typeface="Arial"/>
              <a:cs typeface="Arial"/>
              <a:sym typeface="Arial"/>
            </a:endParaRPr>
          </a:p>
        </p:txBody>
      </p:sp>
      <p:sp>
        <p:nvSpPr>
          <p:cNvPr id="2095" name="Google Shape;2095;h6483a57b4583db9a_8_217"/>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17</a:t>
            </a:fld>
            <a:endParaRPr/>
          </a:p>
        </p:txBody>
      </p:sp>
      <p:graphicFrame>
        <p:nvGraphicFramePr>
          <p:cNvPr id="2096" name="Google Shape;2096;h6483a57b4583db9a_8_217"/>
          <p:cNvGraphicFramePr/>
          <p:nvPr/>
        </p:nvGraphicFramePr>
        <p:xfrm>
          <a:off x="320040" y="3264408"/>
          <a:ext cx="8458225" cy="1095925"/>
        </p:xfrm>
        <a:graphic>
          <a:graphicData uri="http://schemas.openxmlformats.org/drawingml/2006/table">
            <a:tbl>
              <a:tblPr>
                <a:noFill/>
                <a:tableStyleId>{8E5E126F-902C-4B42-A381-BB7A4753329A}</a:tableStyleId>
              </a:tblPr>
              <a:tblGrid>
                <a:gridCol w="2147125">
                  <a:extLst>
                    <a:ext uri="{9D8B030D-6E8A-4147-A177-3AD203B41FA5}">
                      <a16:colId xmlns:a16="http://schemas.microsoft.com/office/drawing/2014/main" val="20000"/>
                    </a:ext>
                  </a:extLst>
                </a:gridCol>
                <a:gridCol w="1577775">
                  <a:extLst>
                    <a:ext uri="{9D8B030D-6E8A-4147-A177-3AD203B41FA5}">
                      <a16:colId xmlns:a16="http://schemas.microsoft.com/office/drawing/2014/main" val="20001"/>
                    </a:ext>
                  </a:extLst>
                </a:gridCol>
                <a:gridCol w="1577775">
                  <a:extLst>
                    <a:ext uri="{9D8B030D-6E8A-4147-A177-3AD203B41FA5}">
                      <a16:colId xmlns:a16="http://schemas.microsoft.com/office/drawing/2014/main" val="20002"/>
                    </a:ext>
                  </a:extLst>
                </a:gridCol>
                <a:gridCol w="1577775">
                  <a:extLst>
                    <a:ext uri="{9D8B030D-6E8A-4147-A177-3AD203B41FA5}">
                      <a16:colId xmlns:a16="http://schemas.microsoft.com/office/drawing/2014/main" val="20003"/>
                    </a:ext>
                  </a:extLst>
                </a:gridCol>
                <a:gridCol w="1577775">
                  <a:extLst>
                    <a:ext uri="{9D8B030D-6E8A-4147-A177-3AD203B41FA5}">
                      <a16:colId xmlns:a16="http://schemas.microsoft.com/office/drawing/2014/main" val="20004"/>
                    </a:ext>
                  </a:extLst>
                </a:gridCol>
              </a:tblGrid>
              <a:tr h="386050">
                <a:tc>
                  <a:txBody>
                    <a:bodyPr/>
                    <a:lstStyle/>
                    <a:p>
                      <a:pPr marL="0" marR="0" lvl="0" indent="0" algn="l" rtl="0">
                        <a:spcBef>
                          <a:spcPts val="0"/>
                        </a:spcBef>
                        <a:spcAft>
                          <a:spcPts val="0"/>
                        </a:spcAft>
                        <a:buClr>
                          <a:srgbClr val="1A1A1A"/>
                        </a:buClr>
                        <a:buSzPts val="1600"/>
                        <a:buFont typeface="Calibri"/>
                        <a:buNone/>
                      </a:pPr>
                      <a:r>
                        <a:rPr lang="en-US" sz="1000" b="1" u="none" strike="noStrike" cap="none">
                          <a:solidFill>
                            <a:srgbClr val="1A1A1A"/>
                          </a:solidFill>
                        </a:rPr>
                        <a:t>LDL-C (mg/dL)</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5875" cap="flat" cmpd="sng">
                      <a:solidFill>
                        <a:srgbClr val="3A3F55"/>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Normal</a:t>
                      </a:r>
                      <a:endParaRPr sz="1000" u="none" strike="noStrike" cap="none"/>
                    </a:p>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(n=146)</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5875" cap="flat" cmpd="sng">
                      <a:solidFill>
                        <a:srgbClr val="3A3F55"/>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Mildly Abnormal</a:t>
                      </a:r>
                      <a:endParaRPr sz="1000" u="none" strike="noStrike" cap="none"/>
                    </a:p>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(n=27)</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5875" cap="flat" cmpd="sng">
                      <a:solidFill>
                        <a:srgbClr val="3A3F55"/>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Moderately Abnormal</a:t>
                      </a:r>
                      <a:endParaRPr sz="1000" u="none" strike="noStrike" cap="none"/>
                    </a:p>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(n=6)</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5875" cap="flat" cmpd="sng">
                      <a:solidFill>
                        <a:srgbClr val="3A3F55"/>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Severely Abnormal</a:t>
                      </a:r>
                      <a:endParaRPr sz="1000" u="none" strike="noStrike" cap="none"/>
                    </a:p>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(n=11)</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5875" cap="flat" cmpd="sng">
                      <a:solidFill>
                        <a:srgbClr val="3A3F55"/>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236625">
                <a:tc>
                  <a:txBody>
                    <a:bodyPr/>
                    <a:lstStyle/>
                    <a:p>
                      <a:pPr marL="0" marR="0" lvl="0" indent="0" algn="l" rtl="0">
                        <a:spcBef>
                          <a:spcPts val="0"/>
                        </a:spcBef>
                        <a:spcAft>
                          <a:spcPts val="0"/>
                        </a:spcAft>
                        <a:buClr>
                          <a:srgbClr val="1A1A1A"/>
                        </a:buClr>
                        <a:buSzPts val="1500"/>
                        <a:buFont typeface="Calibri"/>
                        <a:buNone/>
                      </a:pPr>
                      <a:r>
                        <a:rPr lang="en-US" sz="1000" u="none" strike="noStrike" cap="none">
                          <a:solidFill>
                            <a:srgbClr val="1A1A1A"/>
                          </a:solidFill>
                        </a:rPr>
                        <a:t>Observed Mean Change ± SD</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−13.8 ± 34.8</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−12.8 ± 33.5</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−14.7 ± 31.4</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−21.7 ± 58.9</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extLst>
                  <a:ext uri="{0D108BD9-81ED-4DB2-BD59-A6C34878D82A}">
                    <a16:rowId xmlns:a16="http://schemas.microsoft.com/office/drawing/2014/main" val="10001"/>
                  </a:ext>
                </a:extLst>
              </a:tr>
              <a:tr h="236625">
                <a:tc>
                  <a:txBody>
                    <a:bodyPr/>
                    <a:lstStyle/>
                    <a:p>
                      <a:pPr marL="0" marR="0" lvl="0" indent="0" algn="l" rtl="0">
                        <a:spcBef>
                          <a:spcPts val="0"/>
                        </a:spcBef>
                        <a:spcAft>
                          <a:spcPts val="0"/>
                        </a:spcAft>
                        <a:buClr>
                          <a:srgbClr val="1A1A1A"/>
                        </a:buClr>
                        <a:buSzPts val="1500"/>
                        <a:buFont typeface="Calibri"/>
                        <a:buNone/>
                      </a:pPr>
                      <a:r>
                        <a:rPr lang="en-US" sz="1000" u="none" strike="noStrike" cap="none">
                          <a:solidFill>
                            <a:srgbClr val="1A1A1A"/>
                          </a:solidFill>
                        </a:rPr>
                        <a:t>LS Mean Change (SE)</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−13.3 (2.6)</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−15.8 (6.1)</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−10.0 (12.8)</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Clr>
                          <a:srgbClr val="1A1A1A"/>
                        </a:buClr>
                        <a:buSzPts val="1500"/>
                        <a:buFont typeface="Calibri"/>
                        <a:buNone/>
                      </a:pPr>
                      <a:r>
                        <a:rPr lang="en-US" sz="1000" b="1" u="none" strike="noStrike" cap="none">
                          <a:solidFill>
                            <a:srgbClr val="1A1A1A"/>
                          </a:solidFill>
                        </a:rPr>
                        <a:t>−22.7 (9.5)</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236625">
                <a:tc>
                  <a:txBody>
                    <a:bodyPr/>
                    <a:lstStyle/>
                    <a:p>
                      <a:pPr marL="0" marR="0" lvl="0" indent="0" algn="l" rtl="0">
                        <a:spcBef>
                          <a:spcPts val="0"/>
                        </a:spcBef>
                        <a:spcAft>
                          <a:spcPts val="0"/>
                        </a:spcAft>
                        <a:buClr>
                          <a:srgbClr val="1A1A1A"/>
                        </a:buClr>
                        <a:buSzPts val="1500"/>
                        <a:buFont typeface="Calibri"/>
                        <a:buNone/>
                      </a:pPr>
                      <a:r>
                        <a:rPr lang="en-US" sz="1000" u="none" strike="noStrike" cap="none">
                          <a:solidFill>
                            <a:srgbClr val="1A1A1A"/>
                          </a:solidFill>
                        </a:rPr>
                        <a:t>95% CI</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−18.5, −8.2</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−27.7, −3.8</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−35.3, 15.3</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tc>
                  <a:txBody>
                    <a:bodyPr/>
                    <a:lstStyle/>
                    <a:p>
                      <a:pPr marL="0" marR="0" lvl="0" indent="0" algn="ctr" rtl="0">
                        <a:spcBef>
                          <a:spcPts val="0"/>
                        </a:spcBef>
                        <a:spcAft>
                          <a:spcPts val="0"/>
                        </a:spcAft>
                        <a:buClr>
                          <a:srgbClr val="1A1A1A"/>
                        </a:buClr>
                        <a:buSzPts val="1500"/>
                        <a:buFont typeface="Calibri"/>
                        <a:buNone/>
                      </a:pPr>
                      <a:r>
                        <a:rPr lang="en-US" sz="1000" u="none" strike="noStrike" cap="none">
                          <a:solidFill>
                            <a:srgbClr val="1A1A1A"/>
                          </a:solidFill>
                        </a:rPr>
                        <a:t>−41.3, −4.0</a:t>
                      </a:r>
                      <a:endParaRPr sz="1000" u="none" strike="noStrike" cap="none"/>
                    </a:p>
                  </a:txBody>
                  <a:tcPr marL="73150" marR="73150"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1F2F6"/>
                    </a:solidFill>
                  </a:tcPr>
                </a:tc>
                <a:extLst>
                  <a:ext uri="{0D108BD9-81ED-4DB2-BD59-A6C34878D82A}">
                    <a16:rowId xmlns:a16="http://schemas.microsoft.com/office/drawing/2014/main" val="10003"/>
                  </a:ext>
                </a:extLst>
              </a:tr>
            </a:tbl>
          </a:graphicData>
        </a:graphic>
      </p:graphicFrame>
      <p:cxnSp>
        <p:nvCxnSpPr>
          <p:cNvPr id="2097" name="Google Shape;2097;h6483a57b4583db9a_8_217"/>
          <p:cNvCxnSpPr/>
          <p:nvPr/>
        </p:nvCxnSpPr>
        <p:spPr>
          <a:xfrm>
            <a:off x="2514599" y="1097280"/>
            <a:ext cx="6263700" cy="0"/>
          </a:xfrm>
          <a:prstGeom prst="straightConnector1">
            <a:avLst/>
          </a:prstGeom>
          <a:noFill/>
          <a:ln w="12700" cap="flat" cmpd="sng">
            <a:solidFill>
              <a:srgbClr val="2E2C2C"/>
            </a:solidFill>
            <a:prstDash val="solid"/>
            <a:round/>
            <a:headEnd type="none" w="sm" len="sm"/>
            <a:tailEnd type="none" w="sm" len="sm"/>
          </a:ln>
        </p:spPr>
      </p:cxnSp>
      <p:sp>
        <p:nvSpPr>
          <p:cNvPr id="2098" name="Google Shape;2098;h6483a57b4583db9a_8_217"/>
          <p:cNvSpPr txBox="1"/>
          <p:nvPr/>
        </p:nvSpPr>
        <p:spPr>
          <a:xfrm>
            <a:off x="2057399" y="1005839"/>
            <a:ext cx="402300" cy="153900"/>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00" b="0" i="0" u="none" strike="noStrike" cap="none">
                <a:solidFill>
                  <a:srgbClr val="2E2C2C"/>
                </a:solidFill>
                <a:latin typeface="Arial"/>
                <a:ea typeface="Arial"/>
                <a:cs typeface="Arial"/>
                <a:sym typeface="Arial"/>
              </a:rPr>
              <a:t>0</a:t>
            </a:r>
            <a:endParaRPr/>
          </a:p>
        </p:txBody>
      </p:sp>
      <p:sp>
        <p:nvSpPr>
          <p:cNvPr id="2099" name="Google Shape;2099;h6483a57b4583db9a_8_217"/>
          <p:cNvSpPr txBox="1"/>
          <p:nvPr/>
        </p:nvSpPr>
        <p:spPr>
          <a:xfrm rot="-5400000">
            <a:off x="567647" y="2010960"/>
            <a:ext cx="2514600" cy="138600"/>
          </a:xfrm>
          <a:prstGeom prst="rect">
            <a:avLst/>
          </a:prstGeom>
          <a:no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None/>
            </a:pPr>
            <a:r>
              <a:rPr lang="en-US" sz="900" b="0" i="0" u="none" strike="noStrike" cap="none">
                <a:solidFill>
                  <a:srgbClr val="2E2C2C"/>
                </a:solidFill>
                <a:latin typeface="Arial"/>
                <a:ea typeface="Arial"/>
                <a:cs typeface="Arial"/>
                <a:sym typeface="Arial"/>
              </a:rPr>
              <a:t>LS Mean Change in LDL-C (mg/dL)</a:t>
            </a:r>
            <a:endParaRPr/>
          </a:p>
        </p:txBody>
      </p:sp>
      <p:cxnSp>
        <p:nvCxnSpPr>
          <p:cNvPr id="2100" name="Google Shape;2100;h6483a57b4583db9a_8_217"/>
          <p:cNvCxnSpPr/>
          <p:nvPr/>
        </p:nvCxnSpPr>
        <p:spPr>
          <a:xfrm>
            <a:off x="2563979" y="1484251"/>
            <a:ext cx="6214200" cy="0"/>
          </a:xfrm>
          <a:prstGeom prst="straightConnector1">
            <a:avLst/>
          </a:prstGeom>
          <a:noFill/>
          <a:ln w="6125" cap="flat" cmpd="sng">
            <a:solidFill>
              <a:srgbClr val="DADCE6"/>
            </a:solidFill>
            <a:prstDash val="solid"/>
            <a:round/>
            <a:headEnd type="none" w="sm" len="sm"/>
            <a:tailEnd type="none" w="sm" len="sm"/>
          </a:ln>
        </p:spPr>
      </p:cxnSp>
      <p:sp>
        <p:nvSpPr>
          <p:cNvPr id="2101" name="Google Shape;2101;h6483a57b4583db9a_8_217"/>
          <p:cNvSpPr txBox="1"/>
          <p:nvPr/>
        </p:nvSpPr>
        <p:spPr>
          <a:xfrm>
            <a:off x="2057400" y="1388908"/>
            <a:ext cx="405300" cy="19050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222222"/>
              </a:buClr>
              <a:buSzPts val="1027"/>
              <a:buFont typeface="Calibri"/>
              <a:buNone/>
            </a:pPr>
            <a:r>
              <a:rPr lang="en-US" sz="1027" b="0" i="0" u="none" strike="noStrike" cap="none">
                <a:solidFill>
                  <a:srgbClr val="222222"/>
                </a:solidFill>
                <a:latin typeface="Calibri"/>
                <a:ea typeface="Calibri"/>
                <a:cs typeface="Calibri"/>
                <a:sym typeface="Calibri"/>
              </a:rPr>
              <a:t>−10</a:t>
            </a:r>
            <a:endParaRPr sz="1027" b="0" i="0" u="none" strike="noStrike" cap="none">
              <a:solidFill>
                <a:srgbClr val="000000"/>
              </a:solidFill>
              <a:latin typeface="Calibri"/>
              <a:ea typeface="Calibri"/>
              <a:cs typeface="Calibri"/>
              <a:sym typeface="Calibri"/>
            </a:endParaRPr>
          </a:p>
        </p:txBody>
      </p:sp>
      <p:cxnSp>
        <p:nvCxnSpPr>
          <p:cNvPr id="2102" name="Google Shape;2102;h6483a57b4583db9a_8_217"/>
          <p:cNvCxnSpPr/>
          <p:nvPr/>
        </p:nvCxnSpPr>
        <p:spPr>
          <a:xfrm>
            <a:off x="2563979" y="1871229"/>
            <a:ext cx="6214200" cy="0"/>
          </a:xfrm>
          <a:prstGeom prst="straightConnector1">
            <a:avLst/>
          </a:prstGeom>
          <a:noFill/>
          <a:ln w="6125" cap="flat" cmpd="sng">
            <a:solidFill>
              <a:srgbClr val="DADCE6"/>
            </a:solidFill>
            <a:prstDash val="solid"/>
            <a:round/>
            <a:headEnd type="none" w="sm" len="sm"/>
            <a:tailEnd type="none" w="sm" len="sm"/>
          </a:ln>
        </p:spPr>
      </p:cxnSp>
      <p:sp>
        <p:nvSpPr>
          <p:cNvPr id="2103" name="Google Shape;2103;h6483a57b4583db9a_8_217"/>
          <p:cNvSpPr txBox="1"/>
          <p:nvPr/>
        </p:nvSpPr>
        <p:spPr>
          <a:xfrm>
            <a:off x="2057400" y="1775886"/>
            <a:ext cx="405300" cy="19050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222222"/>
              </a:buClr>
              <a:buSzPts val="1027"/>
              <a:buFont typeface="Calibri"/>
              <a:buNone/>
            </a:pPr>
            <a:r>
              <a:rPr lang="en-US" sz="1027" b="0" i="0" u="none" strike="noStrike" cap="none">
                <a:solidFill>
                  <a:srgbClr val="222222"/>
                </a:solidFill>
                <a:latin typeface="Calibri"/>
                <a:ea typeface="Calibri"/>
                <a:cs typeface="Calibri"/>
                <a:sym typeface="Calibri"/>
              </a:rPr>
              <a:t>−20</a:t>
            </a:r>
            <a:endParaRPr sz="1027" b="0" i="0" u="none" strike="noStrike" cap="none">
              <a:solidFill>
                <a:srgbClr val="000000"/>
              </a:solidFill>
              <a:latin typeface="Calibri"/>
              <a:ea typeface="Calibri"/>
              <a:cs typeface="Calibri"/>
              <a:sym typeface="Calibri"/>
            </a:endParaRPr>
          </a:p>
        </p:txBody>
      </p:sp>
      <p:cxnSp>
        <p:nvCxnSpPr>
          <p:cNvPr id="2104" name="Google Shape;2104;h6483a57b4583db9a_8_217"/>
          <p:cNvCxnSpPr/>
          <p:nvPr/>
        </p:nvCxnSpPr>
        <p:spPr>
          <a:xfrm>
            <a:off x="2563979" y="2258206"/>
            <a:ext cx="6214200" cy="0"/>
          </a:xfrm>
          <a:prstGeom prst="straightConnector1">
            <a:avLst/>
          </a:prstGeom>
          <a:noFill/>
          <a:ln w="6125" cap="flat" cmpd="sng">
            <a:solidFill>
              <a:srgbClr val="DADCE6"/>
            </a:solidFill>
            <a:prstDash val="solid"/>
            <a:round/>
            <a:headEnd type="none" w="sm" len="sm"/>
            <a:tailEnd type="none" w="sm" len="sm"/>
          </a:ln>
        </p:spPr>
      </p:cxnSp>
      <p:sp>
        <p:nvSpPr>
          <p:cNvPr id="2105" name="Google Shape;2105;h6483a57b4583db9a_8_217"/>
          <p:cNvSpPr txBox="1"/>
          <p:nvPr/>
        </p:nvSpPr>
        <p:spPr>
          <a:xfrm>
            <a:off x="2057400" y="2162864"/>
            <a:ext cx="405300" cy="19050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222222"/>
              </a:buClr>
              <a:buSzPts val="1027"/>
              <a:buFont typeface="Calibri"/>
              <a:buNone/>
            </a:pPr>
            <a:r>
              <a:rPr lang="en-US" sz="1027" b="0" i="0" u="none" strike="noStrike" cap="none">
                <a:solidFill>
                  <a:srgbClr val="222222"/>
                </a:solidFill>
                <a:latin typeface="Calibri"/>
                <a:ea typeface="Calibri"/>
                <a:cs typeface="Calibri"/>
                <a:sym typeface="Calibri"/>
              </a:rPr>
              <a:t>−30</a:t>
            </a:r>
            <a:endParaRPr sz="1027" b="0" i="0" u="none" strike="noStrike" cap="none">
              <a:solidFill>
                <a:srgbClr val="000000"/>
              </a:solidFill>
              <a:latin typeface="Calibri"/>
              <a:ea typeface="Calibri"/>
              <a:cs typeface="Calibri"/>
              <a:sym typeface="Calibri"/>
            </a:endParaRPr>
          </a:p>
        </p:txBody>
      </p:sp>
      <p:cxnSp>
        <p:nvCxnSpPr>
          <p:cNvPr id="2106" name="Google Shape;2106;h6483a57b4583db9a_8_217"/>
          <p:cNvCxnSpPr/>
          <p:nvPr/>
        </p:nvCxnSpPr>
        <p:spPr>
          <a:xfrm>
            <a:off x="2563979" y="2645184"/>
            <a:ext cx="6214200" cy="0"/>
          </a:xfrm>
          <a:prstGeom prst="straightConnector1">
            <a:avLst/>
          </a:prstGeom>
          <a:noFill/>
          <a:ln w="6125" cap="flat" cmpd="sng">
            <a:solidFill>
              <a:srgbClr val="DADCE6"/>
            </a:solidFill>
            <a:prstDash val="solid"/>
            <a:round/>
            <a:headEnd type="none" w="sm" len="sm"/>
            <a:tailEnd type="none" w="sm" len="sm"/>
          </a:ln>
        </p:spPr>
      </p:cxnSp>
      <p:sp>
        <p:nvSpPr>
          <p:cNvPr id="2107" name="Google Shape;2107;h6483a57b4583db9a_8_217"/>
          <p:cNvSpPr txBox="1"/>
          <p:nvPr/>
        </p:nvSpPr>
        <p:spPr>
          <a:xfrm>
            <a:off x="2057400" y="2549842"/>
            <a:ext cx="405300" cy="19050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222222"/>
              </a:buClr>
              <a:buSzPts val="1027"/>
              <a:buFont typeface="Calibri"/>
              <a:buNone/>
            </a:pPr>
            <a:r>
              <a:rPr lang="en-US" sz="1027" b="0" i="0" u="none" strike="noStrike" cap="none">
                <a:solidFill>
                  <a:srgbClr val="222222"/>
                </a:solidFill>
                <a:latin typeface="Calibri"/>
                <a:ea typeface="Calibri"/>
                <a:cs typeface="Calibri"/>
                <a:sym typeface="Calibri"/>
              </a:rPr>
              <a:t>−40</a:t>
            </a:r>
            <a:endParaRPr sz="1027" b="0" i="0" u="none" strike="noStrike" cap="none">
              <a:solidFill>
                <a:srgbClr val="000000"/>
              </a:solidFill>
              <a:latin typeface="Calibri"/>
              <a:ea typeface="Calibri"/>
              <a:cs typeface="Calibri"/>
              <a:sym typeface="Calibri"/>
            </a:endParaRPr>
          </a:p>
        </p:txBody>
      </p:sp>
      <p:cxnSp>
        <p:nvCxnSpPr>
          <p:cNvPr id="2108" name="Google Shape;2108;h6483a57b4583db9a_8_217"/>
          <p:cNvCxnSpPr/>
          <p:nvPr/>
        </p:nvCxnSpPr>
        <p:spPr>
          <a:xfrm>
            <a:off x="2563979" y="3032162"/>
            <a:ext cx="6214200" cy="0"/>
          </a:xfrm>
          <a:prstGeom prst="straightConnector1">
            <a:avLst/>
          </a:prstGeom>
          <a:noFill/>
          <a:ln w="6125" cap="flat" cmpd="sng">
            <a:solidFill>
              <a:srgbClr val="DADCE6"/>
            </a:solidFill>
            <a:prstDash val="solid"/>
            <a:round/>
            <a:headEnd type="none" w="sm" len="sm"/>
            <a:tailEnd type="none" w="sm" len="sm"/>
          </a:ln>
        </p:spPr>
      </p:cxnSp>
      <p:sp>
        <p:nvSpPr>
          <p:cNvPr id="2109" name="Google Shape;2109;h6483a57b4583db9a_8_217"/>
          <p:cNvSpPr txBox="1"/>
          <p:nvPr/>
        </p:nvSpPr>
        <p:spPr>
          <a:xfrm>
            <a:off x="2057400" y="2936820"/>
            <a:ext cx="405300" cy="19050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222222"/>
              </a:buClr>
              <a:buSzPts val="1027"/>
              <a:buFont typeface="Calibri"/>
              <a:buNone/>
            </a:pPr>
            <a:r>
              <a:rPr lang="en-US" sz="1027" b="0" i="0" u="none" strike="noStrike" cap="none">
                <a:solidFill>
                  <a:srgbClr val="222222"/>
                </a:solidFill>
                <a:latin typeface="Calibri"/>
                <a:ea typeface="Calibri"/>
                <a:cs typeface="Calibri"/>
                <a:sym typeface="Calibri"/>
              </a:rPr>
              <a:t>−50</a:t>
            </a:r>
            <a:endParaRPr sz="1027" b="0" i="0" u="none" strike="noStrike" cap="none">
              <a:solidFill>
                <a:srgbClr val="000000"/>
              </a:solidFill>
              <a:latin typeface="Calibri"/>
              <a:ea typeface="Calibri"/>
              <a:cs typeface="Calibri"/>
              <a:sym typeface="Calibri"/>
            </a:endParaRPr>
          </a:p>
        </p:txBody>
      </p:sp>
      <p:sp>
        <p:nvSpPr>
          <p:cNvPr id="2110" name="Google Shape;2110;h6483a57b4583db9a_8_217"/>
          <p:cNvSpPr/>
          <p:nvPr/>
        </p:nvSpPr>
        <p:spPr>
          <a:xfrm>
            <a:off x="2874681" y="1097273"/>
            <a:ext cx="932100" cy="514800"/>
          </a:xfrm>
          <a:prstGeom prst="rect">
            <a:avLst/>
          </a:prstGeom>
          <a:solidFill>
            <a:srgbClr val="F4C2CB"/>
          </a:solidFill>
          <a:ln>
            <a:noFill/>
          </a:ln>
        </p:spPr>
        <p:txBody>
          <a:bodyPr spcFirstLastPara="1" wrap="square" lIns="58675" tIns="58675" rIns="58675" bIns="58675" anchor="ctr" anchorCtr="0">
            <a:noAutofit/>
          </a:bodyPr>
          <a:lstStyle/>
          <a:p>
            <a:pPr marL="0" lvl="0" indent="0" algn="l" rtl="0">
              <a:spcBef>
                <a:spcPts val="0"/>
              </a:spcBef>
              <a:spcAft>
                <a:spcPts val="0"/>
              </a:spcAft>
              <a:buNone/>
            </a:pPr>
            <a:endParaRPr/>
          </a:p>
        </p:txBody>
      </p:sp>
      <p:cxnSp>
        <p:nvCxnSpPr>
          <p:cNvPr id="2111" name="Google Shape;2111;h6483a57b4583db9a_8_217"/>
          <p:cNvCxnSpPr/>
          <p:nvPr/>
        </p:nvCxnSpPr>
        <p:spPr>
          <a:xfrm>
            <a:off x="3340734" y="1414595"/>
            <a:ext cx="0" cy="398700"/>
          </a:xfrm>
          <a:prstGeom prst="straightConnector1">
            <a:avLst/>
          </a:prstGeom>
          <a:noFill/>
          <a:ln w="14250" cap="flat" cmpd="sng">
            <a:solidFill>
              <a:srgbClr val="111111"/>
            </a:solidFill>
            <a:prstDash val="solid"/>
            <a:round/>
            <a:headEnd type="none" w="sm" len="sm"/>
            <a:tailEnd type="none" w="sm" len="sm"/>
          </a:ln>
        </p:spPr>
      </p:cxnSp>
      <p:cxnSp>
        <p:nvCxnSpPr>
          <p:cNvPr id="2112" name="Google Shape;2112;h6483a57b4583db9a_8_217"/>
          <p:cNvCxnSpPr/>
          <p:nvPr/>
        </p:nvCxnSpPr>
        <p:spPr>
          <a:xfrm>
            <a:off x="3286699" y="1813182"/>
            <a:ext cx="108000" cy="0"/>
          </a:xfrm>
          <a:prstGeom prst="straightConnector1">
            <a:avLst/>
          </a:prstGeom>
          <a:noFill/>
          <a:ln w="14250" cap="flat" cmpd="sng">
            <a:solidFill>
              <a:srgbClr val="111111"/>
            </a:solidFill>
            <a:prstDash val="solid"/>
            <a:round/>
            <a:headEnd type="none" w="sm" len="sm"/>
            <a:tailEnd type="none" w="sm" len="sm"/>
          </a:ln>
        </p:spPr>
      </p:cxnSp>
      <p:cxnSp>
        <p:nvCxnSpPr>
          <p:cNvPr id="2113" name="Google Shape;2113;h6483a57b4583db9a_8_217"/>
          <p:cNvCxnSpPr/>
          <p:nvPr/>
        </p:nvCxnSpPr>
        <p:spPr>
          <a:xfrm>
            <a:off x="3286699" y="1414595"/>
            <a:ext cx="108000" cy="0"/>
          </a:xfrm>
          <a:prstGeom prst="straightConnector1">
            <a:avLst/>
          </a:prstGeom>
          <a:noFill/>
          <a:ln w="14250" cap="flat" cmpd="sng">
            <a:solidFill>
              <a:srgbClr val="111111"/>
            </a:solidFill>
            <a:prstDash val="solid"/>
            <a:round/>
            <a:headEnd type="none" w="sm" len="sm"/>
            <a:tailEnd type="none" w="sm" len="sm"/>
          </a:ln>
        </p:spPr>
      </p:cxnSp>
      <p:sp>
        <p:nvSpPr>
          <p:cNvPr id="2114" name="Google Shape;2114;h6483a57b4583db9a_8_217"/>
          <p:cNvSpPr/>
          <p:nvPr/>
        </p:nvSpPr>
        <p:spPr>
          <a:xfrm>
            <a:off x="4428191" y="1097273"/>
            <a:ext cx="932100" cy="611400"/>
          </a:xfrm>
          <a:prstGeom prst="rect">
            <a:avLst/>
          </a:prstGeom>
          <a:solidFill>
            <a:srgbClr val="D45B6E"/>
          </a:solidFill>
          <a:ln>
            <a:noFill/>
          </a:ln>
        </p:spPr>
        <p:txBody>
          <a:bodyPr spcFirstLastPara="1" wrap="square" lIns="58675" tIns="58675" rIns="58675" bIns="58675" anchor="ctr" anchorCtr="0">
            <a:noAutofit/>
          </a:bodyPr>
          <a:lstStyle/>
          <a:p>
            <a:pPr marL="0" lvl="0" indent="0" algn="l" rtl="0">
              <a:spcBef>
                <a:spcPts val="0"/>
              </a:spcBef>
              <a:spcAft>
                <a:spcPts val="0"/>
              </a:spcAft>
              <a:buNone/>
            </a:pPr>
            <a:endParaRPr/>
          </a:p>
        </p:txBody>
      </p:sp>
      <p:cxnSp>
        <p:nvCxnSpPr>
          <p:cNvPr id="2115" name="Google Shape;2115;h6483a57b4583db9a_8_217"/>
          <p:cNvCxnSpPr/>
          <p:nvPr/>
        </p:nvCxnSpPr>
        <p:spPr>
          <a:xfrm>
            <a:off x="4894244" y="1244325"/>
            <a:ext cx="0" cy="924900"/>
          </a:xfrm>
          <a:prstGeom prst="straightConnector1">
            <a:avLst/>
          </a:prstGeom>
          <a:noFill/>
          <a:ln w="14250" cap="flat" cmpd="sng">
            <a:solidFill>
              <a:srgbClr val="111111"/>
            </a:solidFill>
            <a:prstDash val="solid"/>
            <a:round/>
            <a:headEnd type="none" w="sm" len="sm"/>
            <a:tailEnd type="none" w="sm" len="sm"/>
          </a:ln>
        </p:spPr>
      </p:cxnSp>
      <p:cxnSp>
        <p:nvCxnSpPr>
          <p:cNvPr id="2116" name="Google Shape;2116;h6483a57b4583db9a_8_217"/>
          <p:cNvCxnSpPr/>
          <p:nvPr/>
        </p:nvCxnSpPr>
        <p:spPr>
          <a:xfrm>
            <a:off x="4840209" y="2169202"/>
            <a:ext cx="108000" cy="0"/>
          </a:xfrm>
          <a:prstGeom prst="straightConnector1">
            <a:avLst/>
          </a:prstGeom>
          <a:noFill/>
          <a:ln w="14250" cap="flat" cmpd="sng">
            <a:solidFill>
              <a:srgbClr val="111111"/>
            </a:solidFill>
            <a:prstDash val="solid"/>
            <a:round/>
            <a:headEnd type="none" w="sm" len="sm"/>
            <a:tailEnd type="none" w="sm" len="sm"/>
          </a:ln>
        </p:spPr>
      </p:cxnSp>
      <p:cxnSp>
        <p:nvCxnSpPr>
          <p:cNvPr id="2117" name="Google Shape;2117;h6483a57b4583db9a_8_217"/>
          <p:cNvCxnSpPr/>
          <p:nvPr/>
        </p:nvCxnSpPr>
        <p:spPr>
          <a:xfrm>
            <a:off x="4840209" y="1244325"/>
            <a:ext cx="108000" cy="0"/>
          </a:xfrm>
          <a:prstGeom prst="straightConnector1">
            <a:avLst/>
          </a:prstGeom>
          <a:noFill/>
          <a:ln w="14250" cap="flat" cmpd="sng">
            <a:solidFill>
              <a:srgbClr val="111111"/>
            </a:solidFill>
            <a:prstDash val="solid"/>
            <a:round/>
            <a:headEnd type="none" w="sm" len="sm"/>
            <a:tailEnd type="none" w="sm" len="sm"/>
          </a:ln>
        </p:spPr>
      </p:cxnSp>
      <p:sp>
        <p:nvSpPr>
          <p:cNvPr id="2118" name="Google Shape;2118;h6483a57b4583db9a_8_217"/>
          <p:cNvSpPr/>
          <p:nvPr/>
        </p:nvSpPr>
        <p:spPr>
          <a:xfrm>
            <a:off x="5981701" y="1097273"/>
            <a:ext cx="932100" cy="387000"/>
          </a:xfrm>
          <a:prstGeom prst="rect">
            <a:avLst/>
          </a:prstGeom>
          <a:solidFill>
            <a:srgbClr val="DC3A45"/>
          </a:solidFill>
          <a:ln>
            <a:noFill/>
          </a:ln>
        </p:spPr>
        <p:txBody>
          <a:bodyPr spcFirstLastPara="1" wrap="square" lIns="58675" tIns="58675" rIns="58675" bIns="58675" anchor="ctr" anchorCtr="0">
            <a:noAutofit/>
          </a:bodyPr>
          <a:lstStyle/>
          <a:p>
            <a:pPr marL="0" lvl="0" indent="0" algn="l" rtl="0">
              <a:spcBef>
                <a:spcPts val="0"/>
              </a:spcBef>
              <a:spcAft>
                <a:spcPts val="0"/>
              </a:spcAft>
              <a:buNone/>
            </a:pPr>
            <a:endParaRPr/>
          </a:p>
        </p:txBody>
      </p:sp>
      <p:cxnSp>
        <p:nvCxnSpPr>
          <p:cNvPr id="2119" name="Google Shape;2119;h6483a57b4583db9a_8_217"/>
          <p:cNvCxnSpPr/>
          <p:nvPr/>
        </p:nvCxnSpPr>
        <p:spPr>
          <a:xfrm>
            <a:off x="6447753" y="1097273"/>
            <a:ext cx="0" cy="1365900"/>
          </a:xfrm>
          <a:prstGeom prst="straightConnector1">
            <a:avLst/>
          </a:prstGeom>
          <a:noFill/>
          <a:ln w="14250" cap="flat" cmpd="sng">
            <a:solidFill>
              <a:srgbClr val="111111"/>
            </a:solidFill>
            <a:prstDash val="solid"/>
            <a:round/>
            <a:headEnd type="none" w="sm" len="sm"/>
            <a:tailEnd type="none" w="sm" len="sm"/>
          </a:ln>
        </p:spPr>
      </p:cxnSp>
      <p:cxnSp>
        <p:nvCxnSpPr>
          <p:cNvPr id="2120" name="Google Shape;2120;h6483a57b4583db9a_8_217"/>
          <p:cNvCxnSpPr/>
          <p:nvPr/>
        </p:nvCxnSpPr>
        <p:spPr>
          <a:xfrm>
            <a:off x="6393718" y="2463305"/>
            <a:ext cx="108000" cy="0"/>
          </a:xfrm>
          <a:prstGeom prst="straightConnector1">
            <a:avLst/>
          </a:prstGeom>
          <a:noFill/>
          <a:ln w="14250" cap="flat" cmpd="sng">
            <a:solidFill>
              <a:srgbClr val="111111"/>
            </a:solidFill>
            <a:prstDash val="solid"/>
            <a:round/>
            <a:headEnd type="none" w="sm" len="sm"/>
            <a:tailEnd type="none" w="sm" len="sm"/>
          </a:ln>
        </p:spPr>
      </p:cxnSp>
      <p:sp>
        <p:nvSpPr>
          <p:cNvPr id="2121" name="Google Shape;2121;h6483a57b4583db9a_8_217"/>
          <p:cNvSpPr/>
          <p:nvPr/>
        </p:nvSpPr>
        <p:spPr>
          <a:xfrm>
            <a:off x="7535210" y="1097273"/>
            <a:ext cx="932100" cy="878100"/>
          </a:xfrm>
          <a:prstGeom prst="rect">
            <a:avLst/>
          </a:prstGeom>
          <a:solidFill>
            <a:srgbClr val="7F1820"/>
          </a:solidFill>
          <a:ln>
            <a:noFill/>
          </a:ln>
        </p:spPr>
        <p:txBody>
          <a:bodyPr spcFirstLastPara="1" wrap="square" lIns="58675" tIns="58675" rIns="58675" bIns="58675" anchor="ctr" anchorCtr="0">
            <a:noAutofit/>
          </a:bodyPr>
          <a:lstStyle/>
          <a:p>
            <a:pPr marL="0" lvl="0" indent="0" algn="l" rtl="0">
              <a:spcBef>
                <a:spcPts val="0"/>
              </a:spcBef>
              <a:spcAft>
                <a:spcPts val="0"/>
              </a:spcAft>
              <a:buNone/>
            </a:pPr>
            <a:endParaRPr/>
          </a:p>
        </p:txBody>
      </p:sp>
      <p:cxnSp>
        <p:nvCxnSpPr>
          <p:cNvPr id="2122" name="Google Shape;2122;h6483a57b4583db9a_8_217"/>
          <p:cNvCxnSpPr/>
          <p:nvPr/>
        </p:nvCxnSpPr>
        <p:spPr>
          <a:xfrm>
            <a:off x="8001263" y="1252064"/>
            <a:ext cx="0" cy="1443000"/>
          </a:xfrm>
          <a:prstGeom prst="straightConnector1">
            <a:avLst/>
          </a:prstGeom>
          <a:noFill/>
          <a:ln w="14250" cap="flat" cmpd="sng">
            <a:solidFill>
              <a:srgbClr val="111111"/>
            </a:solidFill>
            <a:prstDash val="solid"/>
            <a:round/>
            <a:headEnd type="none" w="sm" len="sm"/>
            <a:tailEnd type="none" w="sm" len="sm"/>
          </a:ln>
        </p:spPr>
      </p:cxnSp>
      <p:cxnSp>
        <p:nvCxnSpPr>
          <p:cNvPr id="2123" name="Google Shape;2123;h6483a57b4583db9a_8_217"/>
          <p:cNvCxnSpPr/>
          <p:nvPr/>
        </p:nvCxnSpPr>
        <p:spPr>
          <a:xfrm>
            <a:off x="7947228" y="2695492"/>
            <a:ext cx="108000" cy="0"/>
          </a:xfrm>
          <a:prstGeom prst="straightConnector1">
            <a:avLst/>
          </a:prstGeom>
          <a:noFill/>
          <a:ln w="14250" cap="flat" cmpd="sng">
            <a:solidFill>
              <a:srgbClr val="111111"/>
            </a:solidFill>
            <a:prstDash val="solid"/>
            <a:round/>
            <a:headEnd type="none" w="sm" len="sm"/>
            <a:tailEnd type="none" w="sm" len="sm"/>
          </a:ln>
        </p:spPr>
      </p:cxnSp>
      <p:cxnSp>
        <p:nvCxnSpPr>
          <p:cNvPr id="2124" name="Google Shape;2124;h6483a57b4583db9a_8_217"/>
          <p:cNvCxnSpPr/>
          <p:nvPr/>
        </p:nvCxnSpPr>
        <p:spPr>
          <a:xfrm>
            <a:off x="7947228" y="1252064"/>
            <a:ext cx="108000" cy="0"/>
          </a:xfrm>
          <a:prstGeom prst="straightConnector1">
            <a:avLst/>
          </a:prstGeom>
          <a:noFill/>
          <a:ln w="14250" cap="flat" cmpd="sng">
            <a:solidFill>
              <a:srgbClr val="111111"/>
            </a:solidFill>
            <a:prstDash val="solid"/>
            <a:round/>
            <a:headEnd type="none" w="sm" len="sm"/>
            <a:tailEnd type="none" w="sm" len="sm"/>
          </a:ln>
        </p:spPr>
      </p:cxnSp>
      <p:sp>
        <p:nvSpPr>
          <p:cNvPr id="2125" name="Google Shape;2125;h6483a57b4583db9a_8_217"/>
          <p:cNvSpPr/>
          <p:nvPr/>
        </p:nvSpPr>
        <p:spPr>
          <a:xfrm>
            <a:off x="2624327" y="2732127"/>
            <a:ext cx="1920300" cy="274200"/>
          </a:xfrm>
          <a:prstGeom prst="roundRect">
            <a:avLst>
              <a:gd name="adj" fmla="val 16667"/>
            </a:avLst>
          </a:prstGeom>
          <a:solidFill>
            <a:srgbClr val="FFFFFF"/>
          </a:solidFill>
          <a:ln w="15875" cap="flat" cmpd="sng">
            <a:solidFill>
              <a:srgbClr val="C10E20"/>
            </a:solidFill>
            <a:prstDash val="solid"/>
            <a:round/>
            <a:headEnd type="none" w="sm" len="sm"/>
            <a:tailEnd type="none" w="sm" len="sm"/>
          </a:ln>
        </p:spPr>
        <p:txBody>
          <a:bodyPr spcFirstLastPara="1" wrap="square" lIns="73150" tIns="27425" rIns="73150" bIns="27425" anchor="ctr" anchorCtr="0">
            <a:noAutofit/>
          </a:bodyPr>
          <a:lstStyle/>
          <a:p>
            <a:pPr marL="0" marR="0" lvl="0" indent="0" algn="ctr" rtl="0">
              <a:lnSpc>
                <a:spcPct val="100000"/>
              </a:lnSpc>
              <a:spcBef>
                <a:spcPts val="0"/>
              </a:spcBef>
              <a:spcAft>
                <a:spcPts val="0"/>
              </a:spcAft>
              <a:buNone/>
            </a:pPr>
            <a:r>
              <a:rPr lang="en-US" sz="1000" b="1" i="0" u="none" strike="noStrike" cap="none">
                <a:solidFill>
                  <a:srgbClr val="2E2C2C"/>
                </a:solidFill>
                <a:latin typeface="Arial"/>
                <a:ea typeface="Arial"/>
                <a:cs typeface="Arial"/>
                <a:sym typeface="Arial"/>
              </a:rPr>
              <a:t>Overall ANCOVA: p = 0.</a:t>
            </a:r>
            <a:r>
              <a:rPr lang="en-US" sz="1000" b="1">
                <a:solidFill>
                  <a:srgbClr val="2E2C2C"/>
                </a:solidFill>
              </a:rPr>
              <a:t>7821</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9"/>
        <p:cNvGrpSpPr/>
        <p:nvPr/>
      </p:nvGrpSpPr>
      <p:grpSpPr>
        <a:xfrm>
          <a:off x="0" y="0"/>
          <a:ext cx="0" cy="0"/>
          <a:chOff x="0" y="0"/>
          <a:chExt cx="0" cy="0"/>
        </a:xfrm>
      </p:grpSpPr>
      <p:sp>
        <p:nvSpPr>
          <p:cNvPr id="2130" name="Google Shape;2130;h6483a57b4583db9a_8_324"/>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131" name="Google Shape;2131;h6483a57b4583db9a_8_324"/>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2132" name="Google Shape;2132;h6483a57b4583db9a_8_324"/>
          <p:cNvSpPr txBox="1">
            <a:spLocks noGrp="1"/>
          </p:cNvSpPr>
          <p:nvPr>
            <p:ph type="title"/>
          </p:nvPr>
        </p:nvSpPr>
        <p:spPr>
          <a:xfrm>
            <a:off x="310525" y="182880"/>
            <a:ext cx="8096100" cy="3531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a:solidFill>
                  <a:srgbClr val="000000"/>
                </a:solidFill>
              </a:rPr>
              <a:t>Invasive Angiography and Revascularization</a:t>
            </a:r>
            <a:endParaRPr sz="2200">
              <a:solidFill>
                <a:srgbClr val="000000"/>
              </a:solidFill>
            </a:endParaRPr>
          </a:p>
        </p:txBody>
      </p:sp>
      <p:sp>
        <p:nvSpPr>
          <p:cNvPr id="2133" name="Google Shape;2133;h6483a57b4583db9a_8_324"/>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18</a:t>
            </a:fld>
            <a:endParaRPr/>
          </a:p>
        </p:txBody>
      </p:sp>
      <p:graphicFrame>
        <p:nvGraphicFramePr>
          <p:cNvPr id="2134" name="Google Shape;2134;h6483a57b4583db9a_8_324"/>
          <p:cNvGraphicFramePr/>
          <p:nvPr>
            <p:extLst>
              <p:ext uri="{D42A27DB-BD31-4B8C-83A1-F6EECF244321}">
                <p14:modId xmlns:p14="http://schemas.microsoft.com/office/powerpoint/2010/main" val="1321803061"/>
              </p:ext>
            </p:extLst>
          </p:nvPr>
        </p:nvGraphicFramePr>
        <p:xfrm>
          <a:off x="398675" y="917473"/>
          <a:ext cx="8397900" cy="3646865"/>
        </p:xfrm>
        <a:graphic>
          <a:graphicData uri="http://schemas.openxmlformats.org/drawingml/2006/table">
            <a:tbl>
              <a:tblPr>
                <a:noFill/>
                <a:tableStyleId>{8E5E126F-902C-4B42-A381-BB7A4753329A}</a:tableStyleId>
              </a:tblPr>
              <a:tblGrid>
                <a:gridCol w="3551600">
                  <a:extLst>
                    <a:ext uri="{9D8B030D-6E8A-4147-A177-3AD203B41FA5}">
                      <a16:colId xmlns:a16="http://schemas.microsoft.com/office/drawing/2014/main" val="20000"/>
                    </a:ext>
                  </a:extLst>
                </a:gridCol>
                <a:gridCol w="2158875">
                  <a:extLst>
                    <a:ext uri="{9D8B030D-6E8A-4147-A177-3AD203B41FA5}">
                      <a16:colId xmlns:a16="http://schemas.microsoft.com/office/drawing/2014/main" val="20001"/>
                    </a:ext>
                  </a:extLst>
                </a:gridCol>
                <a:gridCol w="1679525">
                  <a:extLst>
                    <a:ext uri="{9D8B030D-6E8A-4147-A177-3AD203B41FA5}">
                      <a16:colId xmlns:a16="http://schemas.microsoft.com/office/drawing/2014/main" val="20002"/>
                    </a:ext>
                  </a:extLst>
                </a:gridCol>
                <a:gridCol w="1007900">
                  <a:extLst>
                    <a:ext uri="{9D8B030D-6E8A-4147-A177-3AD203B41FA5}">
                      <a16:colId xmlns:a16="http://schemas.microsoft.com/office/drawing/2014/main" val="20003"/>
                    </a:ext>
                  </a:extLst>
                </a:gridCol>
              </a:tblGrid>
              <a:tr h="414825">
                <a:tc>
                  <a:txBody>
                    <a:bodyPr/>
                    <a:lstStyle/>
                    <a:p>
                      <a:pPr marL="0" marR="0" lvl="0" indent="0" algn="l" rtl="0">
                        <a:spcBef>
                          <a:spcPts val="0"/>
                        </a:spcBef>
                        <a:spcAft>
                          <a:spcPts val="0"/>
                        </a:spcAft>
                        <a:buNone/>
                      </a:pPr>
                      <a:r>
                        <a:rPr lang="en-US" sz="1125" b="1">
                          <a:solidFill>
                            <a:srgbClr val="FFFFFF"/>
                          </a:solidFill>
                        </a:rPr>
                        <a:t>Intervention</a:t>
                      </a:r>
                      <a:endParaRPr/>
                    </a:p>
                  </a:txBody>
                  <a:tcPr marL="63500" marR="63500" marT="25400" marB="25400" anchor="ctr">
                    <a:lnL w="9525" cap="flat" cmpd="sng">
                      <a:solidFill>
                        <a:srgbClr val="9E9E9E"/>
                      </a:solidFill>
                      <a:prstDash val="solid"/>
                      <a:round/>
                      <a:headEnd type="none" w="sm" len="sm"/>
                      <a:tailEnd type="none" w="sm" len="sm"/>
                    </a:lnL>
                    <a:lnR w="9525" cap="flat" cmpd="sng">
                      <a:solidFill>
                        <a:srgbClr val="F3F3F3"/>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B71224"/>
                    </a:solidFill>
                  </a:tcPr>
                </a:tc>
                <a:tc>
                  <a:txBody>
                    <a:bodyPr/>
                    <a:lstStyle/>
                    <a:p>
                      <a:pPr marL="0" marR="0" lvl="0" indent="0" algn="ctr" rtl="0">
                        <a:spcBef>
                          <a:spcPts val="0"/>
                        </a:spcBef>
                        <a:spcAft>
                          <a:spcPts val="0"/>
                        </a:spcAft>
                        <a:buNone/>
                      </a:pPr>
                      <a:r>
                        <a:rPr lang="en-US" sz="1125" b="1" i="0" u="none" strike="noStrike" cap="none">
                          <a:solidFill>
                            <a:srgbClr val="FFFFFF"/>
                          </a:solidFill>
                        </a:rPr>
                        <a:t>Plaque-Based Care (n = 262)</a:t>
                      </a:r>
                      <a:endParaRPr/>
                    </a:p>
                  </a:txBody>
                  <a:tcPr marL="63500" marR="63500" marT="25400" marB="25400" anchor="ctr">
                    <a:lnL w="9525" cap="flat" cmpd="sng">
                      <a:solidFill>
                        <a:srgbClr val="F3F3F3"/>
                      </a:solidFill>
                      <a:prstDash val="solid"/>
                      <a:round/>
                      <a:headEnd type="none" w="sm" len="sm"/>
                      <a:tailEnd type="none" w="sm" len="sm"/>
                    </a:lnL>
                    <a:lnR w="9525" cap="flat" cmpd="sng">
                      <a:solidFill>
                        <a:srgbClr val="F3F3F3"/>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B71224"/>
                    </a:solidFill>
                  </a:tcPr>
                </a:tc>
                <a:tc>
                  <a:txBody>
                    <a:bodyPr/>
                    <a:lstStyle/>
                    <a:p>
                      <a:pPr marL="0" marR="0" lvl="0" indent="0" algn="ctr" rtl="0">
                        <a:spcBef>
                          <a:spcPts val="0"/>
                        </a:spcBef>
                        <a:spcAft>
                          <a:spcPts val="0"/>
                        </a:spcAft>
                        <a:buNone/>
                      </a:pPr>
                      <a:r>
                        <a:rPr lang="en-US" sz="1125" b="1" i="0" u="none" strike="noStrike" cap="none">
                          <a:solidFill>
                            <a:srgbClr val="FFFFFF"/>
                          </a:solidFill>
                        </a:rPr>
                        <a:t>Usual Care (n = 261)</a:t>
                      </a:r>
                      <a:endParaRPr/>
                    </a:p>
                  </a:txBody>
                  <a:tcPr marL="63500" marR="63500" marT="25400" marB="25400" anchor="ctr">
                    <a:lnL w="9525" cap="flat" cmpd="sng">
                      <a:solidFill>
                        <a:srgbClr val="F3F3F3"/>
                      </a:solidFill>
                      <a:prstDash val="solid"/>
                      <a:round/>
                      <a:headEnd type="none" w="sm" len="sm"/>
                      <a:tailEnd type="none" w="sm" len="sm"/>
                    </a:lnL>
                    <a:lnR w="9525" cap="flat" cmpd="sng">
                      <a:solidFill>
                        <a:srgbClr val="F3F3F3"/>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B71224"/>
                    </a:solidFill>
                  </a:tcPr>
                </a:tc>
                <a:tc>
                  <a:txBody>
                    <a:bodyPr/>
                    <a:lstStyle/>
                    <a:p>
                      <a:pPr marL="0" marR="0" lvl="0" indent="0" algn="ctr" rtl="0">
                        <a:spcBef>
                          <a:spcPts val="0"/>
                        </a:spcBef>
                        <a:spcAft>
                          <a:spcPts val="0"/>
                        </a:spcAft>
                        <a:buNone/>
                      </a:pPr>
                      <a:r>
                        <a:rPr lang="en-US" sz="1125" b="1">
                          <a:solidFill>
                            <a:srgbClr val="FFFFFF"/>
                          </a:solidFill>
                        </a:rPr>
                        <a:t>P</a:t>
                      </a:r>
                      <a:r>
                        <a:rPr lang="en-US" sz="1125" b="1" i="0" u="none" strike="noStrike" cap="none">
                          <a:solidFill>
                            <a:srgbClr val="FFFFFF"/>
                          </a:solidFill>
                        </a:rPr>
                        <a:t> value</a:t>
                      </a:r>
                      <a:endParaRPr/>
                    </a:p>
                  </a:txBody>
                  <a:tcPr marL="63500" marR="63500" marT="25400" marB="25400" anchor="ctr">
                    <a:lnL w="9525" cap="flat" cmpd="sng">
                      <a:solidFill>
                        <a:srgbClr val="F3F3F3"/>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B71224"/>
                    </a:solidFill>
                  </a:tcPr>
                </a:tc>
                <a:extLst>
                  <a:ext uri="{0D108BD9-81ED-4DB2-BD59-A6C34878D82A}">
                    <a16:rowId xmlns:a16="http://schemas.microsoft.com/office/drawing/2014/main" val="10000"/>
                  </a:ext>
                </a:extLst>
              </a:tr>
              <a:tr h="329075">
                <a:tc>
                  <a:txBody>
                    <a:bodyPr/>
                    <a:lstStyle/>
                    <a:p>
                      <a:pPr marL="0" marR="0" lvl="0" indent="0" algn="l" rtl="0">
                        <a:spcBef>
                          <a:spcPts val="0"/>
                        </a:spcBef>
                        <a:spcAft>
                          <a:spcPts val="0"/>
                        </a:spcAft>
                        <a:buNone/>
                      </a:pPr>
                      <a:r>
                        <a:rPr lang="en-US" sz="1050" b="1" i="0" u="none" strike="noStrike" cap="none">
                          <a:solidFill>
                            <a:schemeClr val="dk1"/>
                          </a:solidFill>
                        </a:rPr>
                        <a:t>Invasive Catheterization</a:t>
                      </a:r>
                      <a:endParaRPr b="1">
                        <a:solidFill>
                          <a:schemeClr val="dk1"/>
                        </a:solidFill>
                      </a:endParaRPr>
                    </a:p>
                  </a:txBody>
                  <a:tcPr marL="63500"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None/>
                      </a:pPr>
                      <a:r>
                        <a:rPr lang="en-US" sz="1050" b="1" i="0" u="none" strike="noStrike" cap="none">
                          <a:solidFill>
                            <a:schemeClr val="dk1"/>
                          </a:solidFill>
                        </a:rPr>
                        <a:t>21 (8.0)</a:t>
                      </a:r>
                      <a:endParaRPr b="1">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None/>
                      </a:pPr>
                      <a:r>
                        <a:rPr lang="en-US" sz="1050" b="1" i="0" u="none" strike="noStrike" cap="none">
                          <a:solidFill>
                            <a:schemeClr val="dk1"/>
                          </a:solidFill>
                        </a:rPr>
                        <a:t>20 (7.7)</a:t>
                      </a:r>
                      <a:endParaRPr b="1">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None/>
                      </a:pPr>
                      <a:r>
                        <a:rPr lang="en-US" sz="1050" b="1" i="0" u="none" strike="noStrike" cap="none">
                          <a:solidFill>
                            <a:schemeClr val="dk1"/>
                          </a:solidFill>
                        </a:rPr>
                        <a:t>0.8808</a:t>
                      </a:r>
                      <a:endParaRPr b="1">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extLst>
                  <a:ext uri="{0D108BD9-81ED-4DB2-BD59-A6C34878D82A}">
                    <a16:rowId xmlns:a16="http://schemas.microsoft.com/office/drawing/2014/main" val="10001"/>
                  </a:ext>
                </a:extLst>
              </a:tr>
              <a:tr h="329075">
                <a:tc>
                  <a:txBody>
                    <a:bodyPr/>
                    <a:lstStyle/>
                    <a:p>
                      <a:pPr marL="0" marR="0" lvl="0" indent="0" algn="l" rtl="0">
                        <a:spcBef>
                          <a:spcPts val="0"/>
                        </a:spcBef>
                        <a:spcAft>
                          <a:spcPts val="0"/>
                        </a:spcAft>
                        <a:buNone/>
                      </a:pPr>
                      <a:r>
                        <a:rPr lang="en-US" sz="1050" i="0" u="none" strike="noStrike" cap="none" dirty="0">
                          <a:solidFill>
                            <a:schemeClr val="dk1"/>
                          </a:solidFill>
                        </a:rPr>
                        <a:t>Obstructive CAD on Catheterization*</a:t>
                      </a:r>
                      <a:endParaRPr dirty="0">
                        <a:solidFill>
                          <a:schemeClr val="dk1"/>
                        </a:solidFill>
                      </a:endParaRPr>
                    </a:p>
                  </a:txBody>
                  <a:tcPr marL="246875"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1">
                        <a:lumMod val="20000"/>
                        <a:lumOff val="80000"/>
                      </a:schemeClr>
                    </a:solidFill>
                  </a:tcPr>
                </a:tc>
                <a:tc>
                  <a:txBody>
                    <a:bodyPr/>
                    <a:lstStyle/>
                    <a:p>
                      <a:pPr marL="0" marR="0" lvl="0" indent="0" algn="ctr" rtl="0">
                        <a:spcBef>
                          <a:spcPts val="0"/>
                        </a:spcBef>
                        <a:spcAft>
                          <a:spcPts val="0"/>
                        </a:spcAft>
                        <a:buNone/>
                      </a:pPr>
                      <a:r>
                        <a:rPr lang="en-US" sz="1050" i="0" u="none" strike="noStrike" cap="none" dirty="0">
                          <a:solidFill>
                            <a:schemeClr val="dk1"/>
                          </a:solidFill>
                        </a:rPr>
                        <a:t>15 (71.4)</a:t>
                      </a:r>
                      <a:endParaRPr dirty="0">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1">
                        <a:lumMod val="20000"/>
                        <a:lumOff val="80000"/>
                      </a:schemeClr>
                    </a:solidFill>
                  </a:tcPr>
                </a:tc>
                <a:tc>
                  <a:txBody>
                    <a:bodyPr/>
                    <a:lstStyle/>
                    <a:p>
                      <a:pPr marL="0" marR="0" lvl="0" indent="0" algn="ctr" rtl="0">
                        <a:spcBef>
                          <a:spcPts val="0"/>
                        </a:spcBef>
                        <a:spcAft>
                          <a:spcPts val="0"/>
                        </a:spcAft>
                        <a:buNone/>
                      </a:pPr>
                      <a:r>
                        <a:rPr lang="en-US" sz="1050" i="0" u="none" strike="noStrike" cap="none">
                          <a:solidFill>
                            <a:schemeClr val="dk1"/>
                          </a:solidFill>
                        </a:rPr>
                        <a:t>8 (40.0)</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1">
                        <a:lumMod val="20000"/>
                        <a:lumOff val="80000"/>
                      </a:schemeClr>
                    </a:solidFill>
                  </a:tcPr>
                </a:tc>
                <a:tc>
                  <a:txBody>
                    <a:bodyPr/>
                    <a:lstStyle/>
                    <a:p>
                      <a:pPr marL="0" marR="0" lvl="0" indent="0" algn="ctr" rtl="0">
                        <a:spcBef>
                          <a:spcPts val="0"/>
                        </a:spcBef>
                        <a:spcAft>
                          <a:spcPts val="0"/>
                        </a:spcAft>
                        <a:buNone/>
                      </a:pPr>
                      <a:r>
                        <a:rPr lang="en-US" sz="1050" i="0" u="none" strike="noStrike" cap="none" dirty="0">
                          <a:solidFill>
                            <a:schemeClr val="dk1"/>
                          </a:solidFill>
                        </a:rPr>
                        <a:t>0.0427</a:t>
                      </a:r>
                      <a:endParaRPr dirty="0">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1">
                        <a:lumMod val="20000"/>
                        <a:lumOff val="80000"/>
                      </a:schemeClr>
                    </a:solidFill>
                  </a:tcPr>
                </a:tc>
                <a:extLst>
                  <a:ext uri="{0D108BD9-81ED-4DB2-BD59-A6C34878D82A}">
                    <a16:rowId xmlns:a16="http://schemas.microsoft.com/office/drawing/2014/main" val="10002"/>
                  </a:ext>
                </a:extLst>
              </a:tr>
              <a:tr h="329075">
                <a:tc>
                  <a:txBody>
                    <a:bodyPr/>
                    <a:lstStyle/>
                    <a:p>
                      <a:pPr marL="0" marR="0" lvl="0" indent="0" algn="l" rtl="0">
                        <a:spcBef>
                          <a:spcPts val="0"/>
                        </a:spcBef>
                        <a:spcAft>
                          <a:spcPts val="0"/>
                        </a:spcAft>
                        <a:buNone/>
                      </a:pPr>
                      <a:r>
                        <a:rPr lang="en-US" sz="1050" i="0" u="none" strike="noStrike" cap="none" dirty="0">
                          <a:solidFill>
                            <a:schemeClr val="dk1"/>
                          </a:solidFill>
                        </a:rPr>
                        <a:t>Catheterizations with Subsequent Revascularization</a:t>
                      </a:r>
                      <a:endParaRPr dirty="0">
                        <a:solidFill>
                          <a:schemeClr val="dk1"/>
                        </a:solidFill>
                      </a:endParaRPr>
                    </a:p>
                  </a:txBody>
                  <a:tcPr marL="246875"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noFill/>
                  </a:tcPr>
                </a:tc>
                <a:tc>
                  <a:txBody>
                    <a:bodyPr/>
                    <a:lstStyle/>
                    <a:p>
                      <a:pPr marL="0" marR="0" lvl="0" indent="0" algn="ctr" rtl="0">
                        <a:spcBef>
                          <a:spcPts val="0"/>
                        </a:spcBef>
                        <a:spcAft>
                          <a:spcPts val="0"/>
                        </a:spcAft>
                        <a:buNone/>
                      </a:pPr>
                      <a:r>
                        <a:rPr lang="en-US" sz="1050" i="0" u="none" strike="noStrike" cap="none">
                          <a:solidFill>
                            <a:schemeClr val="dk1"/>
                          </a:solidFill>
                        </a:rPr>
                        <a:t>13 (61.9)</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noFill/>
                  </a:tcPr>
                </a:tc>
                <a:tc>
                  <a:txBody>
                    <a:bodyPr/>
                    <a:lstStyle/>
                    <a:p>
                      <a:pPr marL="0" marR="0" lvl="0" indent="0" algn="ctr" rtl="0">
                        <a:spcBef>
                          <a:spcPts val="0"/>
                        </a:spcBef>
                        <a:spcAft>
                          <a:spcPts val="0"/>
                        </a:spcAft>
                        <a:buNone/>
                      </a:pPr>
                      <a:r>
                        <a:rPr lang="en-US" sz="1050" i="0" u="none" strike="noStrike" cap="none">
                          <a:solidFill>
                            <a:schemeClr val="dk1"/>
                          </a:solidFill>
                        </a:rPr>
                        <a:t>8 (40.0)</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noFill/>
                  </a:tcPr>
                </a:tc>
                <a:tc>
                  <a:txBody>
                    <a:bodyPr/>
                    <a:lstStyle/>
                    <a:p>
                      <a:pPr marL="0" marR="0" lvl="0" indent="0" algn="ctr" rtl="0">
                        <a:spcBef>
                          <a:spcPts val="0"/>
                        </a:spcBef>
                        <a:spcAft>
                          <a:spcPts val="0"/>
                        </a:spcAft>
                        <a:buNone/>
                      </a:pPr>
                      <a:r>
                        <a:rPr lang="en-US" sz="1050" i="0" u="none" strike="noStrike" cap="none" dirty="0">
                          <a:solidFill>
                            <a:schemeClr val="dk1"/>
                          </a:solidFill>
                        </a:rPr>
                        <a:t>0.1607</a:t>
                      </a:r>
                      <a:endParaRPr dirty="0">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noFill/>
                  </a:tcPr>
                </a:tc>
                <a:extLst>
                  <a:ext uri="{0D108BD9-81ED-4DB2-BD59-A6C34878D82A}">
                    <a16:rowId xmlns:a16="http://schemas.microsoft.com/office/drawing/2014/main" val="10003"/>
                  </a:ext>
                </a:extLst>
              </a:tr>
              <a:tr h="329075">
                <a:tc>
                  <a:txBody>
                    <a:bodyPr/>
                    <a:lstStyle/>
                    <a:p>
                      <a:pPr marL="0" marR="0" lvl="0" indent="0" algn="l" rtl="0">
                        <a:spcBef>
                          <a:spcPts val="0"/>
                        </a:spcBef>
                        <a:spcAft>
                          <a:spcPts val="0"/>
                        </a:spcAft>
                        <a:buNone/>
                      </a:pPr>
                      <a:r>
                        <a:rPr lang="en-US" sz="1050" i="0" u="none" strike="noStrike" cap="none">
                          <a:solidFill>
                            <a:schemeClr val="dk1"/>
                          </a:solidFill>
                        </a:rPr>
                        <a:t>Freedom from ICA without Obstructive CAD</a:t>
                      </a:r>
                      <a:endParaRPr sz="1050" i="0" u="none" strike="noStrike" cap="none">
                        <a:solidFill>
                          <a:schemeClr val="dk1"/>
                        </a:solidFill>
                      </a:endParaRPr>
                    </a:p>
                  </a:txBody>
                  <a:tcPr marL="63500"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256 (97.7)</a:t>
                      </a:r>
                      <a:endParaRPr sz="1050" i="0" u="none" strike="noStrike" cap="none">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249 (95.4)</a:t>
                      </a:r>
                      <a:endParaRPr sz="1050" i="0" u="none" strike="noStrike" cap="none">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0.1478</a:t>
                      </a:r>
                      <a:endParaRPr sz="1050" i="0" u="none" strike="noStrike" cap="none">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329075">
                <a:tc>
                  <a:txBody>
                    <a:bodyPr/>
                    <a:lstStyle/>
                    <a:p>
                      <a:pPr marL="0" marR="0" lvl="0" indent="0" algn="l" rtl="0">
                        <a:spcBef>
                          <a:spcPts val="0"/>
                        </a:spcBef>
                        <a:spcAft>
                          <a:spcPts val="0"/>
                        </a:spcAft>
                        <a:buNone/>
                      </a:pPr>
                      <a:r>
                        <a:rPr lang="en-US" sz="1050" b="1" i="0" u="none" strike="noStrike" cap="none">
                          <a:solidFill>
                            <a:schemeClr val="dk1"/>
                          </a:solidFill>
                        </a:rPr>
                        <a:t>Total Revascularizations</a:t>
                      </a:r>
                      <a:endParaRPr b="1">
                        <a:solidFill>
                          <a:schemeClr val="dk1"/>
                        </a:solidFill>
                      </a:endParaRPr>
                    </a:p>
                  </a:txBody>
                  <a:tcPr marL="63500"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None/>
                      </a:pPr>
                      <a:r>
                        <a:rPr lang="en-US" sz="1050" b="1" i="0" u="none" strike="noStrike" cap="none">
                          <a:solidFill>
                            <a:schemeClr val="dk1"/>
                          </a:solidFill>
                        </a:rPr>
                        <a:t>13 (5.0)</a:t>
                      </a:r>
                      <a:endParaRPr b="1">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None/>
                      </a:pPr>
                      <a:r>
                        <a:rPr lang="en-US" sz="1050" b="1" i="0" u="none" strike="noStrike" cap="none">
                          <a:solidFill>
                            <a:schemeClr val="dk1"/>
                          </a:solidFill>
                        </a:rPr>
                        <a:t>8 (3.1)</a:t>
                      </a:r>
                      <a:endParaRPr b="1">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tc>
                  <a:txBody>
                    <a:bodyPr/>
                    <a:lstStyle/>
                    <a:p>
                      <a:pPr marL="0" marR="0" lvl="0" indent="0" algn="ctr" rtl="0">
                        <a:spcBef>
                          <a:spcPts val="0"/>
                        </a:spcBef>
                        <a:spcAft>
                          <a:spcPts val="0"/>
                        </a:spcAft>
                        <a:buNone/>
                      </a:pPr>
                      <a:r>
                        <a:rPr lang="en-US" sz="1050" b="1" i="0" u="none" strike="noStrike" cap="none">
                          <a:solidFill>
                            <a:schemeClr val="dk1"/>
                          </a:solidFill>
                        </a:rPr>
                        <a:t>0.2693</a:t>
                      </a:r>
                      <a:endParaRPr b="1">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3F3F3"/>
                    </a:solidFill>
                  </a:tcPr>
                </a:tc>
                <a:extLst>
                  <a:ext uri="{0D108BD9-81ED-4DB2-BD59-A6C34878D82A}">
                    <a16:rowId xmlns:a16="http://schemas.microsoft.com/office/drawing/2014/main" val="10005"/>
                  </a:ext>
                </a:extLst>
              </a:tr>
              <a:tr h="329075">
                <a:tc>
                  <a:txBody>
                    <a:bodyPr/>
                    <a:lstStyle/>
                    <a:p>
                      <a:pPr marL="0" marR="0" lvl="0" indent="0" algn="l" rtl="0">
                        <a:spcBef>
                          <a:spcPts val="0"/>
                        </a:spcBef>
                        <a:spcAft>
                          <a:spcPts val="0"/>
                        </a:spcAft>
                        <a:buNone/>
                      </a:pPr>
                      <a:r>
                        <a:rPr lang="en-US" sz="1050" i="0" u="none" strike="noStrike" cap="none">
                          <a:solidFill>
                            <a:schemeClr val="dk1"/>
                          </a:solidFill>
                        </a:rPr>
                        <a:t>PCI Procedures†</a:t>
                      </a:r>
                      <a:endParaRPr>
                        <a:solidFill>
                          <a:schemeClr val="dk1"/>
                        </a:solidFill>
                      </a:endParaRPr>
                    </a:p>
                  </a:txBody>
                  <a:tcPr marL="246875"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10 (76.9)</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7 (87.5)</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1.0000</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329075">
                <a:tc>
                  <a:txBody>
                    <a:bodyPr/>
                    <a:lstStyle/>
                    <a:p>
                      <a:pPr marL="0" marR="0" lvl="0" indent="0" algn="l" rtl="0">
                        <a:spcBef>
                          <a:spcPts val="0"/>
                        </a:spcBef>
                        <a:spcAft>
                          <a:spcPts val="0"/>
                        </a:spcAft>
                        <a:buNone/>
                      </a:pPr>
                      <a:r>
                        <a:rPr lang="en-US" sz="1050" i="0" u="none" strike="noStrike" cap="none">
                          <a:solidFill>
                            <a:schemeClr val="dk1"/>
                          </a:solidFill>
                        </a:rPr>
                        <a:t>CABG Procedures†</a:t>
                      </a:r>
                      <a:endParaRPr>
                        <a:solidFill>
                          <a:schemeClr val="dk1"/>
                        </a:solidFill>
                      </a:endParaRPr>
                    </a:p>
                  </a:txBody>
                  <a:tcPr marL="246875"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4 (30.8)</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1 (12.5)</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0.6065</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329075">
                <a:tc>
                  <a:txBody>
                    <a:bodyPr/>
                    <a:lstStyle/>
                    <a:p>
                      <a:pPr marL="0" marR="0" lvl="0" indent="0" algn="l" rtl="0">
                        <a:spcBef>
                          <a:spcPts val="0"/>
                        </a:spcBef>
                        <a:spcAft>
                          <a:spcPts val="0"/>
                        </a:spcAft>
                        <a:buNone/>
                      </a:pPr>
                      <a:r>
                        <a:rPr lang="en-US" sz="1050" i="0" u="none" strike="noStrike" cap="none">
                          <a:solidFill>
                            <a:schemeClr val="dk1"/>
                          </a:solidFill>
                        </a:rPr>
                        <a:t>Freedom from PCI without Clinically Significant Stenosis</a:t>
                      </a:r>
                      <a:endParaRPr>
                        <a:solidFill>
                          <a:schemeClr val="dk1"/>
                        </a:solidFill>
                      </a:endParaRPr>
                    </a:p>
                  </a:txBody>
                  <a:tcPr marL="63500" marR="63500" marT="25400" marB="25400" anchor="ctr">
                    <a:lnL w="9525" cap="flat" cmpd="sng">
                      <a:solidFill>
                        <a:srgbClr val="9E9E9E"/>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262 (100.0)</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260 (99.6)</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en-US" sz="1050" i="0" u="none" strike="noStrike" cap="none">
                          <a:solidFill>
                            <a:schemeClr val="dk1"/>
                          </a:solidFill>
                        </a:rPr>
                        <a:t>0.4990</a:t>
                      </a:r>
                      <a:endParaRPr>
                        <a:solidFill>
                          <a:schemeClr val="dk1"/>
                        </a:solidFil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329075">
                <a:tc gridSpan="4">
                  <a:txBody>
                    <a:bodyPr/>
                    <a:lstStyle/>
                    <a:p>
                      <a:pPr marL="0" lvl="0" indent="0" algn="l" rtl="0">
                        <a:spcBef>
                          <a:spcPts val="1000"/>
                        </a:spcBef>
                        <a:spcAft>
                          <a:spcPts val="0"/>
                        </a:spcAft>
                        <a:buClr>
                          <a:schemeClr val="dk1"/>
                        </a:buClr>
                        <a:buSzPts val="1100"/>
                        <a:buFont typeface="Arial"/>
                        <a:buNone/>
                      </a:pPr>
                      <a:r>
                        <a:rPr lang="en-US" sz="900" dirty="0">
                          <a:solidFill>
                            <a:srgbClr val="595959"/>
                          </a:solidFill>
                        </a:rPr>
                        <a:t>Data are n (%)</a:t>
                      </a:r>
                      <a:endParaRPr sz="900" dirty="0">
                        <a:solidFill>
                          <a:srgbClr val="595959"/>
                        </a:solidFill>
                      </a:endParaRPr>
                    </a:p>
                    <a:p>
                      <a:pPr marL="0" lvl="0" indent="0" algn="l" rtl="0">
                        <a:spcBef>
                          <a:spcPts val="0"/>
                        </a:spcBef>
                        <a:spcAft>
                          <a:spcPts val="0"/>
                        </a:spcAft>
                        <a:buClr>
                          <a:schemeClr val="dk1"/>
                        </a:buClr>
                        <a:buSzPts val="1100"/>
                        <a:buFont typeface="Arial"/>
                        <a:buNone/>
                      </a:pPr>
                      <a:r>
                        <a:rPr lang="en-US" sz="900" dirty="0">
                          <a:solidFill>
                            <a:srgbClr val="595959"/>
                          </a:solidFill>
                        </a:rPr>
                        <a:t>PCI and CABG are counted as unique procedures per patient</a:t>
                      </a:r>
                      <a:br>
                        <a:rPr lang="en-US" sz="900" dirty="0">
                          <a:solidFill>
                            <a:srgbClr val="595959"/>
                          </a:solidFill>
                        </a:rPr>
                      </a:br>
                      <a:r>
                        <a:rPr lang="en-US" sz="900" dirty="0">
                          <a:solidFill>
                            <a:srgbClr val="595959"/>
                          </a:solidFill>
                        </a:rPr>
                        <a:t>*Denominator is invasive catheterization (21 and 20)</a:t>
                      </a:r>
                      <a:endParaRPr sz="900" dirty="0">
                        <a:solidFill>
                          <a:srgbClr val="595959"/>
                        </a:solidFill>
                      </a:endParaRPr>
                    </a:p>
                    <a:p>
                      <a:pPr marL="0" lvl="0" indent="0" algn="l" rtl="0">
                        <a:spcBef>
                          <a:spcPts val="0"/>
                        </a:spcBef>
                        <a:spcAft>
                          <a:spcPts val="0"/>
                        </a:spcAft>
                        <a:buClr>
                          <a:schemeClr val="dk1"/>
                        </a:buClr>
                        <a:buSzPts val="1100"/>
                        <a:buFont typeface="Arial"/>
                        <a:buNone/>
                      </a:pPr>
                      <a:r>
                        <a:rPr lang="en-US" sz="900" dirty="0">
                          <a:solidFill>
                            <a:srgbClr val="595959"/>
                          </a:solidFill>
                        </a:rPr>
                        <a:t>†Denominator is total revascularizations (13 and 8)</a:t>
                      </a:r>
                      <a:endParaRPr sz="1050" dirty="0">
                        <a:solidFill>
                          <a:schemeClr val="dk1"/>
                        </a:solidFill>
                      </a:endParaRPr>
                    </a:p>
                  </a:txBody>
                  <a:tcPr marL="63500" marR="63500" marT="25400" marB="2540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9"/>
                  </a:ext>
                </a:extLst>
              </a:tr>
            </a:tbl>
          </a:graphicData>
        </a:graphic>
      </p:graphicFrame>
      <p:sp>
        <p:nvSpPr>
          <p:cNvPr id="2135" name="Google Shape;2135;h6483a57b4583db9a_8_324"/>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CABG = coronary artery bypass grafting; CAD = coronary artery disease; ICA = invasive coronary angiography; PCI = percutaneous coronary intervention.</a:t>
            </a:r>
            <a:endParaRPr sz="800" b="0" i="0" u="none" strike="noStrike">
              <a:solidFill>
                <a:srgbClr val="FFFFFF"/>
              </a:solidFill>
              <a:latin typeface="Arial"/>
              <a:ea typeface="Arial"/>
              <a:cs typeface="Arial"/>
              <a:sym typeface="Arial"/>
            </a:endParaRPr>
          </a:p>
        </p:txBody>
      </p:sp>
      <p:pic>
        <p:nvPicPr>
          <p:cNvPr id="2136" name="Google Shape;2136;h6483a57b4583db9a_8_324" descr="A blue and black logo&#10;&#10;AI-generated content may be incorrect."/>
          <p:cNvPicPr preferRelativeResize="0"/>
          <p:nvPr/>
        </p:nvPicPr>
        <p:blipFill rotWithShape="1">
          <a:blip r:embed="rId3">
            <a:alphaModFix/>
          </a:blip>
          <a:srcRect/>
          <a:stretch/>
        </p:blipFill>
        <p:spPr>
          <a:xfrm>
            <a:off x="6932059" y="4358828"/>
            <a:ext cx="2170173" cy="3164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0"/>
        <p:cNvGrpSpPr/>
        <p:nvPr/>
      </p:nvGrpSpPr>
      <p:grpSpPr>
        <a:xfrm>
          <a:off x="0" y="0"/>
          <a:ext cx="0" cy="0"/>
          <a:chOff x="0" y="0"/>
          <a:chExt cx="0" cy="0"/>
        </a:xfrm>
      </p:grpSpPr>
      <p:sp>
        <p:nvSpPr>
          <p:cNvPr id="2141" name="Google Shape;2141;h6483a57b4583db9a_0_6"/>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142" name="Google Shape;2142;h6483a57b4583db9a_0_6"/>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pic>
        <p:nvPicPr>
          <p:cNvPr id="2143" name="Google Shape;2143;h6483a57b4583db9a_0_6"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sp>
        <p:nvSpPr>
          <p:cNvPr id="2144" name="Google Shape;2144;h6483a57b4583db9a_0_6"/>
          <p:cNvSpPr txBox="1">
            <a:spLocks noGrp="1"/>
          </p:cNvSpPr>
          <p:nvPr>
            <p:ph type="title"/>
          </p:nvPr>
        </p:nvSpPr>
        <p:spPr>
          <a:xfrm>
            <a:off x="358476" y="182880"/>
            <a:ext cx="6828600" cy="465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500"/>
              <a:buNone/>
            </a:pPr>
            <a:r>
              <a:rPr lang="en-US"/>
              <a:t>Safety Endpoints</a:t>
            </a:r>
            <a:endParaRPr/>
          </a:p>
        </p:txBody>
      </p:sp>
      <p:sp>
        <p:nvSpPr>
          <p:cNvPr id="2145" name="Google Shape;2145;h6483a57b4583db9a_0_6"/>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19</a:t>
            </a:fld>
            <a:endParaRPr/>
          </a:p>
        </p:txBody>
      </p:sp>
      <p:graphicFrame>
        <p:nvGraphicFramePr>
          <p:cNvPr id="2146" name="Google Shape;2146;h6483a57b4583db9a_0_6"/>
          <p:cNvGraphicFramePr/>
          <p:nvPr/>
        </p:nvGraphicFramePr>
        <p:xfrm>
          <a:off x="365760" y="916700"/>
          <a:ext cx="8394225" cy="3577675"/>
        </p:xfrm>
        <a:graphic>
          <a:graphicData uri="http://schemas.openxmlformats.org/drawingml/2006/table">
            <a:tbl>
              <a:tblPr>
                <a:noFill/>
                <a:tableStyleId>{258AB976-D689-4DD5-9ECF-E051C3D81D64}</a:tableStyleId>
              </a:tblPr>
              <a:tblGrid>
                <a:gridCol w="2798075">
                  <a:extLst>
                    <a:ext uri="{9D8B030D-6E8A-4147-A177-3AD203B41FA5}">
                      <a16:colId xmlns:a16="http://schemas.microsoft.com/office/drawing/2014/main" val="20000"/>
                    </a:ext>
                  </a:extLst>
                </a:gridCol>
                <a:gridCol w="2798075">
                  <a:extLst>
                    <a:ext uri="{9D8B030D-6E8A-4147-A177-3AD203B41FA5}">
                      <a16:colId xmlns:a16="http://schemas.microsoft.com/office/drawing/2014/main" val="20001"/>
                    </a:ext>
                  </a:extLst>
                </a:gridCol>
                <a:gridCol w="2798075">
                  <a:extLst>
                    <a:ext uri="{9D8B030D-6E8A-4147-A177-3AD203B41FA5}">
                      <a16:colId xmlns:a16="http://schemas.microsoft.com/office/drawing/2014/main" val="20002"/>
                    </a:ext>
                  </a:extLst>
                </a:gridCol>
              </a:tblGrid>
              <a:tr h="415600">
                <a:tc>
                  <a:txBody>
                    <a:bodyPr/>
                    <a:lstStyle/>
                    <a:p>
                      <a:pPr marL="0" marR="0" lvl="0" indent="0" algn="l" rtl="0">
                        <a:lnSpc>
                          <a:spcPct val="100000"/>
                        </a:lnSpc>
                        <a:spcBef>
                          <a:spcPts val="0"/>
                        </a:spcBef>
                        <a:spcAft>
                          <a:spcPts val="0"/>
                        </a:spcAft>
                        <a:buClr>
                          <a:srgbClr val="000000"/>
                        </a:buClr>
                        <a:buSzPts val="800"/>
                        <a:buFont typeface="Arial"/>
                        <a:buNone/>
                      </a:pPr>
                      <a:r>
                        <a:rPr lang="en-US" sz="1200" b="1">
                          <a:solidFill>
                            <a:schemeClr val="lt1"/>
                          </a:solidFill>
                        </a:rPr>
                        <a:t>Finding</a:t>
                      </a:r>
                      <a:endParaRPr sz="1200"/>
                    </a:p>
                  </a:txBody>
                  <a:tcPr marL="91425" marR="0" marT="91425" marB="91425" anchor="ctr">
                    <a:lnR w="9525" cap="flat" cmpd="sng">
                      <a:solidFill>
                        <a:srgbClr val="A9ADB0"/>
                      </a:solidFill>
                      <a:prstDash val="solid"/>
                      <a:round/>
                      <a:headEnd type="none" w="sm" len="sm"/>
                      <a:tailEnd type="none" w="sm" len="sm"/>
                    </a:lnR>
                    <a:lnB w="9525" cap="flat" cmpd="sng">
                      <a:solidFill>
                        <a:srgbClr val="9E9E9E"/>
                      </a:solidFill>
                      <a:prstDash val="solid"/>
                      <a:round/>
                      <a:headEnd type="none" w="sm" len="sm"/>
                      <a:tailEnd type="none" w="sm" len="sm"/>
                    </a:lnB>
                    <a:solidFill>
                      <a:srgbClr val="B71225"/>
                    </a:solidFill>
                  </a:tcPr>
                </a:tc>
                <a:tc>
                  <a:txBody>
                    <a:bodyPr/>
                    <a:lstStyle/>
                    <a:p>
                      <a:pPr marL="0" marR="0" lvl="0" indent="0" algn="ctr" rtl="0">
                        <a:lnSpc>
                          <a:spcPct val="100000"/>
                        </a:lnSpc>
                        <a:spcBef>
                          <a:spcPts val="0"/>
                        </a:spcBef>
                        <a:spcAft>
                          <a:spcPts val="0"/>
                        </a:spcAft>
                        <a:buNone/>
                      </a:pPr>
                      <a:r>
                        <a:rPr lang="en-US" sz="1200" b="1" u="none" strike="noStrike" cap="none">
                          <a:solidFill>
                            <a:srgbClr val="FFFFFF"/>
                          </a:solidFill>
                          <a:latin typeface="Arial"/>
                          <a:ea typeface="Arial"/>
                          <a:cs typeface="Arial"/>
                          <a:sym typeface="Arial"/>
                        </a:rPr>
                        <a:t>Plaque-Based Care</a:t>
                      </a:r>
                      <a:r>
                        <a:rPr lang="en-US" sz="1200"/>
                        <a:t> </a:t>
                      </a:r>
                      <a:r>
                        <a:rPr lang="en-US" sz="1200" b="1" u="none" strike="noStrike" cap="none">
                          <a:solidFill>
                            <a:srgbClr val="FFFFFF"/>
                          </a:solidFill>
                          <a:latin typeface="Arial"/>
                          <a:ea typeface="Arial"/>
                          <a:cs typeface="Arial"/>
                          <a:sym typeface="Arial"/>
                        </a:rPr>
                        <a:t>(n = 262)</a:t>
                      </a:r>
                      <a:endParaRPr sz="1200"/>
                    </a:p>
                  </a:txBody>
                  <a:tcPr marL="36575" marR="36575" marT="91425" marB="91425" anchor="ctr">
                    <a:lnL w="9525" cap="flat" cmpd="sng">
                      <a:solidFill>
                        <a:srgbClr val="A9ADB0"/>
                      </a:solidFill>
                      <a:prstDash val="solid"/>
                      <a:round/>
                      <a:headEnd type="none" w="sm" len="sm"/>
                      <a:tailEnd type="none" w="sm" len="sm"/>
                    </a:lnL>
                    <a:lnR w="9525" cap="flat" cmpd="sng">
                      <a:solidFill>
                        <a:srgbClr val="A9ADB0"/>
                      </a:solidFill>
                      <a:prstDash val="solid"/>
                      <a:round/>
                      <a:headEnd type="none" w="sm" len="sm"/>
                      <a:tailEnd type="none" w="sm" len="sm"/>
                    </a:lnR>
                    <a:lnT w="9525" cap="flat" cmpd="sng">
                      <a:solidFill>
                        <a:srgbClr val="A9ADB0"/>
                      </a:solidFill>
                      <a:prstDash val="solid"/>
                      <a:round/>
                      <a:headEnd type="none" w="sm" len="sm"/>
                      <a:tailEnd type="none" w="sm" len="sm"/>
                    </a:lnT>
                    <a:lnB w="9525" cap="flat" cmpd="sng">
                      <a:solidFill>
                        <a:srgbClr val="A9ADB0"/>
                      </a:solidFill>
                      <a:prstDash val="solid"/>
                      <a:round/>
                      <a:headEnd type="none" w="sm" len="sm"/>
                      <a:tailEnd type="none" w="sm" len="sm"/>
                    </a:lnB>
                    <a:solidFill>
                      <a:srgbClr val="B71225"/>
                    </a:solidFill>
                  </a:tcPr>
                </a:tc>
                <a:tc>
                  <a:txBody>
                    <a:bodyPr/>
                    <a:lstStyle/>
                    <a:p>
                      <a:pPr marL="0" marR="0" lvl="0" indent="0" algn="ctr" rtl="0">
                        <a:lnSpc>
                          <a:spcPct val="100000"/>
                        </a:lnSpc>
                        <a:spcBef>
                          <a:spcPts val="0"/>
                        </a:spcBef>
                        <a:spcAft>
                          <a:spcPts val="0"/>
                        </a:spcAft>
                        <a:buNone/>
                      </a:pPr>
                      <a:r>
                        <a:rPr lang="en-US" sz="1200" b="1" u="none" strike="noStrike" cap="none">
                          <a:solidFill>
                            <a:srgbClr val="FFFFFF"/>
                          </a:solidFill>
                          <a:latin typeface="Arial"/>
                          <a:ea typeface="Arial"/>
                          <a:cs typeface="Arial"/>
                          <a:sym typeface="Arial"/>
                        </a:rPr>
                        <a:t>Usual Care</a:t>
                      </a:r>
                      <a:r>
                        <a:rPr lang="en-US" sz="1200"/>
                        <a:t> </a:t>
                      </a:r>
                      <a:r>
                        <a:rPr lang="en-US" sz="1200" b="1" u="none" strike="noStrike" cap="none">
                          <a:solidFill>
                            <a:srgbClr val="FFFFFF"/>
                          </a:solidFill>
                          <a:latin typeface="Arial"/>
                          <a:ea typeface="Arial"/>
                          <a:cs typeface="Arial"/>
                          <a:sym typeface="Arial"/>
                        </a:rPr>
                        <a:t>(n = 261)</a:t>
                      </a:r>
                      <a:endParaRPr sz="1200"/>
                    </a:p>
                  </a:txBody>
                  <a:tcPr marL="36575" marR="36575" marT="91425" marB="91425" anchor="ctr">
                    <a:lnL w="9525" cap="flat" cmpd="sng">
                      <a:solidFill>
                        <a:srgbClr val="A9ADB0"/>
                      </a:solidFill>
                      <a:prstDash val="solid"/>
                      <a:round/>
                      <a:headEnd type="none" w="sm" len="sm"/>
                      <a:tailEnd type="none" w="sm" len="sm"/>
                    </a:lnL>
                    <a:lnR w="9525" cap="flat" cmpd="sng">
                      <a:solidFill>
                        <a:srgbClr val="A9ADB0"/>
                      </a:solidFill>
                      <a:prstDash val="solid"/>
                      <a:round/>
                      <a:headEnd type="none" w="sm" len="sm"/>
                      <a:tailEnd type="none" w="sm" len="sm"/>
                    </a:lnR>
                    <a:lnT w="9525" cap="flat" cmpd="sng">
                      <a:solidFill>
                        <a:srgbClr val="A9ADB0"/>
                      </a:solidFill>
                      <a:prstDash val="solid"/>
                      <a:round/>
                      <a:headEnd type="none" w="sm" len="sm"/>
                      <a:tailEnd type="none" w="sm" len="sm"/>
                    </a:lnT>
                    <a:lnB w="9525" cap="flat" cmpd="sng">
                      <a:solidFill>
                        <a:srgbClr val="A9ADB0"/>
                      </a:solidFill>
                      <a:prstDash val="solid"/>
                      <a:round/>
                      <a:headEnd type="none" w="sm" len="sm"/>
                      <a:tailEnd type="none" w="sm" len="sm"/>
                    </a:lnB>
                    <a:solidFill>
                      <a:srgbClr val="B71225"/>
                    </a:solidFill>
                  </a:tcPr>
                </a:tc>
                <a:extLst>
                  <a:ext uri="{0D108BD9-81ED-4DB2-BD59-A6C34878D82A}">
                    <a16:rowId xmlns:a16="http://schemas.microsoft.com/office/drawing/2014/main" val="10000"/>
                  </a:ext>
                </a:extLst>
              </a:tr>
              <a:tr h="364875">
                <a:tc>
                  <a:txBody>
                    <a:bodyPr/>
                    <a:lstStyle/>
                    <a:p>
                      <a:pPr marL="0" marR="0" lvl="0" indent="0" algn="l" rtl="0">
                        <a:lnSpc>
                          <a:spcPct val="115000"/>
                        </a:lnSpc>
                        <a:spcBef>
                          <a:spcPts val="0"/>
                        </a:spcBef>
                        <a:spcAft>
                          <a:spcPts val="0"/>
                        </a:spcAft>
                        <a:buClr>
                          <a:srgbClr val="000000"/>
                        </a:buClr>
                        <a:buSzPts val="800"/>
                        <a:buFont typeface="Arial"/>
                        <a:buNone/>
                      </a:pPr>
                      <a:r>
                        <a:rPr lang="en-US" sz="1200" b="0" u="none" strike="noStrike" cap="none">
                          <a:latin typeface="Arial"/>
                          <a:ea typeface="Arial"/>
                          <a:cs typeface="Arial"/>
                          <a:sym typeface="Arial"/>
                        </a:rPr>
                        <a:t>CCTA-related adverse events</a:t>
                      </a:r>
                      <a:endParaRPr sz="1200" b="0" u="none" strike="noStrike" cap="none">
                        <a:latin typeface="Arial"/>
                        <a:ea typeface="Arial"/>
                        <a:cs typeface="Arial"/>
                        <a:sym typeface="Arial"/>
                      </a:endParaRPr>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None/>
                      </a:pPr>
                      <a:r>
                        <a:rPr lang="en-US" sz="1200">
                          <a:solidFill>
                            <a:schemeClr val="dk1"/>
                          </a:solidFill>
                        </a:rPr>
                        <a:t>0</a:t>
                      </a:r>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A9ADB0"/>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None/>
                      </a:pPr>
                      <a:r>
                        <a:rPr lang="en-US" sz="1200">
                          <a:solidFill>
                            <a:schemeClr val="dk1"/>
                          </a:solidFill>
                        </a:rPr>
                        <a:t>0</a:t>
                      </a:r>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A9ADB0"/>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64875">
                <a:tc>
                  <a:txBody>
                    <a:bodyPr/>
                    <a:lstStyle/>
                    <a:p>
                      <a:pPr marL="0" marR="0" lvl="0" indent="0" algn="l" rtl="0">
                        <a:lnSpc>
                          <a:spcPct val="115000"/>
                        </a:lnSpc>
                        <a:spcBef>
                          <a:spcPts val="0"/>
                        </a:spcBef>
                        <a:spcAft>
                          <a:spcPts val="0"/>
                        </a:spcAft>
                        <a:buClr>
                          <a:srgbClr val="000000"/>
                        </a:buClr>
                        <a:buSzPts val="800"/>
                        <a:buFont typeface="Arial"/>
                        <a:buNone/>
                      </a:pPr>
                      <a:r>
                        <a:rPr lang="en-US" sz="1200" b="0" u="none" strike="noStrike" cap="none">
                          <a:latin typeface="Arial"/>
                          <a:ea typeface="Arial"/>
                          <a:cs typeface="Arial"/>
                          <a:sym typeface="Arial"/>
                        </a:rPr>
                        <a:t>ICA-related adverse events</a:t>
                      </a:r>
                      <a:endParaRPr sz="1200" b="0" u="none" strike="noStrike" cap="none">
                        <a:latin typeface="Arial"/>
                        <a:ea typeface="Arial"/>
                        <a:cs typeface="Arial"/>
                        <a:sym typeface="Arial"/>
                      </a:endParaRPr>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None/>
                      </a:pPr>
                      <a:r>
                        <a:rPr lang="en-US" sz="1200">
                          <a:solidFill>
                            <a:schemeClr val="dk1"/>
                          </a:solidFill>
                        </a:rPr>
                        <a:t>0</a:t>
                      </a:r>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None/>
                      </a:pPr>
                      <a:r>
                        <a:rPr lang="en-US" sz="1200">
                          <a:solidFill>
                            <a:schemeClr val="dk1"/>
                          </a:solidFill>
                        </a:rPr>
                        <a:t>0</a:t>
                      </a:r>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64875">
                <a:tc>
                  <a:txBody>
                    <a:bodyPr/>
                    <a:lstStyle/>
                    <a:p>
                      <a:pPr marL="0" marR="0" lvl="0" indent="0" algn="l" rtl="0">
                        <a:lnSpc>
                          <a:spcPct val="115000"/>
                        </a:lnSpc>
                        <a:spcBef>
                          <a:spcPts val="0"/>
                        </a:spcBef>
                        <a:spcAft>
                          <a:spcPts val="0"/>
                        </a:spcAft>
                        <a:buClr>
                          <a:srgbClr val="000000"/>
                        </a:buClr>
                        <a:buSzPts val="800"/>
                        <a:buFont typeface="Arial"/>
                        <a:buNone/>
                      </a:pPr>
                      <a:r>
                        <a:rPr lang="en-US" sz="1200" b="1" u="none" strike="noStrike" cap="none"/>
                        <a:t>Cardiovascular </a:t>
                      </a:r>
                      <a:r>
                        <a:rPr lang="en-US" sz="1200" b="1"/>
                        <a:t>Events</a:t>
                      </a:r>
                      <a:endParaRPr sz="1200" b="1" u="none" strike="noStrike" cap="none" baseline="30000"/>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rgbClr val="F3F3F3"/>
                    </a:solidFill>
                  </a:tcPr>
                </a:tc>
                <a:tc>
                  <a:txBody>
                    <a:bodyPr/>
                    <a:lstStyle/>
                    <a:p>
                      <a:pPr marL="0" marR="0" lvl="0" indent="0" algn="ctr"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 </a:t>
                      </a:r>
                      <a:endParaRPr sz="1200" u="none" strike="noStrike" cap="none">
                        <a:latin typeface="Arial"/>
                        <a:ea typeface="Arial"/>
                        <a:cs typeface="Arial"/>
                        <a:sym typeface="Arial"/>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rgbClr val="F3F3F3"/>
                    </a:solidFill>
                  </a:tcPr>
                </a:tc>
                <a:tc>
                  <a:txBody>
                    <a:bodyPr/>
                    <a:lstStyle/>
                    <a:p>
                      <a:pPr marL="0" marR="0" lvl="0" indent="0" algn="ctr"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 </a:t>
                      </a:r>
                      <a:endParaRPr sz="1200" u="none" strike="noStrike" cap="none">
                        <a:latin typeface="Arial"/>
                        <a:ea typeface="Arial"/>
                        <a:cs typeface="Arial"/>
                        <a:sym typeface="Arial"/>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rgbClr val="F3F3F3"/>
                    </a:solidFill>
                  </a:tcPr>
                </a:tc>
                <a:extLst>
                  <a:ext uri="{0D108BD9-81ED-4DB2-BD59-A6C34878D82A}">
                    <a16:rowId xmlns:a16="http://schemas.microsoft.com/office/drawing/2014/main" val="10003"/>
                  </a:ext>
                </a:extLst>
              </a:tr>
              <a:tr h="364875">
                <a:tc>
                  <a:txBody>
                    <a:bodyPr/>
                    <a:lstStyle/>
                    <a:p>
                      <a:pPr marL="91440" marR="0" lvl="0" indent="0" algn="l"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Death</a:t>
                      </a:r>
                      <a:endParaRPr sz="1200" u="none" strike="noStrike" cap="none">
                        <a:latin typeface="Arial"/>
                        <a:ea typeface="Arial"/>
                        <a:cs typeface="Arial"/>
                        <a:sym typeface="Arial"/>
                      </a:endParaRPr>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marR="0" lvl="0" indent="0" algn="ctr" rtl="0">
                        <a:lnSpc>
                          <a:spcPct val="115000"/>
                        </a:lnSpc>
                        <a:spcBef>
                          <a:spcPts val="0"/>
                        </a:spcBef>
                        <a:spcAft>
                          <a:spcPts val="0"/>
                        </a:spcAft>
                        <a:buClr>
                          <a:srgbClr val="000000"/>
                        </a:buClr>
                        <a:buSzPts val="800"/>
                        <a:buFont typeface="Arial"/>
                        <a:buNone/>
                      </a:pPr>
                      <a:r>
                        <a:rPr lang="en-US" sz="1200" b="0" i="0" u="none" strike="noStrike" cap="none">
                          <a:solidFill>
                            <a:srgbClr val="000000"/>
                          </a:solidFill>
                          <a:latin typeface="Arial"/>
                          <a:ea typeface="Arial"/>
                          <a:cs typeface="Arial"/>
                          <a:sym typeface="Arial"/>
                        </a:rPr>
                        <a:t>0</a:t>
                      </a:r>
                      <a:endParaRPr sz="1200"/>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Clr>
                          <a:schemeClr val="dk1"/>
                        </a:buClr>
                        <a:buSzPts val="800"/>
                        <a:buFont typeface="Arial"/>
                        <a:buNone/>
                      </a:pPr>
                      <a:r>
                        <a:rPr lang="en-US" sz="1200">
                          <a:solidFill>
                            <a:schemeClr val="dk1"/>
                          </a:solidFill>
                        </a:rPr>
                        <a:t>0</a:t>
                      </a:r>
                      <a:endParaRPr sz="1200" b="0" i="0" u="none" strike="noStrike" cap="none">
                        <a:solidFill>
                          <a:srgbClr val="000000"/>
                        </a:solidFill>
                        <a:latin typeface="Arial"/>
                        <a:ea typeface="Arial"/>
                        <a:cs typeface="Arial"/>
                        <a:sym typeface="Arial"/>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364875">
                <a:tc>
                  <a:txBody>
                    <a:bodyPr/>
                    <a:lstStyle/>
                    <a:p>
                      <a:pPr marL="91440" marR="0" lvl="0" indent="0" algn="l"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Non-fatal myocardial infarction</a:t>
                      </a:r>
                      <a:endParaRPr sz="1200" u="none" strike="noStrike" cap="none">
                        <a:latin typeface="Arial"/>
                        <a:ea typeface="Arial"/>
                        <a:cs typeface="Arial"/>
                        <a:sym typeface="Arial"/>
                      </a:endParaRPr>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1200" b="0" i="0" u="none" strike="noStrike" cap="none">
                          <a:solidFill>
                            <a:srgbClr val="000000"/>
                          </a:solidFill>
                          <a:latin typeface="Arial"/>
                          <a:ea typeface="Arial"/>
                          <a:cs typeface="Arial"/>
                          <a:sym typeface="Arial"/>
                        </a:rPr>
                        <a:t>3 (0.6)</a:t>
                      </a:r>
                      <a:endParaRPr sz="1200"/>
                    </a:p>
                  </a:txBody>
                  <a:tcPr marL="0" marR="0"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1200" b="0" i="0" u="none" strike="noStrike" cap="none">
                          <a:solidFill>
                            <a:srgbClr val="000000"/>
                          </a:solidFill>
                          <a:latin typeface="Arial"/>
                          <a:ea typeface="Arial"/>
                          <a:cs typeface="Arial"/>
                          <a:sym typeface="Arial"/>
                        </a:rPr>
                        <a:t>2 (0.8)</a:t>
                      </a:r>
                      <a:endParaRPr sz="1200"/>
                    </a:p>
                  </a:txBody>
                  <a:tcPr marL="0" marR="0"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r h="364875">
                <a:tc>
                  <a:txBody>
                    <a:bodyPr/>
                    <a:lstStyle/>
                    <a:p>
                      <a:pPr marL="91440" marR="0" lvl="0" indent="0" algn="l"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Stroke</a:t>
                      </a:r>
                      <a:endParaRPr sz="1200" u="none" strike="noStrike" cap="none">
                        <a:latin typeface="Arial"/>
                        <a:ea typeface="Arial"/>
                        <a:cs typeface="Arial"/>
                        <a:sym typeface="Arial"/>
                      </a:endParaRPr>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None/>
                      </a:pPr>
                      <a:r>
                        <a:rPr lang="en-US" sz="1200">
                          <a:solidFill>
                            <a:schemeClr val="dk1"/>
                          </a:solidFill>
                        </a:rPr>
                        <a:t>0</a:t>
                      </a:r>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a:txBody>
                    <a:bodyPr/>
                    <a:lstStyle/>
                    <a:p>
                      <a:pPr marL="0" lvl="0" indent="0" algn="ctr" rtl="0">
                        <a:lnSpc>
                          <a:spcPct val="115000"/>
                        </a:lnSpc>
                        <a:spcBef>
                          <a:spcPts val="0"/>
                        </a:spcBef>
                        <a:spcAft>
                          <a:spcPts val="0"/>
                        </a:spcAft>
                        <a:buNone/>
                      </a:pPr>
                      <a:r>
                        <a:rPr lang="en-US" sz="1200">
                          <a:solidFill>
                            <a:schemeClr val="dk1"/>
                          </a:solidFill>
                        </a:rPr>
                        <a:t>0</a:t>
                      </a:r>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extLst>
                  <a:ext uri="{0D108BD9-81ED-4DB2-BD59-A6C34878D82A}">
                    <a16:rowId xmlns:a16="http://schemas.microsoft.com/office/drawing/2014/main" val="10006"/>
                  </a:ext>
                </a:extLst>
              </a:tr>
              <a:tr h="364875">
                <a:tc>
                  <a:txBody>
                    <a:bodyPr/>
                    <a:lstStyle/>
                    <a:p>
                      <a:pPr marL="91440" marR="0" lvl="0" indent="0" algn="l"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Hospitalization due to UAP</a:t>
                      </a:r>
                      <a:endParaRPr sz="1200" u="none" strike="noStrike" cap="none">
                        <a:latin typeface="Arial"/>
                        <a:ea typeface="Arial"/>
                        <a:cs typeface="Arial"/>
                        <a:sym typeface="Arial"/>
                      </a:endParaRPr>
                    </a:p>
                  </a:txBody>
                  <a:tcPr marL="68575" marR="68575" marT="0" marB="0" anchor="ctr">
                    <a:lnL w="9525" cap="flat" cmpd="sng">
                      <a:solidFill>
                        <a:srgbClr val="9E9E9E"/>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1"/>
                    </a:solidFill>
                  </a:tcPr>
                </a:tc>
                <a:tc>
                  <a:txBody>
                    <a:bodyPr/>
                    <a:lstStyle/>
                    <a:p>
                      <a:pPr marL="0" marR="0" lvl="0" indent="0" algn="ctr"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 1 (0.2)</a:t>
                      </a:r>
                      <a:endParaRPr sz="1200" u="none" strike="noStrike" cap="none">
                        <a:latin typeface="Arial"/>
                        <a:ea typeface="Arial"/>
                        <a:cs typeface="Arial"/>
                        <a:sym typeface="Arial"/>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1"/>
                    </a:solidFill>
                  </a:tcPr>
                </a:tc>
                <a:tc>
                  <a:txBody>
                    <a:bodyPr/>
                    <a:lstStyle/>
                    <a:p>
                      <a:pPr marL="0" marR="0" lvl="0" indent="0" algn="ctr" rtl="0">
                        <a:lnSpc>
                          <a:spcPct val="115000"/>
                        </a:lnSpc>
                        <a:spcBef>
                          <a:spcPts val="0"/>
                        </a:spcBef>
                        <a:spcAft>
                          <a:spcPts val="0"/>
                        </a:spcAft>
                        <a:buClr>
                          <a:srgbClr val="000000"/>
                        </a:buClr>
                        <a:buSzPts val="800"/>
                        <a:buFont typeface="Arial"/>
                        <a:buNone/>
                      </a:pPr>
                      <a:r>
                        <a:rPr lang="en-US" sz="1200" u="none" strike="noStrike" cap="none">
                          <a:latin typeface="Arial"/>
                          <a:ea typeface="Arial"/>
                          <a:cs typeface="Arial"/>
                          <a:sym typeface="Arial"/>
                        </a:rPr>
                        <a:t>1 (0.4)</a:t>
                      </a:r>
                      <a:endParaRPr sz="1200" u="none" strike="noStrike" cap="none">
                        <a:latin typeface="Arial"/>
                        <a:ea typeface="Arial"/>
                        <a:cs typeface="Arial"/>
                        <a:sym typeface="Arial"/>
                      </a:endParaRPr>
                    </a:p>
                  </a:txBody>
                  <a:tcPr marL="68575" marR="68575" marT="0" marB="0" anchor="ctr">
                    <a:lnL w="9525" cap="flat" cmpd="sng">
                      <a:solidFill>
                        <a:srgbClr val="9E9E9E">
                          <a:alpha val="0"/>
                        </a:srgbClr>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1"/>
                    </a:solidFill>
                  </a:tcPr>
                </a:tc>
                <a:extLst>
                  <a:ext uri="{0D108BD9-81ED-4DB2-BD59-A6C34878D82A}">
                    <a16:rowId xmlns:a16="http://schemas.microsoft.com/office/drawing/2014/main" val="10007"/>
                  </a:ext>
                </a:extLst>
              </a:tr>
              <a:tr h="607950">
                <a:tc gridSpan="3">
                  <a:txBody>
                    <a:bodyPr/>
                    <a:lstStyle/>
                    <a:p>
                      <a:pPr marL="0" lvl="0" indent="0" algn="l" rtl="0">
                        <a:spcBef>
                          <a:spcPts val="1000"/>
                        </a:spcBef>
                        <a:spcAft>
                          <a:spcPts val="0"/>
                        </a:spcAft>
                        <a:buNone/>
                      </a:pPr>
                      <a:r>
                        <a:rPr lang="en-US" sz="900">
                          <a:solidFill>
                            <a:srgbClr val="595959"/>
                          </a:solidFill>
                        </a:rPr>
                        <a:t>Data are n (%)</a:t>
                      </a:r>
                      <a:endParaRPr sz="900">
                        <a:solidFill>
                          <a:srgbClr val="595959"/>
                        </a:solidFill>
                      </a:endParaRPr>
                    </a:p>
                    <a:p>
                      <a:pPr marL="0" lvl="0" indent="0" algn="l" rtl="0">
                        <a:spcBef>
                          <a:spcPts val="0"/>
                        </a:spcBef>
                        <a:spcAft>
                          <a:spcPts val="0"/>
                        </a:spcAft>
                        <a:buNone/>
                      </a:pPr>
                      <a:r>
                        <a:rPr lang="en-US" sz="900">
                          <a:solidFill>
                            <a:srgbClr val="595959"/>
                          </a:solidFill>
                        </a:rPr>
                        <a:t>PCI and CABG are counted as unique procedures per patient</a:t>
                      </a:r>
                      <a:br>
                        <a:rPr lang="en-US" sz="900">
                          <a:solidFill>
                            <a:srgbClr val="595959"/>
                          </a:solidFill>
                        </a:rPr>
                      </a:br>
                      <a:r>
                        <a:rPr lang="en-US" sz="900" baseline="30000">
                          <a:solidFill>
                            <a:srgbClr val="595959"/>
                          </a:solidFill>
                        </a:rPr>
                        <a:t>+</a:t>
                      </a:r>
                      <a:r>
                        <a:rPr lang="en-US" sz="900">
                          <a:solidFill>
                            <a:srgbClr val="595959"/>
                          </a:solidFill>
                        </a:rPr>
                        <a:t>Non-procedure-related</a:t>
                      </a:r>
                      <a:endParaRPr sz="900">
                        <a:solidFill>
                          <a:srgbClr val="595959"/>
                        </a:solidFill>
                      </a:endParaRPr>
                    </a:p>
                  </a:txBody>
                  <a:tcPr marL="91425" marR="0" marT="45700" marB="0" anchor="ctr">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alpha val="0"/>
                        </a:srgbClr>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bl>
          </a:graphicData>
        </a:graphic>
      </p:graphicFrame>
      <p:sp>
        <p:nvSpPr>
          <p:cNvPr id="2147" name="Google Shape;2147;h6483a57b4583db9a_0_6"/>
          <p:cNvSpPr txBox="1"/>
          <p:nvPr/>
        </p:nvSpPr>
        <p:spPr>
          <a:xfrm>
            <a:off x="342900" y="4781550"/>
            <a:ext cx="7810500" cy="304800"/>
          </a:xfrm>
          <a:prstGeom prst="rect">
            <a:avLst/>
          </a:prstGeom>
          <a:noFill/>
          <a:ln>
            <a:noFill/>
          </a:ln>
        </p:spPr>
        <p:txBody>
          <a:bodyPr spcFirstLastPara="1" wrap="square" lIns="0" tIns="0" rIns="0" bIns="0" anchor="b" anchorCtr="0">
            <a:spAutoFit/>
          </a:bodyPr>
          <a:lstStyle/>
          <a:p>
            <a:pPr marL="0" marR="0" lvl="0" indent="0" algn="l" rtl="0">
              <a:lnSpc>
                <a:spcPct val="110000"/>
              </a:lnSpc>
              <a:spcBef>
                <a:spcPts val="0"/>
              </a:spcBef>
              <a:spcAft>
                <a:spcPts val="0"/>
              </a:spcAft>
              <a:buNone/>
            </a:pPr>
            <a:r>
              <a:rPr lang="en-US" sz="800" b="0" i="0" u="none" strike="noStrike">
                <a:solidFill>
                  <a:srgbClr val="FFFFFF"/>
                </a:solidFill>
                <a:latin typeface="Arial"/>
                <a:ea typeface="Arial"/>
                <a:cs typeface="Arial"/>
                <a:sym typeface="Arial"/>
              </a:rPr>
              <a:t>CABG = coronary artery bypass grafting; CCTA = coronary computed tomography angiography; ICA = invasive coronary angiography; PCI = percutaneous coronary intervention; UAP = unstable angina pectoris.</a:t>
            </a:r>
            <a:endParaRPr sz="800" b="0" i="0" u="none" strike="noStrike">
              <a:solidFill>
                <a:srgbClr val="FFFFFF"/>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51"/>
        <p:cNvGrpSpPr/>
        <p:nvPr/>
      </p:nvGrpSpPr>
      <p:grpSpPr>
        <a:xfrm>
          <a:off x="0" y="0"/>
          <a:ext cx="0" cy="0"/>
          <a:chOff x="0" y="0"/>
          <a:chExt cx="0" cy="0"/>
        </a:xfrm>
      </p:grpSpPr>
      <p:sp>
        <p:nvSpPr>
          <p:cNvPr id="2152" name="Google Shape;2152;p20"/>
          <p:cNvSpPr txBox="1">
            <a:spLocks noGrp="1"/>
          </p:cNvSpPr>
          <p:nvPr>
            <p:ph type="ctrTitle"/>
          </p:nvPr>
        </p:nvSpPr>
        <p:spPr>
          <a:xfrm>
            <a:off x="1314975" y="1759993"/>
            <a:ext cx="6514049" cy="1530000"/>
          </a:xfrm>
          <a:prstGeom prst="rect">
            <a:avLst/>
          </a:prstGeom>
          <a:noFill/>
          <a:ln>
            <a:noFill/>
          </a:ln>
        </p:spPr>
        <p:txBody>
          <a:bodyPr spcFirstLastPara="1" wrap="square" lIns="91425" tIns="45700" rIns="91425" bIns="45700" anchor="t" anchorCtr="0">
            <a:normAutofit/>
          </a:bodyPr>
          <a:lstStyle/>
          <a:p>
            <a:pPr marL="0" lvl="0" indent="0" algn="l" rtl="0">
              <a:lnSpc>
                <a:spcPct val="125000"/>
              </a:lnSpc>
              <a:spcBef>
                <a:spcPts val="0"/>
              </a:spcBef>
              <a:spcAft>
                <a:spcPts val="0"/>
              </a:spcAft>
              <a:buClr>
                <a:schemeClr val="lt1"/>
              </a:buClr>
              <a:buSzPts val="3200"/>
              <a:buFont typeface="Arial Black"/>
              <a:buNone/>
            </a:pPr>
            <a:r>
              <a:rPr lang="en-US"/>
              <a:t>Key Takeaways</a:t>
            </a:r>
            <a:endParaRPr/>
          </a:p>
        </p:txBody>
      </p:sp>
      <p:sp>
        <p:nvSpPr>
          <p:cNvPr id="2153" name="Google Shape;2153;p20"/>
          <p:cNvSpPr/>
          <p:nvPr/>
        </p:nvSpPr>
        <p:spPr>
          <a:xfrm>
            <a:off x="5556069" y="566057"/>
            <a:ext cx="3317965" cy="1018903"/>
          </a:xfrm>
          <a:prstGeom prst="rect">
            <a:avLst/>
          </a:prstGeom>
          <a:solidFill>
            <a:schemeClr val="lt1"/>
          </a:solidFill>
          <a:ln w="25400" cap="flat" cmpd="sng">
            <a:solidFill>
              <a:srgbClr val="51050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2154" name="Google Shape;2154;p20" descr="A blue and black logo&#10;&#10;AI-generated content may be incorrect."/>
          <p:cNvPicPr preferRelativeResize="0"/>
          <p:nvPr/>
        </p:nvPicPr>
        <p:blipFill rotWithShape="1">
          <a:blip r:embed="rId3">
            <a:alphaModFix/>
          </a:blip>
          <a:srcRect/>
          <a:stretch/>
        </p:blipFill>
        <p:spPr>
          <a:xfrm>
            <a:off x="6068153" y="900811"/>
            <a:ext cx="2170176" cy="316475"/>
          </a:xfrm>
          <a:prstGeom prst="rect">
            <a:avLst/>
          </a:prstGeom>
          <a:noFill/>
          <a:ln>
            <a:noFill/>
          </a:ln>
        </p:spPr>
      </p:pic>
      <p:sp>
        <p:nvSpPr>
          <p:cNvPr id="2155" name="Google Shape;2155;p2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59"/>
        <p:cNvGrpSpPr/>
        <p:nvPr/>
      </p:nvGrpSpPr>
      <p:grpSpPr>
        <a:xfrm>
          <a:off x="0" y="0"/>
          <a:ext cx="0" cy="0"/>
          <a:chOff x="0" y="0"/>
          <a:chExt cx="0" cy="0"/>
        </a:xfrm>
      </p:grpSpPr>
      <p:sp>
        <p:nvSpPr>
          <p:cNvPr id="2160" name="Google Shape;2160;h6483a57b4583db9a_13_66"/>
          <p:cNvSpPr txBox="1"/>
          <p:nvPr/>
        </p:nvSpPr>
        <p:spPr>
          <a:xfrm>
            <a:off x="412800" y="3777588"/>
            <a:ext cx="8318400" cy="569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1250" b="1" dirty="0">
                <a:solidFill>
                  <a:srgbClr val="1F1F1F"/>
                </a:solidFill>
                <a:highlight>
                  <a:srgbClr val="FFFFFF"/>
                </a:highlight>
                <a:latin typeface="Arial Black"/>
                <a:ea typeface="Arial Black"/>
                <a:cs typeface="Arial Black"/>
                <a:sym typeface="Arial Black"/>
              </a:rPr>
              <a:t>‘Diagnosing, Staging and Treating’ CAD improves medical and interventional care for stable chest pain patients</a:t>
            </a:r>
            <a:endParaRPr sz="1600" b="1" dirty="0">
              <a:latin typeface="Arial Black"/>
              <a:ea typeface="Arial Black"/>
              <a:cs typeface="Arial Black"/>
              <a:sym typeface="Arial Black"/>
            </a:endParaRPr>
          </a:p>
        </p:txBody>
      </p:sp>
      <p:sp>
        <p:nvSpPr>
          <p:cNvPr id="2161" name="Google Shape;2161;h6483a57b4583db9a_13_66"/>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21</a:t>
            </a:fld>
            <a:endParaRPr/>
          </a:p>
        </p:txBody>
      </p:sp>
      <p:sp>
        <p:nvSpPr>
          <p:cNvPr id="2162" name="Google Shape;2162;h6483a57b4583db9a_13_66"/>
          <p:cNvSpPr/>
          <p:nvPr/>
        </p:nvSpPr>
        <p:spPr>
          <a:xfrm>
            <a:off x="395550" y="750450"/>
            <a:ext cx="8352900" cy="823200"/>
          </a:xfrm>
          <a:prstGeom prst="roundRect">
            <a:avLst>
              <a:gd name="adj" fmla="val 8333"/>
            </a:avLst>
          </a:prstGeom>
          <a:solidFill>
            <a:srgbClr val="F3F3F3"/>
          </a:solidFill>
          <a:ln w="9525" cap="flat" cmpd="sng">
            <a:solidFill>
              <a:srgbClr val="C7E6ED"/>
            </a:solidFill>
            <a:prstDash val="solid"/>
            <a:round/>
            <a:headEnd type="none" w="sm" len="sm"/>
            <a:tailEnd type="none" w="sm" len="sm"/>
          </a:ln>
        </p:spPr>
        <p:txBody>
          <a:bodyPr spcFirstLastPara="1" wrap="square" lIns="68575" tIns="68575" rIns="68575" bIns="68575" anchor="ctr" anchorCtr="0">
            <a:noAutofit/>
          </a:bodyPr>
          <a:lstStyle/>
          <a:p>
            <a:pPr marL="0" lvl="0" indent="0" algn="l" rtl="0">
              <a:lnSpc>
                <a:spcPct val="115000"/>
              </a:lnSpc>
              <a:spcBef>
                <a:spcPts val="1200"/>
              </a:spcBef>
              <a:spcAft>
                <a:spcPts val="1200"/>
              </a:spcAft>
              <a:buNone/>
            </a:pPr>
            <a:r>
              <a:rPr lang="en-US" sz="1300" b="1" dirty="0">
                <a:solidFill>
                  <a:schemeClr val="dk1"/>
                </a:solidFill>
              </a:rPr>
              <a:t>First randomized trial of AI-enabled plaque-based care</a:t>
            </a:r>
            <a:br>
              <a:rPr lang="en-US" sz="1300" b="1" dirty="0">
                <a:solidFill>
                  <a:schemeClr val="dk1"/>
                </a:solidFill>
              </a:rPr>
            </a:br>
            <a:r>
              <a:rPr lang="en-US" sz="1300" dirty="0">
                <a:solidFill>
                  <a:schemeClr val="dk1"/>
                </a:solidFill>
              </a:rPr>
              <a:t>PARAMOUNT is the first prospective, randomized trial comparing AI-enabled, plaque-based care with usual care using functional testing.</a:t>
            </a:r>
            <a:endParaRPr sz="1600" dirty="0"/>
          </a:p>
        </p:txBody>
      </p:sp>
      <p:sp>
        <p:nvSpPr>
          <p:cNvPr id="2163" name="Google Shape;2163;h6483a57b4583db9a_13_66"/>
          <p:cNvSpPr/>
          <p:nvPr/>
        </p:nvSpPr>
        <p:spPr>
          <a:xfrm>
            <a:off x="395550" y="1710075"/>
            <a:ext cx="8352900" cy="823200"/>
          </a:xfrm>
          <a:prstGeom prst="roundRect">
            <a:avLst>
              <a:gd name="adj" fmla="val 8333"/>
            </a:avLst>
          </a:prstGeom>
          <a:solidFill>
            <a:srgbClr val="F3F3F3"/>
          </a:solidFill>
          <a:ln w="9525" cap="flat" cmpd="sng">
            <a:solidFill>
              <a:srgbClr val="C7E6ED"/>
            </a:solidFill>
            <a:prstDash val="solid"/>
            <a:round/>
            <a:headEnd type="none" w="sm" len="sm"/>
            <a:tailEnd type="none" w="sm" len="sm"/>
          </a:ln>
        </p:spPr>
        <p:txBody>
          <a:bodyPr spcFirstLastPara="1" wrap="square" lIns="68575" tIns="68575" rIns="68575" bIns="68575" anchor="ctr" anchorCtr="0">
            <a:noAutofit/>
          </a:bodyPr>
          <a:lstStyle/>
          <a:p>
            <a:pPr marL="0" lvl="0" indent="0" algn="l" rtl="0">
              <a:lnSpc>
                <a:spcPct val="115000"/>
              </a:lnSpc>
              <a:spcBef>
                <a:spcPts val="1200"/>
              </a:spcBef>
              <a:spcAft>
                <a:spcPts val="1200"/>
              </a:spcAft>
              <a:buNone/>
            </a:pPr>
            <a:r>
              <a:rPr lang="en-US" sz="1300" b="1">
                <a:solidFill>
                  <a:schemeClr val="dk1"/>
                </a:solidFill>
              </a:rPr>
              <a:t>Win Ratio 2:1 favoring plaque-based care</a:t>
            </a:r>
            <a:br>
              <a:rPr lang="en-US" sz="1300" b="1">
                <a:solidFill>
                  <a:schemeClr val="dk1"/>
                </a:solidFill>
              </a:rPr>
            </a:br>
            <a:r>
              <a:rPr lang="en-US" sz="1300">
                <a:solidFill>
                  <a:schemeClr val="dk1"/>
                </a:solidFill>
              </a:rPr>
              <a:t>Plaque-based care increased physician diagnostic certainty and led to a greater LDL-C reduction</a:t>
            </a:r>
            <a:endParaRPr sz="1300">
              <a:solidFill>
                <a:schemeClr val="dk1"/>
              </a:solidFill>
            </a:endParaRPr>
          </a:p>
        </p:txBody>
      </p:sp>
      <p:sp>
        <p:nvSpPr>
          <p:cNvPr id="2164" name="Google Shape;2164;h6483a57b4583db9a_13_66"/>
          <p:cNvSpPr/>
          <p:nvPr/>
        </p:nvSpPr>
        <p:spPr>
          <a:xfrm>
            <a:off x="395550" y="2669700"/>
            <a:ext cx="8352900" cy="823200"/>
          </a:xfrm>
          <a:prstGeom prst="roundRect">
            <a:avLst>
              <a:gd name="adj" fmla="val 8333"/>
            </a:avLst>
          </a:prstGeom>
          <a:solidFill>
            <a:srgbClr val="F3F3F3"/>
          </a:solidFill>
          <a:ln w="9525" cap="flat" cmpd="sng">
            <a:solidFill>
              <a:srgbClr val="C7E6ED"/>
            </a:solidFill>
            <a:prstDash val="solid"/>
            <a:round/>
            <a:headEnd type="none" w="sm" len="sm"/>
            <a:tailEnd type="none" w="sm" len="sm"/>
          </a:ln>
        </p:spPr>
        <p:txBody>
          <a:bodyPr spcFirstLastPara="1" wrap="square" lIns="68575" tIns="68575" rIns="68575" bIns="68575" anchor="ctr" anchorCtr="0">
            <a:noAutofit/>
          </a:bodyPr>
          <a:lstStyle/>
          <a:p>
            <a:pPr marL="0" lvl="0" indent="0" algn="l" rtl="0">
              <a:lnSpc>
                <a:spcPct val="115000"/>
              </a:lnSpc>
              <a:spcBef>
                <a:spcPts val="1200"/>
              </a:spcBef>
              <a:spcAft>
                <a:spcPts val="1200"/>
              </a:spcAft>
              <a:buNone/>
            </a:pPr>
            <a:r>
              <a:rPr lang="en-US" sz="1300" b="1">
                <a:solidFill>
                  <a:schemeClr val="dk1"/>
                </a:solidFill>
              </a:rPr>
              <a:t>Fewer unnecessary trips to the cath lab</a:t>
            </a:r>
            <a:br>
              <a:rPr lang="en-US" sz="1300" b="1">
                <a:solidFill>
                  <a:schemeClr val="dk1"/>
                </a:solidFill>
              </a:rPr>
            </a:br>
            <a:r>
              <a:rPr lang="en-US" sz="1300">
                <a:solidFill>
                  <a:schemeClr val="dk1"/>
                </a:solidFill>
              </a:rPr>
              <a:t>In the plaque-based care arm, more of those catheterizations found obstructive CAD</a:t>
            </a:r>
            <a:endParaRPr sz="1300"/>
          </a:p>
        </p:txBody>
      </p:sp>
      <p:sp>
        <p:nvSpPr>
          <p:cNvPr id="2165" name="Google Shape;2165;h6483a57b4583db9a_13_66"/>
          <p:cNvSpPr txBox="1">
            <a:spLocks noGrp="1"/>
          </p:cNvSpPr>
          <p:nvPr>
            <p:ph type="title"/>
          </p:nvPr>
        </p:nvSpPr>
        <p:spPr>
          <a:xfrm>
            <a:off x="310525" y="182880"/>
            <a:ext cx="8096100" cy="353100"/>
          </a:xfrm>
          <a:prstGeom prst="rect">
            <a:avLst/>
          </a:prstGeom>
          <a:noFill/>
          <a:ln>
            <a:noFill/>
          </a:ln>
        </p:spPr>
        <p:txBody>
          <a:bodyPr spcFirstLastPara="1" wrap="square" lIns="36575" tIns="45700" rIns="36575" bIns="45700" anchor="t" anchorCtr="0">
            <a:noAutofit/>
          </a:bodyPr>
          <a:lstStyle/>
          <a:p>
            <a:pPr marL="0" lvl="0" indent="0" algn="l" rtl="0">
              <a:lnSpc>
                <a:spcPct val="100000"/>
              </a:lnSpc>
              <a:spcBef>
                <a:spcPts val="0"/>
              </a:spcBef>
              <a:spcAft>
                <a:spcPts val="0"/>
              </a:spcAft>
              <a:buSzPts val="2500"/>
              <a:buNone/>
            </a:pPr>
            <a:r>
              <a:rPr lang="en-US" sz="2200">
                <a:solidFill>
                  <a:srgbClr val="000000"/>
                </a:solidFill>
              </a:rPr>
              <a:t>Key Takeaways</a:t>
            </a:r>
            <a:endParaRPr sz="2200">
              <a:solidFill>
                <a:srgbClr val="000000"/>
              </a:solidFill>
            </a:endParaRPr>
          </a:p>
        </p:txBody>
      </p:sp>
      <p:pic>
        <p:nvPicPr>
          <p:cNvPr id="2166" name="Google Shape;2166;h6483a57b4583db9a_13_66" descr="A blue and black logo&#10;&#10;AI-generated content may be incorrect."/>
          <p:cNvPicPr preferRelativeResize="0"/>
          <p:nvPr/>
        </p:nvPicPr>
        <p:blipFill rotWithShape="1">
          <a:blip r:embed="rId3">
            <a:alphaModFix/>
          </a:blip>
          <a:srcRect/>
          <a:stretch/>
        </p:blipFill>
        <p:spPr>
          <a:xfrm>
            <a:off x="6946752" y="36728"/>
            <a:ext cx="2170173" cy="3164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70"/>
        <p:cNvGrpSpPr/>
        <p:nvPr/>
      </p:nvGrpSpPr>
      <p:grpSpPr>
        <a:xfrm>
          <a:off x="0" y="0"/>
          <a:ext cx="0" cy="0"/>
          <a:chOff x="0" y="0"/>
          <a:chExt cx="0" cy="0"/>
        </a:xfrm>
      </p:grpSpPr>
      <p:sp>
        <p:nvSpPr>
          <p:cNvPr id="2171" name="Google Shape;2171;h21d49b63077cc377_1_0"/>
          <p:cNvSpPr txBox="1"/>
          <p:nvPr/>
        </p:nvSpPr>
        <p:spPr>
          <a:xfrm>
            <a:off x="480825" y="1399350"/>
            <a:ext cx="2978400" cy="2775900"/>
          </a:xfrm>
          <a:prstGeom prst="rect">
            <a:avLst/>
          </a:prstGeom>
          <a:noFill/>
          <a:ln>
            <a:noFill/>
          </a:ln>
        </p:spPr>
        <p:txBody>
          <a:bodyPr spcFirstLastPara="1" wrap="square" lIns="65400" tIns="32675" rIns="65400" bIns="32675" anchor="t" anchorCtr="0">
            <a:spAutoFit/>
          </a:bodyPr>
          <a:lstStyle/>
          <a:p>
            <a:pPr marL="0" marR="0" lvl="0" indent="0" algn="l" rtl="0">
              <a:lnSpc>
                <a:spcPct val="100000"/>
              </a:lnSpc>
              <a:spcBef>
                <a:spcPts val="0"/>
              </a:spcBef>
              <a:spcAft>
                <a:spcPts val="0"/>
              </a:spcAft>
              <a:buClr>
                <a:srgbClr val="000000"/>
              </a:buClr>
              <a:buSzPts val="1335"/>
              <a:buFont typeface="Arial"/>
              <a:buNone/>
            </a:pPr>
            <a:r>
              <a:rPr lang="en-US" sz="4500" b="1">
                <a:solidFill>
                  <a:srgbClr val="2C414F"/>
                </a:solidFill>
              </a:rPr>
              <a:t>21</a:t>
            </a:r>
            <a:endParaRPr sz="1335" b="1" i="0" u="none" strike="noStrike" cap="none">
              <a:solidFill>
                <a:srgbClr val="2C414F"/>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335"/>
              <a:buFont typeface="Arial"/>
              <a:buNone/>
            </a:pPr>
            <a:r>
              <a:rPr lang="en-US" sz="1935" b="0" i="0" u="none" strike="noStrike" cap="none">
                <a:solidFill>
                  <a:srgbClr val="2C414F"/>
                </a:solidFill>
                <a:latin typeface="Arial"/>
                <a:ea typeface="Arial"/>
                <a:cs typeface="Arial"/>
                <a:sym typeface="Arial"/>
              </a:rPr>
              <a:t>Clinical trial sites</a:t>
            </a:r>
            <a:endParaRPr sz="1200">
              <a:solidFill>
                <a:schemeClr val="dk1"/>
              </a:solidFill>
            </a:endParaRPr>
          </a:p>
          <a:p>
            <a:pPr marL="457200" marR="0" lvl="0" indent="-304800" algn="l" rtl="0">
              <a:lnSpc>
                <a:spcPct val="100000"/>
              </a:lnSpc>
              <a:spcBef>
                <a:spcPts val="0"/>
              </a:spcBef>
              <a:spcAft>
                <a:spcPts val="0"/>
              </a:spcAft>
              <a:buClr>
                <a:schemeClr val="dk1"/>
              </a:buClr>
              <a:buSzPts val="1200"/>
              <a:buChar char="➔"/>
            </a:pPr>
            <a:r>
              <a:rPr lang="en-US" sz="1200">
                <a:solidFill>
                  <a:schemeClr val="dk1"/>
                </a:solidFill>
              </a:rPr>
              <a:t>Academic Research Hospital (7)</a:t>
            </a:r>
            <a:endParaRPr sz="1200">
              <a:solidFill>
                <a:schemeClr val="dk1"/>
              </a:solidFill>
            </a:endParaRPr>
          </a:p>
          <a:p>
            <a:pPr marL="457200" marR="0" lvl="0" indent="-304800" algn="l" rtl="0">
              <a:lnSpc>
                <a:spcPct val="100000"/>
              </a:lnSpc>
              <a:spcBef>
                <a:spcPts val="0"/>
              </a:spcBef>
              <a:spcAft>
                <a:spcPts val="0"/>
              </a:spcAft>
              <a:buClr>
                <a:schemeClr val="dk1"/>
              </a:buClr>
              <a:buSzPts val="1200"/>
              <a:buChar char="➔"/>
            </a:pPr>
            <a:r>
              <a:rPr lang="en-US" sz="1200">
                <a:solidFill>
                  <a:schemeClr val="dk1"/>
                </a:solidFill>
              </a:rPr>
              <a:t>Community Hospital (4)</a:t>
            </a:r>
            <a:endParaRPr sz="1200">
              <a:solidFill>
                <a:schemeClr val="dk1"/>
              </a:solidFill>
            </a:endParaRPr>
          </a:p>
          <a:p>
            <a:pPr marL="457200" marR="0" lvl="0" indent="-304800" algn="l" rtl="0">
              <a:lnSpc>
                <a:spcPct val="100000"/>
              </a:lnSpc>
              <a:spcBef>
                <a:spcPts val="0"/>
              </a:spcBef>
              <a:spcAft>
                <a:spcPts val="0"/>
              </a:spcAft>
              <a:buClr>
                <a:schemeClr val="dk1"/>
              </a:buClr>
              <a:buSzPts val="1200"/>
              <a:buChar char="➔"/>
            </a:pPr>
            <a:r>
              <a:rPr lang="en-US" sz="1200">
                <a:solidFill>
                  <a:schemeClr val="dk1"/>
                </a:solidFill>
              </a:rPr>
              <a:t>Community practice (10)</a:t>
            </a:r>
            <a:endParaRPr sz="1200">
              <a:solidFill>
                <a:schemeClr val="dk1"/>
              </a:solidFill>
            </a:endParaRPr>
          </a:p>
          <a:p>
            <a:pPr marL="0" marR="0" lvl="0" indent="0" algn="l" rtl="0">
              <a:lnSpc>
                <a:spcPct val="100000"/>
              </a:lnSpc>
              <a:spcBef>
                <a:spcPts val="0"/>
              </a:spcBef>
              <a:spcAft>
                <a:spcPts val="0"/>
              </a:spcAft>
              <a:buClr>
                <a:srgbClr val="000000"/>
              </a:buClr>
              <a:buSzPts val="1335"/>
              <a:buFont typeface="Arial"/>
              <a:buNone/>
            </a:pPr>
            <a:endParaRPr sz="1335" b="1" i="0" u="none" strike="noStrike" cap="none">
              <a:solidFill>
                <a:srgbClr val="2C414F"/>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335"/>
              <a:buFont typeface="Arial"/>
              <a:buNone/>
            </a:pPr>
            <a:r>
              <a:rPr lang="en-US" sz="4500" b="1">
                <a:solidFill>
                  <a:srgbClr val="2C414F"/>
                </a:solidFill>
              </a:rPr>
              <a:t>17</a:t>
            </a:r>
            <a:endParaRPr sz="1335" b="1" i="0" u="none" strike="noStrike" cap="none">
              <a:solidFill>
                <a:srgbClr val="2C414F"/>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335"/>
              <a:buFont typeface="Arial"/>
              <a:buNone/>
            </a:pPr>
            <a:r>
              <a:rPr lang="en-US" sz="1735" b="0" i="0" u="none" strike="noStrike" cap="none">
                <a:solidFill>
                  <a:srgbClr val="2C414F"/>
                </a:solidFill>
                <a:latin typeface="Arial"/>
                <a:ea typeface="Arial"/>
                <a:cs typeface="Arial"/>
                <a:sym typeface="Arial"/>
              </a:rPr>
              <a:t>States</a:t>
            </a:r>
            <a:endParaRPr sz="1735" b="0" i="0" u="none" strike="noStrike" cap="none">
              <a:solidFill>
                <a:srgbClr val="2C414F"/>
              </a:solidFill>
              <a:latin typeface="Arial"/>
              <a:ea typeface="Arial"/>
              <a:cs typeface="Arial"/>
              <a:sym typeface="Arial"/>
            </a:endParaRPr>
          </a:p>
        </p:txBody>
      </p:sp>
      <p:sp>
        <p:nvSpPr>
          <p:cNvPr id="2172" name="Google Shape;2172;h21d49b63077cc377_1_0"/>
          <p:cNvSpPr>
            <a:spLocks noGrp="1"/>
          </p:cNvSpPr>
          <p:nvPr>
            <p:ph type="pic" idx="2"/>
          </p:nvPr>
        </p:nvSpPr>
        <p:spPr>
          <a:xfrm>
            <a:off x="7426520" y="4767263"/>
            <a:ext cx="995100" cy="273900"/>
          </a:xfrm>
          <a:prstGeom prst="rect">
            <a:avLst/>
          </a:prstGeom>
        </p:spPr>
        <p:txBody>
          <a:bodyPr>
            <a:normAutofit fontScale="77500" lnSpcReduction="20000"/>
          </a:bodyPr>
          <a:lstStyle/>
          <a:p>
            <a:endParaRPr lang="en-US"/>
          </a:p>
        </p:txBody>
      </p:sp>
      <p:sp>
        <p:nvSpPr>
          <p:cNvPr id="2173" name="Google Shape;2173;h21d49b63077cc377_1_0"/>
          <p:cNvSpPr txBox="1">
            <a:spLocks noGrp="1"/>
          </p:cNvSpPr>
          <p:nvPr>
            <p:ph type="body" idx="1"/>
          </p:nvPr>
        </p:nvSpPr>
        <p:spPr>
          <a:xfrm>
            <a:off x="6186116" y="4767264"/>
            <a:ext cx="1200600" cy="273900"/>
          </a:xfrm>
          <a:prstGeom prst="rect">
            <a:avLst/>
          </a:prstGeom>
        </p:spPr>
        <p:txBody>
          <a:bodyPr spcFirstLastPara="1" wrap="square" lIns="91425" tIns="45700" rIns="91425" bIns="45700" anchor="ctr" anchorCtr="0">
            <a:normAutofit fontScale="62500" lnSpcReduction="20000"/>
          </a:bodyPr>
          <a:lstStyle/>
          <a:p>
            <a:pPr marL="0" lvl="0" indent="0" algn="r" rtl="0">
              <a:spcBef>
                <a:spcPts val="750"/>
              </a:spcBef>
              <a:spcAft>
                <a:spcPts val="0"/>
              </a:spcAft>
              <a:buNone/>
            </a:pPr>
            <a:endParaRPr/>
          </a:p>
        </p:txBody>
      </p:sp>
      <p:sp>
        <p:nvSpPr>
          <p:cNvPr id="2174" name="Google Shape;2174;h21d49b63077cc377_1_0"/>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22</a:t>
            </a:fld>
            <a:endParaRPr/>
          </a:p>
        </p:txBody>
      </p:sp>
      <p:pic>
        <p:nvPicPr>
          <p:cNvPr id="2175" name="Google Shape;2175;h21d49b63077cc377_1_0"/>
          <p:cNvPicPr preferRelativeResize="0"/>
          <p:nvPr/>
        </p:nvPicPr>
        <p:blipFill rotWithShape="1">
          <a:blip r:embed="rId3">
            <a:alphaModFix/>
          </a:blip>
          <a:srcRect t="1076" b="1076"/>
          <a:stretch/>
        </p:blipFill>
        <p:spPr>
          <a:xfrm>
            <a:off x="6864989" y="32845"/>
            <a:ext cx="2259300" cy="322800"/>
          </a:xfrm>
          <a:prstGeom prst="rect">
            <a:avLst/>
          </a:prstGeom>
          <a:noFill/>
          <a:ln>
            <a:noFill/>
          </a:ln>
        </p:spPr>
      </p:pic>
      <p:sp>
        <p:nvSpPr>
          <p:cNvPr id="2176" name="Google Shape;2176;h21d49b63077cc377_1_0"/>
          <p:cNvSpPr txBox="1">
            <a:spLocks noGrp="1"/>
          </p:cNvSpPr>
          <p:nvPr>
            <p:ph type="title" idx="4294967295"/>
          </p:nvPr>
        </p:nvSpPr>
        <p:spPr>
          <a:xfrm>
            <a:off x="-32701" y="439468"/>
            <a:ext cx="9143400" cy="523800"/>
          </a:xfrm>
          <a:prstGeom prst="rect">
            <a:avLst/>
          </a:prstGeom>
          <a:solidFill>
            <a:srgbClr val="000000">
              <a:alpha val="0"/>
            </a:srgbClr>
          </a:solidFill>
          <a:ln>
            <a:noFill/>
          </a:ln>
        </p:spPr>
        <p:txBody>
          <a:bodyPr spcFirstLastPara="1" wrap="square" lIns="0" tIns="0" rIns="0" bIns="0" anchor="ctr" anchorCtr="0">
            <a:normAutofit/>
          </a:bodyPr>
          <a:lstStyle/>
          <a:p>
            <a:pPr marL="0" lvl="0" indent="0" algn="ctr" rtl="0">
              <a:spcBef>
                <a:spcPts val="0"/>
              </a:spcBef>
              <a:spcAft>
                <a:spcPts val="0"/>
              </a:spcAft>
              <a:buNone/>
            </a:pPr>
            <a:r>
              <a:rPr lang="en-US" sz="2300" i="1" u="sng">
                <a:solidFill>
                  <a:srgbClr val="000000"/>
                </a:solidFill>
                <a:latin typeface="Roboto"/>
                <a:ea typeface="Roboto"/>
                <a:cs typeface="Roboto"/>
                <a:sym typeface="Roboto"/>
              </a:rPr>
              <a:t>THANK YOU</a:t>
            </a:r>
            <a:r>
              <a:rPr lang="en-US" sz="2300">
                <a:solidFill>
                  <a:srgbClr val="000000"/>
                </a:solidFill>
                <a:latin typeface="Roboto"/>
                <a:ea typeface="Roboto"/>
                <a:cs typeface="Roboto"/>
                <a:sym typeface="Roboto"/>
              </a:rPr>
              <a:t> to PARAMOUNT Participants, Investigators, &amp; Sites!</a:t>
            </a:r>
            <a:endParaRPr sz="2300" b="1">
              <a:solidFill>
                <a:srgbClr val="000000"/>
              </a:solidFill>
              <a:latin typeface="Roboto"/>
              <a:ea typeface="Roboto"/>
              <a:cs typeface="Roboto"/>
              <a:sym typeface="Roboto"/>
            </a:endParaRPr>
          </a:p>
        </p:txBody>
      </p:sp>
      <p:pic>
        <p:nvPicPr>
          <p:cNvPr id="2177" name="Google Shape;2177;h21d49b63077cc377_1_0"/>
          <p:cNvPicPr preferRelativeResize="0"/>
          <p:nvPr/>
        </p:nvPicPr>
        <p:blipFill rotWithShape="1">
          <a:blip r:embed="rId4">
            <a:alphaModFix/>
          </a:blip>
          <a:srcRect l="4205"/>
          <a:stretch/>
        </p:blipFill>
        <p:spPr>
          <a:xfrm>
            <a:off x="3502125" y="1047100"/>
            <a:ext cx="5223097" cy="33347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81"/>
        <p:cNvGrpSpPr/>
        <p:nvPr/>
      </p:nvGrpSpPr>
      <p:grpSpPr>
        <a:xfrm>
          <a:off x="0" y="0"/>
          <a:ext cx="0" cy="0"/>
          <a:chOff x="0" y="0"/>
          <a:chExt cx="0" cy="0"/>
        </a:xfrm>
      </p:grpSpPr>
      <p:sp>
        <p:nvSpPr>
          <p:cNvPr id="2182" name="Google Shape;2182;p8"/>
          <p:cNvSpPr/>
          <p:nvPr/>
        </p:nvSpPr>
        <p:spPr>
          <a:xfrm>
            <a:off x="0" y="4703885"/>
            <a:ext cx="9143400" cy="4395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183" name="Google Shape;2183;p8"/>
          <p:cNvCxnSpPr/>
          <p:nvPr/>
        </p:nvCxnSpPr>
        <p:spPr>
          <a:xfrm>
            <a:off x="8525933" y="4767263"/>
            <a:ext cx="0" cy="273900"/>
          </a:xfrm>
          <a:prstGeom prst="straightConnector1">
            <a:avLst/>
          </a:prstGeom>
          <a:noFill/>
          <a:ln w="9525" cap="flat" cmpd="sng">
            <a:solidFill>
              <a:schemeClr val="lt1"/>
            </a:solidFill>
            <a:prstDash val="solid"/>
            <a:miter lim="80"/>
            <a:headEnd type="none" w="sm" len="sm"/>
            <a:tailEnd type="none" w="sm" len="sm"/>
          </a:ln>
        </p:spPr>
      </p:cxnSp>
      <p:sp>
        <p:nvSpPr>
          <p:cNvPr id="2184" name="Google Shape;2184;p8"/>
          <p:cNvSpPr txBox="1">
            <a:spLocks noGrp="1"/>
          </p:cNvSpPr>
          <p:nvPr>
            <p:ph type="title"/>
          </p:nvPr>
        </p:nvSpPr>
        <p:spPr>
          <a:xfrm>
            <a:off x="-32701" y="439468"/>
            <a:ext cx="9143400" cy="523800"/>
          </a:xfrm>
          <a:prstGeom prst="rect">
            <a:avLst/>
          </a:prstGeom>
          <a:solidFill>
            <a:srgbClr val="000000">
              <a:alpha val="0"/>
            </a:srgbClr>
          </a:solidFill>
          <a:ln>
            <a:noFill/>
          </a:ln>
        </p:spPr>
        <p:txBody>
          <a:bodyPr spcFirstLastPara="1" wrap="square" lIns="0" tIns="0" rIns="0" bIns="0" anchor="ctr" anchorCtr="0">
            <a:normAutofit/>
          </a:bodyPr>
          <a:lstStyle/>
          <a:p>
            <a:pPr marL="0" lvl="0" indent="0" algn="ctr" rtl="0">
              <a:spcBef>
                <a:spcPts val="0"/>
              </a:spcBef>
              <a:spcAft>
                <a:spcPts val="0"/>
              </a:spcAft>
              <a:buNone/>
            </a:pPr>
            <a:r>
              <a:rPr lang="en-US" sz="2300" i="1" u="sng">
                <a:solidFill>
                  <a:srgbClr val="000000"/>
                </a:solidFill>
                <a:latin typeface="Roboto"/>
                <a:ea typeface="Roboto"/>
                <a:cs typeface="Roboto"/>
                <a:sym typeface="Roboto"/>
              </a:rPr>
              <a:t>THANK YOU</a:t>
            </a:r>
            <a:r>
              <a:rPr lang="en-US" sz="2300">
                <a:solidFill>
                  <a:srgbClr val="000000"/>
                </a:solidFill>
                <a:latin typeface="Roboto"/>
                <a:ea typeface="Roboto"/>
                <a:cs typeface="Roboto"/>
                <a:sym typeface="Roboto"/>
              </a:rPr>
              <a:t> to PARAMOUNT Participants, Investigators, &amp; Sites!</a:t>
            </a:r>
            <a:endParaRPr sz="2300" b="1">
              <a:solidFill>
                <a:srgbClr val="000000"/>
              </a:solidFill>
              <a:latin typeface="Roboto"/>
              <a:ea typeface="Roboto"/>
              <a:cs typeface="Roboto"/>
              <a:sym typeface="Roboto"/>
            </a:endParaRPr>
          </a:p>
        </p:txBody>
      </p:sp>
      <p:sp>
        <p:nvSpPr>
          <p:cNvPr id="2185" name="Google Shape;2185;p8"/>
          <p:cNvSpPr txBox="1">
            <a:spLocks noGrp="1"/>
          </p:cNvSpPr>
          <p:nvPr>
            <p:ph type="body" idx="3"/>
          </p:nvPr>
        </p:nvSpPr>
        <p:spPr>
          <a:xfrm>
            <a:off x="6186116" y="4767264"/>
            <a:ext cx="1200600" cy="273900"/>
          </a:xfrm>
          <a:prstGeom prst="rect">
            <a:avLst/>
          </a:prstGeom>
          <a:noFill/>
          <a:ln>
            <a:noFill/>
          </a:ln>
        </p:spPr>
        <p:txBody>
          <a:bodyPr spcFirstLastPara="1" wrap="square" lIns="91425" tIns="45700" rIns="91425" bIns="45700" anchor="ctr" anchorCtr="0">
            <a:normAutofit fontScale="62500" lnSpcReduction="20000"/>
          </a:bodyPr>
          <a:lstStyle/>
          <a:p>
            <a:pPr marL="457200" lvl="0" indent="-228600" algn="r" rtl="0">
              <a:lnSpc>
                <a:spcPct val="110000"/>
              </a:lnSpc>
              <a:spcBef>
                <a:spcPts val="750"/>
              </a:spcBef>
              <a:spcAft>
                <a:spcPts val="0"/>
              </a:spcAft>
              <a:buClr>
                <a:schemeClr val="lt1"/>
              </a:buClr>
              <a:buSzPct val="160000"/>
              <a:buFont typeface="Arial"/>
              <a:buNone/>
            </a:pPr>
            <a:endParaRPr/>
          </a:p>
        </p:txBody>
      </p:sp>
      <p:pic>
        <p:nvPicPr>
          <p:cNvPr id="2186" name="Google Shape;2186;p8"/>
          <p:cNvPicPr preferRelativeResize="0"/>
          <p:nvPr/>
        </p:nvPicPr>
        <p:blipFill rotWithShape="1">
          <a:blip r:embed="rId3">
            <a:alphaModFix/>
          </a:blip>
          <a:srcRect t="1076" b="1076"/>
          <a:stretch/>
        </p:blipFill>
        <p:spPr>
          <a:xfrm>
            <a:off x="6864989" y="32845"/>
            <a:ext cx="2259300" cy="322800"/>
          </a:xfrm>
          <a:prstGeom prst="rect">
            <a:avLst/>
          </a:prstGeom>
          <a:noFill/>
          <a:ln>
            <a:noFill/>
          </a:ln>
        </p:spPr>
      </p:pic>
      <p:sp>
        <p:nvSpPr>
          <p:cNvPr id="2187" name="Google Shape;2187;p8"/>
          <p:cNvSpPr/>
          <p:nvPr/>
        </p:nvSpPr>
        <p:spPr>
          <a:xfrm>
            <a:off x="3125838" y="1079925"/>
            <a:ext cx="2628900" cy="3412200"/>
          </a:xfrm>
          <a:prstGeom prst="roundRect">
            <a:avLst>
              <a:gd name="adj" fmla="val 4779"/>
            </a:avLst>
          </a:prstGeom>
          <a:solidFill>
            <a:srgbClr val="F8FAFC"/>
          </a:solidFill>
          <a:ln w="9525" cap="flat" cmpd="sng">
            <a:solidFill>
              <a:srgbClr val="E6ED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Gil Vardi</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St. Louis Heart and Vascular</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St. Louis, MO</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Travis Huffman</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St. Elizabeth</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Edgewood, KY</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Amir Rafie</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Valiance Huntington Park</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Burbank, CA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Enrico Martin</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Mercy One</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West Des Moines, Iowa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Augustin DeLago</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Capital Cardiology</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Albany, NY</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Aamer Jamali</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Valiance Tarzana</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Tarzana, CA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Saihari Sadanandan</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Tampa Cardiovascular Interventions &amp; Research</a:t>
            </a:r>
            <a:endParaRPr sz="850">
              <a:solidFill>
                <a:srgbClr val="475569"/>
              </a:solidFill>
              <a:latin typeface="Roboto"/>
              <a:ea typeface="Roboto"/>
              <a:cs typeface="Roboto"/>
              <a:sym typeface="Roboto"/>
            </a:endParaRPr>
          </a:p>
          <a:p>
            <a:pPr marL="0" lvl="0" indent="0" algn="l" rtl="0">
              <a:spcBef>
                <a:spcPts val="150"/>
              </a:spcBef>
              <a:spcAft>
                <a:spcPts val="0"/>
              </a:spcAft>
              <a:buNone/>
            </a:pPr>
            <a:r>
              <a:rPr lang="en-US" sz="813">
                <a:solidFill>
                  <a:schemeClr val="accent1"/>
                </a:solidFill>
                <a:latin typeface="Roboto Medium"/>
                <a:ea typeface="Roboto Medium"/>
                <a:cs typeface="Roboto Medium"/>
                <a:sym typeface="Roboto Medium"/>
              </a:rPr>
              <a:t>Tampa, FL</a:t>
            </a:r>
            <a:endParaRPr sz="1500"/>
          </a:p>
        </p:txBody>
      </p:sp>
      <p:sp>
        <p:nvSpPr>
          <p:cNvPr id="2188" name="Google Shape;2188;p8"/>
          <p:cNvSpPr/>
          <p:nvPr/>
        </p:nvSpPr>
        <p:spPr>
          <a:xfrm>
            <a:off x="6006649" y="1079925"/>
            <a:ext cx="2633400" cy="3412200"/>
          </a:xfrm>
          <a:prstGeom prst="roundRect">
            <a:avLst>
              <a:gd name="adj" fmla="val 4779"/>
            </a:avLst>
          </a:prstGeom>
          <a:solidFill>
            <a:srgbClr val="F8FAFC"/>
          </a:solidFill>
          <a:ln w="9525" cap="flat" cmpd="sng">
            <a:solidFill>
              <a:srgbClr val="E6ED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Milind Parikh</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Cardiovascular Institute of San Diego</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San Diego, CA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Nayef Abouzaki</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Chippenham (HCA)</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Richmond, VA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Andrey Espinoza</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Advanced Heart &amp; Vascular Institute of Hunterdon</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Flemington, NJ</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Giridhar Mundluru</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Medical City Fort Worth (HCA)</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Fort Worth, TX</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Donald Wayne</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University of Cincinnati</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Cincinnati, OH</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Jason Cole</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Mobile Cardiology</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Mobile, AL</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Amit Pursnani</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NorthShore Cardiovascular Institute</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Evanston, IL</a:t>
            </a:r>
            <a:endParaRPr sz="1500"/>
          </a:p>
        </p:txBody>
      </p:sp>
      <p:sp>
        <p:nvSpPr>
          <p:cNvPr id="2189" name="Google Shape;2189;p8"/>
          <p:cNvSpPr/>
          <p:nvPr/>
        </p:nvSpPr>
        <p:spPr>
          <a:xfrm>
            <a:off x="243050" y="1079925"/>
            <a:ext cx="2633400" cy="3412200"/>
          </a:xfrm>
          <a:prstGeom prst="roundRect">
            <a:avLst>
              <a:gd name="adj" fmla="val 4779"/>
            </a:avLst>
          </a:prstGeom>
          <a:solidFill>
            <a:srgbClr val="F8FAFC"/>
          </a:solidFill>
          <a:ln w="9525" cap="flat" cmpd="sng">
            <a:solidFill>
              <a:srgbClr val="E6ED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Suvasini Lakshmanan</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Lundquist</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Torrance, CA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Christopher Angus</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Intermountain Health</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Denver, CO</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Robert Hendel</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Tulane University School of Medicine</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New Orleans, LA</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Monica Aggarwal</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Flourish Orlando</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Winter Park, FL</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Sara Collins</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Flourish Bowie</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Bowie, MD</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Kashif Shaikh</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University of Tennessee</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Knoxville, TN</a:t>
            </a:r>
            <a:endParaRPr sz="813">
              <a:solidFill>
                <a:schemeClr val="accent1"/>
              </a:solidFill>
              <a:latin typeface="Roboto Medium"/>
              <a:ea typeface="Roboto Medium"/>
              <a:cs typeface="Roboto Medium"/>
              <a:sym typeface="Roboto Medium"/>
            </a:endParaRPr>
          </a:p>
          <a:p>
            <a:pPr marL="0" lvl="0" indent="0" algn="l" rtl="0">
              <a:spcBef>
                <a:spcPts val="0"/>
              </a:spcBef>
              <a:spcAft>
                <a:spcPts val="0"/>
              </a:spcAft>
              <a:buClr>
                <a:schemeClr val="dk1"/>
              </a:buClr>
              <a:buSzPts val="1100"/>
              <a:buFont typeface="Arial"/>
              <a:buNone/>
            </a:pPr>
            <a:r>
              <a:rPr lang="en-US" sz="925" b="1">
                <a:solidFill>
                  <a:srgbClr val="0F172A"/>
                </a:solidFill>
                <a:latin typeface="Roboto"/>
                <a:ea typeface="Roboto"/>
                <a:cs typeface="Roboto"/>
                <a:sym typeface="Roboto"/>
              </a:rPr>
              <a:t>Mazen Abu-Fadel</a:t>
            </a:r>
            <a:endParaRPr sz="925" b="1">
              <a:solidFill>
                <a:srgbClr val="0F172A"/>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50">
                <a:solidFill>
                  <a:srgbClr val="475569"/>
                </a:solidFill>
                <a:latin typeface="Roboto"/>
                <a:ea typeface="Roboto"/>
                <a:cs typeface="Roboto"/>
                <a:sym typeface="Roboto"/>
              </a:rPr>
              <a:t>Oklahoma Cardiovascular Research Group</a:t>
            </a:r>
            <a:endParaRPr sz="850">
              <a:solidFill>
                <a:srgbClr val="475569"/>
              </a:solidFill>
              <a:latin typeface="Roboto"/>
              <a:ea typeface="Roboto"/>
              <a:cs typeface="Roboto"/>
              <a:sym typeface="Roboto"/>
            </a:endParaRPr>
          </a:p>
          <a:p>
            <a:pPr marL="0" lvl="0" indent="0" algn="l" rtl="0">
              <a:spcBef>
                <a:spcPts val="150"/>
              </a:spcBef>
              <a:spcAft>
                <a:spcPts val="0"/>
              </a:spcAft>
              <a:buClr>
                <a:schemeClr val="dk1"/>
              </a:buClr>
              <a:buSzPts val="1100"/>
              <a:buFont typeface="Arial"/>
              <a:buNone/>
            </a:pPr>
            <a:r>
              <a:rPr lang="en-US" sz="813">
                <a:solidFill>
                  <a:schemeClr val="accent1"/>
                </a:solidFill>
                <a:latin typeface="Roboto Medium"/>
                <a:ea typeface="Roboto Medium"/>
                <a:cs typeface="Roboto Medium"/>
                <a:sym typeface="Roboto Medium"/>
              </a:rPr>
              <a:t>OK City, OK</a:t>
            </a:r>
            <a:endParaRPr sz="1500"/>
          </a:p>
        </p:txBody>
      </p:sp>
      <p:sp>
        <p:nvSpPr>
          <p:cNvPr id="2190" name="Google Shape;2190;p8"/>
          <p:cNvSpPr txBox="1">
            <a:spLocks noGrp="1"/>
          </p:cNvSpPr>
          <p:nvPr>
            <p:ph type="sldNum" idx="12"/>
          </p:nvPr>
        </p:nvSpPr>
        <p:spPr>
          <a:xfrm>
            <a:off x="8565691" y="4767263"/>
            <a:ext cx="577500" cy="2739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Clr>
                <a:srgbClr val="000000"/>
              </a:buClr>
              <a:buSzPts val="800"/>
              <a:buFont typeface="Arial"/>
              <a:buNone/>
            </a:pPr>
            <a:fld id="{00000000-1234-1234-1234-123412341234}" type="slidenum">
              <a:rPr lang="en-US"/>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94"/>
        <p:cNvGrpSpPr/>
        <p:nvPr/>
      </p:nvGrpSpPr>
      <p:grpSpPr>
        <a:xfrm>
          <a:off x="0" y="0"/>
          <a:ext cx="0" cy="0"/>
          <a:chOff x="0" y="0"/>
          <a:chExt cx="0" cy="0"/>
        </a:xfrm>
      </p:grpSpPr>
      <p:sp>
        <p:nvSpPr>
          <p:cNvPr id="2195" name="Google Shape;2195;p22"/>
          <p:cNvSpPr txBox="1">
            <a:spLocks noGrp="1"/>
          </p:cNvSpPr>
          <p:nvPr>
            <p:ph type="title"/>
          </p:nvPr>
        </p:nvSpPr>
        <p:spPr>
          <a:xfrm>
            <a:off x="421807" y="428606"/>
            <a:ext cx="4823700" cy="922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2500"/>
              <a:buNone/>
            </a:pPr>
            <a:r>
              <a:rPr lang="en-US" sz="4400"/>
              <a:t>Thank You</a:t>
            </a:r>
            <a:endParaRPr sz="4400"/>
          </a:p>
        </p:txBody>
      </p:sp>
      <p:pic>
        <p:nvPicPr>
          <p:cNvPr id="2196" name="Google Shape;2196;p22" descr="A blue and black logo&#10;&#10;AI-generated content may be incorrect."/>
          <p:cNvPicPr preferRelativeResize="0"/>
          <p:nvPr/>
        </p:nvPicPr>
        <p:blipFill rotWithShape="1">
          <a:blip r:embed="rId3">
            <a:alphaModFix/>
          </a:blip>
          <a:srcRect/>
          <a:stretch/>
        </p:blipFill>
        <p:spPr>
          <a:xfrm>
            <a:off x="561640" y="1919901"/>
            <a:ext cx="3849426" cy="562000"/>
          </a:xfrm>
          <a:prstGeom prst="rect">
            <a:avLst/>
          </a:prstGeom>
          <a:noFill/>
          <a:ln>
            <a:noFill/>
          </a:ln>
        </p:spPr>
      </p:pic>
      <p:sp>
        <p:nvSpPr>
          <p:cNvPr id="2197" name="Google Shape;2197;p22"/>
          <p:cNvSpPr txBox="1"/>
          <p:nvPr/>
        </p:nvSpPr>
        <p:spPr>
          <a:xfrm>
            <a:off x="471804" y="2571750"/>
            <a:ext cx="5943015" cy="2037451"/>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40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Todd C. Villines, MD; Borek Foldyna, MD, PhD, Melissa Aquino, MS, Vidhya Kumar, PhD, Udo Hoffmann, MD, MPH, Maros Ferencik, MD, PhD - on behalf of the PARAMOUNT Study Investigators</a:t>
            </a:r>
            <a:endParaRPr/>
          </a:p>
          <a:p>
            <a:pPr marL="0" marR="0" lvl="0" indent="0" algn="l" rtl="0">
              <a:lnSpc>
                <a:spcPct val="115000"/>
              </a:lnSpc>
              <a:spcBef>
                <a:spcPts val="400"/>
              </a:spcBef>
              <a:spcAft>
                <a:spcPts val="0"/>
              </a:spcAft>
              <a:buClr>
                <a:srgbClr val="000000"/>
              </a:buClr>
              <a:buSzPts val="1600"/>
              <a:buFont typeface="Arial"/>
              <a:buNone/>
            </a:pPr>
            <a:endParaRPr sz="1600" b="1" i="0" u="none" strike="noStrike" cap="none">
              <a:solidFill>
                <a:schemeClr val="dk1"/>
              </a:solidFill>
              <a:latin typeface="Arial"/>
              <a:ea typeface="Arial"/>
              <a:cs typeface="Arial"/>
              <a:sym typeface="Arial"/>
            </a:endParaRPr>
          </a:p>
          <a:p>
            <a:pPr marL="0" marR="0" lvl="0" indent="0" algn="l" rtl="0">
              <a:lnSpc>
                <a:spcPct val="115000"/>
              </a:lnSpc>
              <a:spcBef>
                <a:spcPts val="400"/>
              </a:spcBef>
              <a:spcAft>
                <a:spcPts val="0"/>
              </a:spcAft>
              <a:buClr>
                <a:srgbClr val="000000"/>
              </a:buClr>
              <a:buSzPts val="1600"/>
              <a:buFont typeface="Arial"/>
              <a:buNone/>
            </a:pPr>
            <a:r>
              <a:rPr lang="en-US" sz="1600" b="1" i="0" u="none" strike="noStrike" cap="none">
                <a:solidFill>
                  <a:srgbClr val="0070C0"/>
                </a:solidFill>
                <a:latin typeface="Arial"/>
                <a:ea typeface="Arial"/>
                <a:cs typeface="Arial"/>
                <a:sym typeface="Arial"/>
              </a:rPr>
              <a:t>PARAMOUNT Methods Paper: </a:t>
            </a:r>
            <a:r>
              <a:rPr lang="en-US" sz="1600" b="1" i="1" u="none" strike="noStrike" cap="none">
                <a:solidFill>
                  <a:srgbClr val="0070C0"/>
                </a:solidFill>
                <a:latin typeface="Arial"/>
                <a:ea typeface="Arial"/>
                <a:cs typeface="Arial"/>
                <a:sym typeface="Arial"/>
              </a:rPr>
              <a:t>JACC: Advances 2026</a:t>
            </a:r>
            <a:endParaRPr sz="1600" b="1" i="0" u="none" strike="noStrike" cap="none">
              <a:solidFill>
                <a:srgbClr val="0070C0"/>
              </a:solidFill>
              <a:latin typeface="Arial"/>
              <a:ea typeface="Arial"/>
              <a:cs typeface="Arial"/>
              <a:sym typeface="Arial"/>
            </a:endParaRPr>
          </a:p>
        </p:txBody>
      </p:sp>
      <p:sp>
        <p:nvSpPr>
          <p:cNvPr id="2198" name="Google Shape;2198;p22"/>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sld>
</file>

<file path=ppt/theme/theme1.xml><?xml version="1.0" encoding="utf-8"?>
<a:theme xmlns:a="http://schemas.openxmlformats.org/drawingml/2006/main" name="Dark Background">
  <a:themeElements>
    <a:clrScheme name="American Heart Association">
      <a:dk1>
        <a:srgbClr val="000000"/>
      </a:dk1>
      <a:lt1>
        <a:srgbClr val="FFFFFF"/>
      </a:lt1>
      <a:dk2>
        <a:srgbClr val="2E2C2C"/>
      </a:dk2>
      <a:lt2>
        <a:srgbClr val="E8E8E8"/>
      </a:lt2>
      <a:accent1>
        <a:srgbClr val="C10E20"/>
      </a:accent1>
      <a:accent2>
        <a:srgbClr val="990000"/>
      </a:accent2>
      <a:accent3>
        <a:srgbClr val="000000"/>
      </a:accent3>
      <a:accent4>
        <a:srgbClr val="636466"/>
      </a:accent4>
      <a:accent5>
        <a:srgbClr val="E8E8E8"/>
      </a:accent5>
      <a:accent6>
        <a:srgbClr val="2E2C2C"/>
      </a:accent6>
      <a:hlink>
        <a:srgbClr val="C10E20"/>
      </a:hlink>
      <a:folHlink>
        <a:srgbClr val="99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ark Background">
  <a:themeElements>
    <a:clrScheme name="American Heart Association">
      <a:dk1>
        <a:srgbClr val="000000"/>
      </a:dk1>
      <a:lt1>
        <a:srgbClr val="FFFFFF"/>
      </a:lt1>
      <a:dk2>
        <a:srgbClr val="2E2C2C"/>
      </a:dk2>
      <a:lt2>
        <a:srgbClr val="E8E8E8"/>
      </a:lt2>
      <a:accent1>
        <a:srgbClr val="C10E20"/>
      </a:accent1>
      <a:accent2>
        <a:srgbClr val="990000"/>
      </a:accent2>
      <a:accent3>
        <a:srgbClr val="000000"/>
      </a:accent3>
      <a:accent4>
        <a:srgbClr val="636466"/>
      </a:accent4>
      <a:accent5>
        <a:srgbClr val="E8E8E8"/>
      </a:accent5>
      <a:accent6>
        <a:srgbClr val="2E2C2C"/>
      </a:accent6>
      <a:hlink>
        <a:srgbClr val="C10E20"/>
      </a:hlink>
      <a:folHlink>
        <a:srgbClr val="99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ark Background">
  <a:themeElements>
    <a:clrScheme name="American Heart Association">
      <a:dk1>
        <a:srgbClr val="000000"/>
      </a:dk1>
      <a:lt1>
        <a:srgbClr val="FFFFFF"/>
      </a:lt1>
      <a:dk2>
        <a:srgbClr val="2E2C2C"/>
      </a:dk2>
      <a:lt2>
        <a:srgbClr val="E8E8E8"/>
      </a:lt2>
      <a:accent1>
        <a:srgbClr val="C10E20"/>
      </a:accent1>
      <a:accent2>
        <a:srgbClr val="990000"/>
      </a:accent2>
      <a:accent3>
        <a:srgbClr val="000000"/>
      </a:accent3>
      <a:accent4>
        <a:srgbClr val="636466"/>
      </a:accent4>
      <a:accent5>
        <a:srgbClr val="E8E8E8"/>
      </a:accent5>
      <a:accent6>
        <a:srgbClr val="2E2C2C"/>
      </a:accent6>
      <a:hlink>
        <a:srgbClr val="C10E20"/>
      </a:hlink>
      <a:folHlink>
        <a:srgbClr val="99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ark Background">
  <a:themeElements>
    <a:clrScheme name="American Heart Association">
      <a:dk1>
        <a:srgbClr val="000000"/>
      </a:dk1>
      <a:lt1>
        <a:srgbClr val="FFFFFF"/>
      </a:lt1>
      <a:dk2>
        <a:srgbClr val="2E2C2C"/>
      </a:dk2>
      <a:lt2>
        <a:srgbClr val="E8E8E8"/>
      </a:lt2>
      <a:accent1>
        <a:srgbClr val="C10E20"/>
      </a:accent1>
      <a:accent2>
        <a:srgbClr val="990000"/>
      </a:accent2>
      <a:accent3>
        <a:srgbClr val="000000"/>
      </a:accent3>
      <a:accent4>
        <a:srgbClr val="636466"/>
      </a:accent4>
      <a:accent5>
        <a:srgbClr val="E8E8E8"/>
      </a:accent5>
      <a:accent6>
        <a:srgbClr val="2E2C2C"/>
      </a:accent6>
      <a:hlink>
        <a:srgbClr val="C10E20"/>
      </a:hlink>
      <a:folHlink>
        <a:srgbClr val="99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Dark Background">
  <a:themeElements>
    <a:clrScheme name="American Heart Association">
      <a:dk1>
        <a:srgbClr val="000000"/>
      </a:dk1>
      <a:lt1>
        <a:srgbClr val="FFFFFF"/>
      </a:lt1>
      <a:dk2>
        <a:srgbClr val="2E2C2C"/>
      </a:dk2>
      <a:lt2>
        <a:srgbClr val="E8E8E8"/>
      </a:lt2>
      <a:accent1>
        <a:srgbClr val="C10E20"/>
      </a:accent1>
      <a:accent2>
        <a:srgbClr val="990000"/>
      </a:accent2>
      <a:accent3>
        <a:srgbClr val="000000"/>
      </a:accent3>
      <a:accent4>
        <a:srgbClr val="636466"/>
      </a:accent4>
      <a:accent5>
        <a:srgbClr val="E8E8E8"/>
      </a:accent5>
      <a:accent6>
        <a:srgbClr val="2E2C2C"/>
      </a:accent6>
      <a:hlink>
        <a:srgbClr val="C10E20"/>
      </a:hlink>
      <a:folHlink>
        <a:srgbClr val="99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3333</Words>
  <Application>Microsoft Macintosh PowerPoint</Application>
  <PresentationFormat>On-screen Show (16:9)</PresentationFormat>
  <Paragraphs>608</Paragraphs>
  <Slides>24</Slides>
  <Notes>24</Notes>
  <HiddenSlides>0</HiddenSlides>
  <MMClips>0</MMClips>
  <ScaleCrop>false</ScaleCrop>
  <HeadingPairs>
    <vt:vector size="6" baseType="variant">
      <vt:variant>
        <vt:lpstr>Fonts Used</vt:lpstr>
      </vt:variant>
      <vt:variant>
        <vt:i4>11</vt:i4>
      </vt:variant>
      <vt:variant>
        <vt:lpstr>Theme</vt:lpstr>
      </vt:variant>
      <vt:variant>
        <vt:i4>5</vt:i4>
      </vt:variant>
      <vt:variant>
        <vt:lpstr>Slide Titles</vt:lpstr>
      </vt:variant>
      <vt:variant>
        <vt:i4>24</vt:i4>
      </vt:variant>
    </vt:vector>
  </HeadingPairs>
  <TitlesOfParts>
    <vt:vector size="40" baseType="lpstr">
      <vt:lpstr>Calibri</vt:lpstr>
      <vt:lpstr>Roboto Medium</vt:lpstr>
      <vt:lpstr>Roboto Condensed Medium</vt:lpstr>
      <vt:lpstr>Roboto Condensed SemiBold</vt:lpstr>
      <vt:lpstr>Archivo</vt:lpstr>
      <vt:lpstr>Inter</vt:lpstr>
      <vt:lpstr>Roboto Light</vt:lpstr>
      <vt:lpstr>Roboto Condensed</vt:lpstr>
      <vt:lpstr>Arial</vt:lpstr>
      <vt:lpstr>Arial Black</vt:lpstr>
      <vt:lpstr>Roboto</vt:lpstr>
      <vt:lpstr>Dark Background</vt:lpstr>
      <vt:lpstr>Dark Background</vt:lpstr>
      <vt:lpstr>Dark Background</vt:lpstr>
      <vt:lpstr>Dark Background</vt:lpstr>
      <vt:lpstr>Dark Background</vt:lpstr>
      <vt:lpstr>A Randomized Comparison of Personalized Management for Medical and Interventional Therapy Based on Coronary Atherosclerotic Plaque Versus Usual Care for Symptomatic Patients with Suspicion of CAD  </vt:lpstr>
      <vt:lpstr>DISCLOSURE SLIDE</vt:lpstr>
      <vt:lpstr>PowerPoint Presentation</vt:lpstr>
      <vt:lpstr>PARAMOUNT RCT</vt:lpstr>
      <vt:lpstr>PowerPoint Presentation</vt:lpstr>
      <vt:lpstr>Composite Primary Endpoint Hierarchical Win Ratio best captures the sum of the key outcomes of medical and interventional care</vt:lpstr>
      <vt:lpstr>Analysis </vt:lpstr>
      <vt:lpstr>Results</vt:lpstr>
      <vt:lpstr>Selected Baseline Characteristics</vt:lpstr>
      <vt:lpstr>Usual Care Arm – Functional Testing</vt:lpstr>
      <vt:lpstr>Plaque Based Care Arm – Staging, CAD-RADS, Ischemia Intention-to-Diagnose (n = 236)</vt:lpstr>
      <vt:lpstr>Primary Endpoint: Plaque-based care demonstrated a 2:1 advantage over usual care.</vt:lpstr>
      <vt:lpstr>Primary Endpoint Components</vt:lpstr>
      <vt:lpstr>Diagnostic Certainty of Angina Attributable to CAD</vt:lpstr>
      <vt:lpstr>LDL-C at Baseline and Day 180  </vt:lpstr>
      <vt:lpstr>Change in LDL-C by Plaque Burden LS mean change in LDL-C, Baseline to Day 180 (LS Mean ± SE, ANCOVA Model)</vt:lpstr>
      <vt:lpstr>Change in LDL-C by Stress Test Result LS mean change in LDL-C, Baseline to Day 180 (LS Mean ± SE, ANCOVA Model)</vt:lpstr>
      <vt:lpstr>Invasive Angiography and Revascularization</vt:lpstr>
      <vt:lpstr>Safety Endpoints</vt:lpstr>
      <vt:lpstr>Key Takeaways</vt:lpstr>
      <vt:lpstr>Key Takeaways</vt:lpstr>
      <vt:lpstr>THANK YOU to PARAMOUNT Participants, Investigators, &amp; Sites!</vt:lpstr>
      <vt:lpstr>THANK YOU to PARAMOUNT Participants, Investigators, &amp; Sites!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Todd Villines</cp:lastModifiedBy>
  <cp:revision>3</cp:revision>
  <dcterms:modified xsi:type="dcterms:W3CDTF">2026-11-06T13:11:29Z</dcterms:modified>
</cp:coreProperties>
</file>