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97" r:id="rId2"/>
    <p:sldId id="286" r:id="rId3"/>
    <p:sldId id="257" r:id="rId4"/>
    <p:sldId id="365" r:id="rId5"/>
    <p:sldId id="392" r:id="rId6"/>
    <p:sldId id="375" r:id="rId7"/>
    <p:sldId id="384" r:id="rId8"/>
    <p:sldId id="385" r:id="rId9"/>
    <p:sldId id="314" r:id="rId10"/>
    <p:sldId id="366" r:id="rId11"/>
    <p:sldId id="386" r:id="rId12"/>
    <p:sldId id="373" r:id="rId13"/>
    <p:sldId id="357" r:id="rId14"/>
    <p:sldId id="374" r:id="rId15"/>
    <p:sldId id="387" r:id="rId16"/>
    <p:sldId id="327" r:id="rId17"/>
    <p:sldId id="388" r:id="rId18"/>
    <p:sldId id="377" r:id="rId19"/>
    <p:sldId id="390" r:id="rId20"/>
    <p:sldId id="376" r:id="rId21"/>
    <p:sldId id="379" r:id="rId22"/>
    <p:sldId id="378" r:id="rId23"/>
    <p:sldId id="381" r:id="rId24"/>
    <p:sldId id="362" r:id="rId25"/>
    <p:sldId id="383" r:id="rId26"/>
    <p:sldId id="391" r:id="rId27"/>
    <p:sldId id="358" r:id="rId28"/>
    <p:sldId id="272" r:id="rId2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Guide" id="{14C4FA52-AE0B-C74E-B7F0-8EB2B21CE45E}">
          <p14:sldIdLst/>
        </p14:section>
        <p14:section name="Template" id="{89B0C5F4-A315-7640-ABE1-4F0DE1FE9CAB}">
          <p14:sldIdLst>
            <p14:sldId id="297"/>
            <p14:sldId id="286"/>
            <p14:sldId id="257"/>
            <p14:sldId id="365"/>
            <p14:sldId id="392"/>
            <p14:sldId id="375"/>
            <p14:sldId id="384"/>
            <p14:sldId id="385"/>
            <p14:sldId id="314"/>
            <p14:sldId id="366"/>
            <p14:sldId id="386"/>
            <p14:sldId id="373"/>
            <p14:sldId id="357"/>
            <p14:sldId id="374"/>
            <p14:sldId id="387"/>
            <p14:sldId id="327"/>
            <p14:sldId id="388"/>
            <p14:sldId id="377"/>
            <p14:sldId id="390"/>
            <p14:sldId id="376"/>
            <p14:sldId id="379"/>
            <p14:sldId id="378"/>
            <p14:sldId id="381"/>
            <p14:sldId id="362"/>
            <p14:sldId id="383"/>
            <p14:sldId id="391"/>
            <p14:sldId id="358"/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C78"/>
    <a:srgbClr val="FF7070"/>
    <a:srgbClr val="C70B2A"/>
    <a:srgbClr val="C10E20"/>
    <a:srgbClr val="FF2929"/>
    <a:srgbClr val="FFFFFF"/>
    <a:srgbClr val="D3E6F7"/>
    <a:srgbClr val="636466"/>
    <a:srgbClr val="3451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40"/>
    <p:restoredTop sz="84837" autoAdjust="0"/>
  </p:normalViewPr>
  <p:slideViewPr>
    <p:cSldViewPr snapToGrid="0" snapToObjects="1">
      <p:cViewPr>
        <p:scale>
          <a:sx n="100" d="100"/>
          <a:sy n="100" d="100"/>
        </p:scale>
        <p:origin x="1296" y="-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97" d="100"/>
          <a:sy n="97" d="100"/>
        </p:scale>
        <p:origin x="3120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2D2D93-8703-F275-E6AD-C4A00BDE97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EE0A0C-5DF0-2508-F618-0992764054F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146F13-2EF1-8641-A22D-4C3265C6FB12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83426C-578C-1C65-8CBC-3E444761CA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7E0831-6407-672B-F1A0-BBD1CCEDE0D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20111-FE5F-DE44-97F4-05E258531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5722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90480647-A374-2E40-8098-CFEA282B3582}" type="datetimeFigureOut">
              <a:rPr lang="en-US" smtClean="0"/>
              <a:pPr/>
              <a:t>11/4/2026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ABB1E8CF-6542-954F-8DA2-B9786D13B5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41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 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120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616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B135E-B826-D238-AE48-D5B4490F7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366D4E-5D84-4F88-3620-FF0C9AD384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59F875-969F-56D4-E3E6-734FC3CA4B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8DF0F9-B4C0-C1AB-E03A-F67BA11E92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847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6ECB45-E670-F723-F06F-DA2F6218C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8C12A6-1855-C48A-3E69-0B4C27CDAD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FDE6EB-83DA-97A9-14DC-6EF4D43EFA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FAA85-E4AC-1DA6-7AAE-2874BF1D3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981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D4F97-2BAE-DDA1-EAC9-2ED732BBA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E80715-D173-DE43-0103-D69D95E545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9F2DEC-4D5D-F0E7-7C16-B2F043849E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6EC30A-AC82-3DCF-25DF-C0EC6120E9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167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32E39-F7D3-2101-9DAA-A6FFB66E0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C9A60B-3711-2456-61E0-26056F7314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E692F0-396C-524A-7065-567239BFF1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24E156-4E27-DC66-9AB5-3AB37CAE6B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807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69C18B-1071-03D9-513B-F4B79A9D2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D52945-59AC-BB4F-904D-9B799FBDF1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CF67C7-9AEB-54D3-47D3-82EA492D66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9FCB63-6E00-6039-1B52-37AE5171AF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205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CAEB61-F683-8FBD-DB54-D4E6590A67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01E015-8DBA-8838-8AFF-8CC62431C6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89F149-92AB-3244-8ADF-E50B6C3B78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B51A18-0308-061E-E390-2AFA3AD754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0098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13ED3-9166-2094-E5CD-01BFA40DE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6BF2F2-044A-1759-666D-AD517FF936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77D411-5D89-7A11-712C-81F1F27E08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79F3F7-5560-53D8-99DE-87B1E4B110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991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7EF16-AAAC-9F1A-12A7-BC195CAC77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0E6A69-6035-F95D-DB30-8733275BAE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5EA586-FCC3-F517-E7D3-D3FBFBA666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856449-3D63-901E-FE08-1C7ECBB315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73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4ABAD-071A-876E-29DF-936A36E8D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179BB3-7857-58B0-119B-BFEC144534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898E2D-69DE-DD88-704B-872D31B97B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4D484D-7C05-E7E7-F68B-B09896422D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65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239C0-422F-C486-4D62-99421F251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8D98B0-F9C7-1AB6-CB68-1BC6D380F7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97FB8A-35D0-F2C2-A3ED-0E0BF476E4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32B481-D2E7-6111-730E-25BDF7C201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8949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831048-682E-D0E8-4E1E-9E3DBD7182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6F021D-26B6-934E-A6D3-20E2270F55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C3E493-B0BB-E7D9-A8E1-B33AADB868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4B6DD5-B555-4420-AC7A-CC560E3104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3295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A28C36-E96D-A019-E6E0-1C98EAD497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BC1222-9BF0-0751-E92B-025898F167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00545F-920F-F242-5E44-0D33365B6C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CBEFD3-274D-6D1A-3A20-94571C24A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1948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ED354-E143-EABD-3E30-FB1C28FC6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330E25-735F-6020-8FF6-EB19F85BA2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63349B-54F1-3D5F-2D20-689B12E85F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D3B002-EFC0-D3EA-D09A-8D09BC504B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9483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3CE24-F678-ED6E-7EB4-FE02265AF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D71636-D3DD-52E5-F855-87F669919E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14573C-AD1D-9798-C625-0E6E36F90F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5F943F-4F78-5C08-E01B-E53E8D0972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3249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0FD0D-84D3-35FD-5963-BA40AFEA7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381F26-171B-A4A8-2100-0FA42A03BB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D5C597-4893-1A5E-36C3-B2C17C9F65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9ACD7-94A6-2866-4727-9324CE3E81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1496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E0E5B-670F-5AFA-6EF9-892646ECC2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58CAE8-D3C2-88AB-2C1B-ACEDB9B00C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741BA7-A4CD-F6A2-BD84-0BC34C986B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6377BB-7895-BC3B-8A14-90B62E88EA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963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A78E9-33E7-7780-2BC6-FCF9688B6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6219AD-EAA1-B118-C5A3-74135260B9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8B07AF-441C-299F-1949-2F41042EAF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406E1C-5AA7-EE9E-F316-E4B3C254E1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3250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D9A96-0CE8-6D1F-4FAC-F39A48835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E01BB0-81D4-E17D-F460-44FA9BDD9B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7F4A99-669D-43F4-4538-0FC1D4925D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468A5-81E7-8162-DF51-3F2221FF6C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3883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806FA-CA69-BB0C-4E4A-A681E2595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CE8D15-87BA-BC13-87C4-5570EEEF01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F9D4E2-140A-5BFE-04D1-359A298CF1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22681-CC4F-D368-E44A-1661AB7C47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3974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E0AEB-ED1B-C1DA-AB29-FB272881D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F6C017-83C3-A095-2382-976826955B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2FEC2B-FAB2-EF6A-4E6D-F6558DAD35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28D629-6A42-5D93-07AC-F24C75C58D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7659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E4EEE-9810-FE8D-1AEC-E99691684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24F3E9-3103-837E-8E52-162CC8E8CE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C1B436-F2DB-F4D3-19C6-78D4683049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DA82EA-3635-7C6E-719A-C4EB4C7987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B1E8CF-6542-954F-8DA2-B9786D13B588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697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ackground Image">
            <a:extLst>
              <a:ext uri="{FF2B5EF4-FFF2-40B4-BE49-F238E27FC236}">
                <a16:creationId xmlns:a16="http://schemas.microsoft.com/office/drawing/2014/main" id="{1F96157B-11C9-D6DC-8750-C54931318D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5127811"/>
          </a:xfrm>
          <a:prstGeom prst="rect">
            <a:avLst/>
          </a:prstGeom>
        </p:spPr>
      </p:pic>
      <p:pic>
        <p:nvPicPr>
          <p:cNvPr id="6" name="Scientific Sessions Logo" descr="A picture containing text&#10;&#10;Description automatically generated">
            <a:extLst>
              <a:ext uri="{FF2B5EF4-FFF2-40B4-BE49-F238E27FC236}">
                <a16:creationId xmlns:a16="http://schemas.microsoft.com/office/drawing/2014/main" id="{8E02BAED-CC48-57A9-BC2D-A1B0B27A27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1851" y="319942"/>
            <a:ext cx="1599934" cy="507410"/>
          </a:xfrm>
          <a:prstGeom prst="rect">
            <a:avLst/>
          </a:prstGeom>
        </p:spPr>
      </p:pic>
      <p:pic>
        <p:nvPicPr>
          <p:cNvPr id="20" name="AHA Logo" descr="Logo&#10;&#10;Description automatically generated">
            <a:extLst>
              <a:ext uri="{FF2B5EF4-FFF2-40B4-BE49-F238E27FC236}">
                <a16:creationId xmlns:a16="http://schemas.microsoft.com/office/drawing/2014/main" id="{2B3697C3-0036-5549-A91B-324D999E268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922" y="4186936"/>
            <a:ext cx="1164473" cy="631145"/>
          </a:xfrm>
          <a:prstGeom prst="rect">
            <a:avLst/>
          </a:prstGeom>
        </p:spPr>
      </p:pic>
      <p:sp>
        <p:nvSpPr>
          <p:cNvPr id="9" name="Presentation Title">
            <a:extLst>
              <a:ext uri="{FF2B5EF4-FFF2-40B4-BE49-F238E27FC236}">
                <a16:creationId xmlns:a16="http://schemas.microsoft.com/office/drawing/2014/main" id="{B7FB9AEF-A2C3-1655-A7C0-E94911D5CEFD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493922" y="1392872"/>
            <a:ext cx="4943632" cy="1989851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200" b="1" i="0" cap="all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PRESENTATION TITLE Arial black ALL CAPS</a:t>
            </a:r>
          </a:p>
        </p:txBody>
      </p:sp>
      <p:sp>
        <p:nvSpPr>
          <p:cNvPr id="10" name="Subtitle">
            <a:extLst>
              <a:ext uri="{FF2B5EF4-FFF2-40B4-BE49-F238E27FC236}">
                <a16:creationId xmlns:a16="http://schemas.microsoft.com/office/drawing/2014/main" id="{2913BAD4-6B08-AD33-D98B-166C53B85B1E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493922" y="3404069"/>
            <a:ext cx="4943632" cy="409793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Presenter name(s)</a:t>
            </a:r>
          </a:p>
        </p:txBody>
      </p:sp>
      <p:sp>
        <p:nvSpPr>
          <p:cNvPr id="11" name="Logo Placeholder">
            <a:extLst>
              <a:ext uri="{FF2B5EF4-FFF2-40B4-BE49-F238E27FC236}">
                <a16:creationId xmlns:a16="http://schemas.microsoft.com/office/drawing/2014/main" id="{93A0C854-DD11-8BDB-128D-35B687EB7C6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493923" y="487900"/>
            <a:ext cx="1873838" cy="67872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Your Company Logo</a:t>
            </a:r>
          </a:p>
        </p:txBody>
      </p:sp>
      <p:sp>
        <p:nvSpPr>
          <p:cNvPr id="4" name="#AHA24">
            <a:extLst>
              <a:ext uri="{FF2B5EF4-FFF2-40B4-BE49-F238E27FC236}">
                <a16:creationId xmlns:a16="http://schemas.microsoft.com/office/drawing/2014/main" id="{FB2618F7-8B9A-3E31-72AC-B7BE77E31F13}"/>
              </a:ext>
            </a:extLst>
          </p:cNvPr>
          <p:cNvSpPr txBox="1">
            <a:spLocks/>
          </p:cNvSpPr>
          <p:nvPr userDrawn="1"/>
        </p:nvSpPr>
        <p:spPr>
          <a:xfrm>
            <a:off x="6620132" y="4818081"/>
            <a:ext cx="2091455" cy="2596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r">
              <a:lnSpc>
                <a:spcPts val="0"/>
              </a:lnSpc>
            </a:pPr>
            <a:r>
              <a:rPr lang="en-US" sz="1400" i="0" dirty="0">
                <a:solidFill>
                  <a:schemeClr val="accent1"/>
                </a:solidFill>
                <a:latin typeface="+mn-lt"/>
              </a:rPr>
              <a:t>#ScientificSessions26</a:t>
            </a:r>
          </a:p>
        </p:txBody>
      </p:sp>
    </p:spTree>
    <p:extLst>
      <p:ext uri="{BB962C8B-B14F-4D97-AF65-F5344CB8AC3E}">
        <p14:creationId xmlns:p14="http://schemas.microsoft.com/office/powerpoint/2010/main" val="27534482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BCD42D-0ED6-DC29-6DAC-7551714C56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8F8657-13E2-DC82-D248-3633F0A94CAC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#AHA24">
            <a:extLst>
              <a:ext uri="{FF2B5EF4-FFF2-40B4-BE49-F238E27FC236}">
                <a16:creationId xmlns:a16="http://schemas.microsoft.com/office/drawing/2014/main" id="{91AE4E72-D6CE-B9DA-2CE2-14D35DA3D062}"/>
              </a:ext>
            </a:extLst>
          </p:cNvPr>
          <p:cNvSpPr txBox="1">
            <a:spLocks/>
          </p:cNvSpPr>
          <p:nvPr userDrawn="1"/>
        </p:nvSpPr>
        <p:spPr>
          <a:xfrm>
            <a:off x="493924" y="4506214"/>
            <a:ext cx="3074029" cy="4001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l">
              <a:lnSpc>
                <a:spcPts val="0"/>
              </a:lnSpc>
            </a:pPr>
            <a:r>
              <a:rPr lang="en-US" sz="1600" i="0" kern="1200" dirty="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rPr>
              <a:t>#ScientificSessions26</a:t>
            </a:r>
          </a:p>
        </p:txBody>
      </p:sp>
      <p:sp>
        <p:nvSpPr>
          <p:cNvPr id="17" name="Section Number" descr="Section number">
            <a:extLst>
              <a:ext uri="{FF2B5EF4-FFF2-40B4-BE49-F238E27FC236}">
                <a16:creationId xmlns:a16="http://schemas.microsoft.com/office/drawing/2014/main" id="{3AB1FEA1-9B68-F95B-5D90-13F2C14953A5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5602" y="1445693"/>
            <a:ext cx="1698747" cy="1653063"/>
          </a:xfrm>
        </p:spPr>
        <p:txBody>
          <a:bodyPr>
            <a:noAutofit/>
          </a:bodyPr>
          <a:lstStyle>
            <a:lvl1pPr algn="l">
              <a:defRPr sz="8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5" name="Section Title" descr="Section title ">
            <a:extLst>
              <a:ext uri="{FF2B5EF4-FFF2-40B4-BE49-F238E27FC236}">
                <a16:creationId xmlns:a16="http://schemas.microsoft.com/office/drawing/2014/main" id="{7F56B85B-9113-0166-079D-DDAE66D6200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164349" y="1626884"/>
            <a:ext cx="4583923" cy="1530082"/>
          </a:xfrm>
        </p:spPr>
        <p:txBody>
          <a:bodyPr anchor="t">
            <a:normAutofit/>
          </a:bodyPr>
          <a:lstStyle>
            <a:lvl1pPr algn="l">
              <a:lnSpc>
                <a:spcPts val="4000"/>
              </a:lnSpc>
              <a:defRPr sz="3200" b="0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TITLE, ARIAL BLACK, ALL CAPS 32 PTS</a:t>
            </a:r>
          </a:p>
        </p:txBody>
      </p:sp>
    </p:spTree>
    <p:extLst>
      <p:ext uri="{BB962C8B-B14F-4D97-AF65-F5344CB8AC3E}">
        <p14:creationId xmlns:p14="http://schemas.microsoft.com/office/powerpoint/2010/main" val="2462922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v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05BF88-A6D3-33DE-2969-C1CED5F5AA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10800000" flipH="1"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05A333C-D907-C4E4-0077-4CD1808D78AE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ection Number" descr="Section number">
            <a:extLst>
              <a:ext uri="{FF2B5EF4-FFF2-40B4-BE49-F238E27FC236}">
                <a16:creationId xmlns:a16="http://schemas.microsoft.com/office/drawing/2014/main" id="{3AB1FEA1-9B68-F95B-5D90-13F2C14953A5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5602" y="1445693"/>
            <a:ext cx="1698747" cy="1653063"/>
          </a:xfrm>
        </p:spPr>
        <p:txBody>
          <a:bodyPr>
            <a:noAutofit/>
          </a:bodyPr>
          <a:lstStyle>
            <a:lvl1pPr algn="l">
              <a:defRPr sz="8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02</a:t>
            </a:r>
          </a:p>
        </p:txBody>
      </p:sp>
      <p:sp>
        <p:nvSpPr>
          <p:cNvPr id="15" name="Section Title" descr="Section title ">
            <a:extLst>
              <a:ext uri="{FF2B5EF4-FFF2-40B4-BE49-F238E27FC236}">
                <a16:creationId xmlns:a16="http://schemas.microsoft.com/office/drawing/2014/main" id="{7F56B85B-9113-0166-079D-DDAE66D6200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164349" y="1626884"/>
            <a:ext cx="4583923" cy="1530082"/>
          </a:xfrm>
        </p:spPr>
        <p:txBody>
          <a:bodyPr anchor="t">
            <a:normAutofit/>
          </a:bodyPr>
          <a:lstStyle>
            <a:lvl1pPr algn="l">
              <a:lnSpc>
                <a:spcPts val="4000"/>
              </a:lnSpc>
              <a:defRPr sz="3200" b="0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TITLE, ARIAL BLACK, ALL CAPS 32 PTS</a:t>
            </a:r>
          </a:p>
        </p:txBody>
      </p:sp>
      <p:sp>
        <p:nvSpPr>
          <p:cNvPr id="2" name="#AHA24">
            <a:extLst>
              <a:ext uri="{FF2B5EF4-FFF2-40B4-BE49-F238E27FC236}">
                <a16:creationId xmlns:a16="http://schemas.microsoft.com/office/drawing/2014/main" id="{762C46FF-4318-93F8-DAFA-B9BD0238FE01}"/>
              </a:ext>
            </a:extLst>
          </p:cNvPr>
          <p:cNvSpPr txBox="1">
            <a:spLocks/>
          </p:cNvSpPr>
          <p:nvPr userDrawn="1"/>
        </p:nvSpPr>
        <p:spPr>
          <a:xfrm>
            <a:off x="493924" y="4506214"/>
            <a:ext cx="3074029" cy="4001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l">
              <a:lnSpc>
                <a:spcPts val="0"/>
              </a:lnSpc>
            </a:pPr>
            <a:r>
              <a:rPr lang="en-US" sz="1600" i="0" kern="1200" dirty="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rPr>
              <a:t>#ScientificSessions26</a:t>
            </a:r>
          </a:p>
        </p:txBody>
      </p:sp>
    </p:spTree>
    <p:extLst>
      <p:ext uri="{BB962C8B-B14F-4D97-AF65-F5344CB8AC3E}">
        <p14:creationId xmlns:p14="http://schemas.microsoft.com/office/powerpoint/2010/main" val="1810792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v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4D1B86-483C-4C2E-A938-10C81CFC08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10800000" flipH="1"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8E43D52-313D-6AF5-9036-CF2E06A110A5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Section Number" descr="Section number">
            <a:extLst>
              <a:ext uri="{FF2B5EF4-FFF2-40B4-BE49-F238E27FC236}">
                <a16:creationId xmlns:a16="http://schemas.microsoft.com/office/drawing/2014/main" id="{3AB1FEA1-9B68-F95B-5D90-13F2C14953A5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5602" y="1445693"/>
            <a:ext cx="1698747" cy="1653063"/>
          </a:xfrm>
        </p:spPr>
        <p:txBody>
          <a:bodyPr>
            <a:noAutofit/>
          </a:bodyPr>
          <a:lstStyle>
            <a:lvl1pPr algn="l">
              <a:defRPr sz="8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03</a:t>
            </a:r>
          </a:p>
        </p:txBody>
      </p:sp>
      <p:sp>
        <p:nvSpPr>
          <p:cNvPr id="15" name="Section Title" descr="Section title ">
            <a:extLst>
              <a:ext uri="{FF2B5EF4-FFF2-40B4-BE49-F238E27FC236}">
                <a16:creationId xmlns:a16="http://schemas.microsoft.com/office/drawing/2014/main" id="{7F56B85B-9113-0166-079D-DDAE66D6200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164349" y="1626884"/>
            <a:ext cx="4583923" cy="1530082"/>
          </a:xfrm>
        </p:spPr>
        <p:txBody>
          <a:bodyPr anchor="t">
            <a:normAutofit/>
          </a:bodyPr>
          <a:lstStyle>
            <a:lvl1pPr algn="l">
              <a:lnSpc>
                <a:spcPts val="4000"/>
              </a:lnSpc>
              <a:defRPr sz="3200" b="0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TITLE, ARIAL BLACK, ALL CAPS 32 PTS</a:t>
            </a:r>
          </a:p>
        </p:txBody>
      </p:sp>
      <p:sp>
        <p:nvSpPr>
          <p:cNvPr id="3" name="#AHA24">
            <a:extLst>
              <a:ext uri="{FF2B5EF4-FFF2-40B4-BE49-F238E27FC236}">
                <a16:creationId xmlns:a16="http://schemas.microsoft.com/office/drawing/2014/main" id="{DFC35F36-241B-2CF2-E192-8A16936DDEFA}"/>
              </a:ext>
            </a:extLst>
          </p:cNvPr>
          <p:cNvSpPr txBox="1">
            <a:spLocks/>
          </p:cNvSpPr>
          <p:nvPr userDrawn="1"/>
        </p:nvSpPr>
        <p:spPr>
          <a:xfrm>
            <a:off x="493924" y="4506214"/>
            <a:ext cx="3074029" cy="4001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l">
              <a:lnSpc>
                <a:spcPts val="0"/>
              </a:lnSpc>
            </a:pPr>
            <a:r>
              <a:rPr lang="en-US" sz="1600" i="0" kern="1200" dirty="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rPr>
              <a:t>#ScientificSessions26</a:t>
            </a:r>
          </a:p>
        </p:txBody>
      </p:sp>
    </p:spTree>
    <p:extLst>
      <p:ext uri="{BB962C8B-B14F-4D97-AF65-F5344CB8AC3E}">
        <p14:creationId xmlns:p14="http://schemas.microsoft.com/office/powerpoint/2010/main" val="1339175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0">
            <a:extLst>
              <a:ext uri="{FF2B5EF4-FFF2-40B4-BE49-F238E27FC236}">
                <a16:creationId xmlns:a16="http://schemas.microsoft.com/office/drawing/2014/main" id="{7BA80F05-5F38-9BCC-5DF3-A545CEFB6910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119909" y="0"/>
            <a:ext cx="4025570" cy="5153081"/>
          </a:xfrm>
          <a:custGeom>
            <a:avLst/>
            <a:gdLst>
              <a:gd name="connsiteX0" fmla="*/ 2522315 w 3877235"/>
              <a:gd name="connsiteY0" fmla="*/ 0 h 5143500"/>
              <a:gd name="connsiteX1" fmla="*/ 3047439 w 3877235"/>
              <a:gd name="connsiteY1" fmla="*/ 0 h 5143500"/>
              <a:gd name="connsiteX2" fmla="*/ 3047439 w 3877235"/>
              <a:gd name="connsiteY2" fmla="*/ 0 h 5143500"/>
              <a:gd name="connsiteX3" fmla="*/ 3258110 w 3877235"/>
              <a:gd name="connsiteY3" fmla="*/ 0 h 5143500"/>
              <a:gd name="connsiteX4" fmla="*/ 3877235 w 3877235"/>
              <a:gd name="connsiteY4" fmla="*/ 0 h 5143500"/>
              <a:gd name="connsiteX5" fmla="*/ 3877235 w 3877235"/>
              <a:gd name="connsiteY5" fmla="*/ 5143500 h 5143500"/>
              <a:gd name="connsiteX6" fmla="*/ 1672607 w 3877235"/>
              <a:gd name="connsiteY6" fmla="*/ 5143500 h 5143500"/>
              <a:gd name="connsiteX7" fmla="*/ 1591235 w 3877235"/>
              <a:gd name="connsiteY7" fmla="*/ 5143500 h 5143500"/>
              <a:gd name="connsiteX8" fmla="*/ 1461936 w 3877235"/>
              <a:gd name="connsiteY8" fmla="*/ 5143500 h 5143500"/>
              <a:gd name="connsiteX9" fmla="*/ 1147483 w 3877235"/>
              <a:gd name="connsiteY9" fmla="*/ 5143500 h 5143500"/>
              <a:gd name="connsiteX10" fmla="*/ 1031630 w 3877235"/>
              <a:gd name="connsiteY10" fmla="*/ 5143500 h 5143500"/>
              <a:gd name="connsiteX11" fmla="*/ 936812 w 3877235"/>
              <a:gd name="connsiteY11" fmla="*/ 5143500 h 5143500"/>
              <a:gd name="connsiteX12" fmla="*/ 525124 w 3877235"/>
              <a:gd name="connsiteY12" fmla="*/ 5143500 h 5143500"/>
              <a:gd name="connsiteX13" fmla="*/ 506506 w 3877235"/>
              <a:gd name="connsiteY13" fmla="*/ 5143500 h 5143500"/>
              <a:gd name="connsiteX14" fmla="*/ 0 w 3877235"/>
              <a:gd name="connsiteY14" fmla="*/ 5143500 h 5143500"/>
              <a:gd name="connsiteX15" fmla="*/ 1585503 w 3877235"/>
              <a:gd name="connsiteY15" fmla="*/ 0 h 5143500"/>
              <a:gd name="connsiteX16" fmla="*/ 2092009 w 3877235"/>
              <a:gd name="connsiteY16" fmla="*/ 0 h 5143500"/>
              <a:gd name="connsiteX17" fmla="*/ 2092009 w 3877235"/>
              <a:gd name="connsiteY17" fmla="*/ 0 h 5143500"/>
              <a:gd name="connsiteX18" fmla="*/ 2522315 w 3877235"/>
              <a:gd name="connsiteY18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461936 w 3877235"/>
              <a:gd name="csY8" fmla="*/ 5143500 h 5143500"/>
              <a:gd name="csX9" fmla="*/ 1147483 w 3877235"/>
              <a:gd name="csY9" fmla="*/ 5143500 h 5143500"/>
              <a:gd name="csX10" fmla="*/ 1031630 w 3877235"/>
              <a:gd name="csY10" fmla="*/ 5143500 h 5143500"/>
              <a:gd name="csX11" fmla="*/ 936812 w 3877235"/>
              <a:gd name="csY11" fmla="*/ 5143500 h 5143500"/>
              <a:gd name="csX12" fmla="*/ 525124 w 3877235"/>
              <a:gd name="csY12" fmla="*/ 5143500 h 5143500"/>
              <a:gd name="csX13" fmla="*/ 0 w 3877235"/>
              <a:gd name="csY13" fmla="*/ 5143500 h 5143500"/>
              <a:gd name="csX14" fmla="*/ 1585503 w 3877235"/>
              <a:gd name="csY14" fmla="*/ 0 h 5143500"/>
              <a:gd name="csX15" fmla="*/ 2092009 w 3877235"/>
              <a:gd name="csY15" fmla="*/ 0 h 5143500"/>
              <a:gd name="csX16" fmla="*/ 2092009 w 3877235"/>
              <a:gd name="csY16" fmla="*/ 0 h 5143500"/>
              <a:gd name="csX17" fmla="*/ 2522315 w 3877235"/>
              <a:gd name="csY17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147483 w 3877235"/>
              <a:gd name="csY8" fmla="*/ 5143500 h 5143500"/>
              <a:gd name="csX9" fmla="*/ 1031630 w 3877235"/>
              <a:gd name="csY9" fmla="*/ 5143500 h 5143500"/>
              <a:gd name="csX10" fmla="*/ 936812 w 3877235"/>
              <a:gd name="csY10" fmla="*/ 5143500 h 5143500"/>
              <a:gd name="csX11" fmla="*/ 525124 w 3877235"/>
              <a:gd name="csY11" fmla="*/ 5143500 h 5143500"/>
              <a:gd name="csX12" fmla="*/ 0 w 3877235"/>
              <a:gd name="csY12" fmla="*/ 5143500 h 5143500"/>
              <a:gd name="csX13" fmla="*/ 1585503 w 3877235"/>
              <a:gd name="csY13" fmla="*/ 0 h 5143500"/>
              <a:gd name="csX14" fmla="*/ 2092009 w 3877235"/>
              <a:gd name="csY14" fmla="*/ 0 h 5143500"/>
              <a:gd name="csX15" fmla="*/ 2092009 w 3877235"/>
              <a:gd name="csY15" fmla="*/ 0 h 5143500"/>
              <a:gd name="csX16" fmla="*/ 2522315 w 3877235"/>
              <a:gd name="csY16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147483 w 3877235"/>
              <a:gd name="csY7" fmla="*/ 5143500 h 5143500"/>
              <a:gd name="csX8" fmla="*/ 1031630 w 3877235"/>
              <a:gd name="csY8" fmla="*/ 5143500 h 5143500"/>
              <a:gd name="csX9" fmla="*/ 936812 w 3877235"/>
              <a:gd name="csY9" fmla="*/ 5143500 h 5143500"/>
              <a:gd name="csX10" fmla="*/ 525124 w 3877235"/>
              <a:gd name="csY10" fmla="*/ 5143500 h 5143500"/>
              <a:gd name="csX11" fmla="*/ 0 w 3877235"/>
              <a:gd name="csY11" fmla="*/ 5143500 h 5143500"/>
              <a:gd name="csX12" fmla="*/ 1585503 w 3877235"/>
              <a:gd name="csY12" fmla="*/ 0 h 5143500"/>
              <a:gd name="csX13" fmla="*/ 2092009 w 3877235"/>
              <a:gd name="csY13" fmla="*/ 0 h 5143500"/>
              <a:gd name="csX14" fmla="*/ 2092009 w 3877235"/>
              <a:gd name="csY14" fmla="*/ 0 h 5143500"/>
              <a:gd name="csX15" fmla="*/ 2522315 w 3877235"/>
              <a:gd name="csY15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147483 w 3877235"/>
              <a:gd name="csY6" fmla="*/ 5143500 h 5143500"/>
              <a:gd name="csX7" fmla="*/ 1031630 w 3877235"/>
              <a:gd name="csY7" fmla="*/ 5143500 h 5143500"/>
              <a:gd name="csX8" fmla="*/ 936812 w 3877235"/>
              <a:gd name="csY8" fmla="*/ 5143500 h 5143500"/>
              <a:gd name="csX9" fmla="*/ 525124 w 3877235"/>
              <a:gd name="csY9" fmla="*/ 5143500 h 5143500"/>
              <a:gd name="csX10" fmla="*/ 0 w 3877235"/>
              <a:gd name="csY10" fmla="*/ 5143500 h 5143500"/>
              <a:gd name="csX11" fmla="*/ 1585503 w 3877235"/>
              <a:gd name="csY11" fmla="*/ 0 h 5143500"/>
              <a:gd name="csX12" fmla="*/ 2092009 w 3877235"/>
              <a:gd name="csY12" fmla="*/ 0 h 5143500"/>
              <a:gd name="csX13" fmla="*/ 2092009 w 3877235"/>
              <a:gd name="csY13" fmla="*/ 0 h 5143500"/>
              <a:gd name="csX14" fmla="*/ 2522315 w 3877235"/>
              <a:gd name="csY14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031630 w 3877235"/>
              <a:gd name="csY6" fmla="*/ 5143500 h 5143500"/>
              <a:gd name="csX7" fmla="*/ 936812 w 3877235"/>
              <a:gd name="csY7" fmla="*/ 5143500 h 5143500"/>
              <a:gd name="csX8" fmla="*/ 525124 w 3877235"/>
              <a:gd name="csY8" fmla="*/ 5143500 h 5143500"/>
              <a:gd name="csX9" fmla="*/ 0 w 3877235"/>
              <a:gd name="csY9" fmla="*/ 5143500 h 5143500"/>
              <a:gd name="csX10" fmla="*/ 1585503 w 3877235"/>
              <a:gd name="csY10" fmla="*/ 0 h 5143500"/>
              <a:gd name="csX11" fmla="*/ 2092009 w 3877235"/>
              <a:gd name="csY11" fmla="*/ 0 h 5143500"/>
              <a:gd name="csX12" fmla="*/ 2092009 w 3877235"/>
              <a:gd name="csY12" fmla="*/ 0 h 5143500"/>
              <a:gd name="csX13" fmla="*/ 2522315 w 3877235"/>
              <a:gd name="csY13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525124 w 3877235"/>
              <a:gd name="csY7" fmla="*/ 5143500 h 5143500"/>
              <a:gd name="csX8" fmla="*/ 0 w 3877235"/>
              <a:gd name="csY8" fmla="*/ 5143500 h 5143500"/>
              <a:gd name="csX9" fmla="*/ 1585503 w 3877235"/>
              <a:gd name="csY9" fmla="*/ 0 h 5143500"/>
              <a:gd name="csX10" fmla="*/ 2092009 w 3877235"/>
              <a:gd name="csY10" fmla="*/ 0 h 5143500"/>
              <a:gd name="csX11" fmla="*/ 2092009 w 3877235"/>
              <a:gd name="csY11" fmla="*/ 0 h 5143500"/>
              <a:gd name="csX12" fmla="*/ 2522315 w 3877235"/>
              <a:gd name="csY12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0 w 3877235"/>
              <a:gd name="csY7" fmla="*/ 5143500 h 5143500"/>
              <a:gd name="csX8" fmla="*/ 1585503 w 3877235"/>
              <a:gd name="csY8" fmla="*/ 0 h 5143500"/>
              <a:gd name="csX9" fmla="*/ 2092009 w 3877235"/>
              <a:gd name="csY9" fmla="*/ 0 h 5143500"/>
              <a:gd name="csX10" fmla="*/ 2092009 w 3877235"/>
              <a:gd name="csY10" fmla="*/ 0 h 5143500"/>
              <a:gd name="csX11" fmla="*/ 2522315 w 3877235"/>
              <a:gd name="csY11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877235 w 3877235"/>
              <a:gd name="csY3" fmla="*/ 0 h 5143500"/>
              <a:gd name="csX4" fmla="*/ 3877235 w 3877235"/>
              <a:gd name="csY4" fmla="*/ 5143500 h 5143500"/>
              <a:gd name="csX5" fmla="*/ 936812 w 3877235"/>
              <a:gd name="csY5" fmla="*/ 5143500 h 5143500"/>
              <a:gd name="csX6" fmla="*/ 0 w 3877235"/>
              <a:gd name="csY6" fmla="*/ 5143500 h 5143500"/>
              <a:gd name="csX7" fmla="*/ 1585503 w 3877235"/>
              <a:gd name="csY7" fmla="*/ 0 h 5143500"/>
              <a:gd name="csX8" fmla="*/ 2092009 w 3877235"/>
              <a:gd name="csY8" fmla="*/ 0 h 5143500"/>
              <a:gd name="csX9" fmla="*/ 2092009 w 3877235"/>
              <a:gd name="csY9" fmla="*/ 0 h 5143500"/>
              <a:gd name="csX10" fmla="*/ 2522315 w 3877235"/>
              <a:gd name="csY10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9" fmla="*/ 2522315 w 3877235"/>
              <a:gd name="csY9" fmla="*/ 0 h 5143500"/>
              <a:gd name="csX0" fmla="*/ 2092009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7" fmla="*/ 2092009 w 3877235"/>
              <a:gd name="csY7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0 w 3877235"/>
              <a:gd name="csY3" fmla="*/ 5143500 h 5143500"/>
              <a:gd name="csX4" fmla="*/ 1585503 w 3877235"/>
              <a:gd name="csY4" fmla="*/ 0 h 5143500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2891273 w 3543280"/>
              <a:gd name="csY2" fmla="*/ 1590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75085"/>
              <a:gd name="csY0" fmla="*/ 15903 h 5159403"/>
              <a:gd name="csX1" fmla="*/ 607505 w 3575085"/>
              <a:gd name="csY1" fmla="*/ 0 h 5159403"/>
              <a:gd name="csX2" fmla="*/ 3575085 w 3575085"/>
              <a:gd name="csY2" fmla="*/ 15903 h 5159403"/>
              <a:gd name="csX3" fmla="*/ 3543280 w 3575085"/>
              <a:gd name="csY3" fmla="*/ 5159403 h 5159403"/>
              <a:gd name="csX4" fmla="*/ 0 w 3575085"/>
              <a:gd name="csY4" fmla="*/ 5151451 h 5159403"/>
              <a:gd name="csX5" fmla="*/ 599541 w 357508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11474 w 3543280"/>
              <a:gd name="csY2" fmla="*/ 7951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7674"/>
              <a:gd name="csY0" fmla="*/ 15903 h 5159403"/>
              <a:gd name="csX1" fmla="*/ 607505 w 3557674"/>
              <a:gd name="csY1" fmla="*/ 0 h 5159403"/>
              <a:gd name="csX2" fmla="*/ 3543280 w 3557674"/>
              <a:gd name="csY2" fmla="*/ 23854 h 5159403"/>
              <a:gd name="csX3" fmla="*/ 3543280 w 3557674"/>
              <a:gd name="csY3" fmla="*/ 5159403 h 5159403"/>
              <a:gd name="csX4" fmla="*/ 0 w 3557674"/>
              <a:gd name="csY4" fmla="*/ 5151451 h 5159403"/>
              <a:gd name="csX5" fmla="*/ 599541 w 3557674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262393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31805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69245"/>
              <a:gd name="csY0" fmla="*/ 15903 h 5159403"/>
              <a:gd name="csX1" fmla="*/ 607505 w 3569245"/>
              <a:gd name="csY1" fmla="*/ 0 h 5159403"/>
              <a:gd name="csX2" fmla="*/ 3559183 w 3569245"/>
              <a:gd name="csY2" fmla="*/ 31805 h 5159403"/>
              <a:gd name="csX3" fmla="*/ 3543280 w 3569245"/>
              <a:gd name="csY3" fmla="*/ 5159403 h 5159403"/>
              <a:gd name="csX4" fmla="*/ 0 w 3569245"/>
              <a:gd name="csY4" fmla="*/ 5151451 h 5159403"/>
              <a:gd name="csX5" fmla="*/ 599541 w 356924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264985 w 3543280"/>
              <a:gd name="csY2" fmla="*/ 95415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62660"/>
              <a:gd name="csY0" fmla="*/ 15903 h 5159403"/>
              <a:gd name="csX1" fmla="*/ 607505 w 3562660"/>
              <a:gd name="csY1" fmla="*/ 0 h 5159403"/>
              <a:gd name="csX2" fmla="*/ 3551232 w 3562660"/>
              <a:gd name="csY2" fmla="*/ 23853 h 5159403"/>
              <a:gd name="csX3" fmla="*/ 3543280 w 3562660"/>
              <a:gd name="csY3" fmla="*/ 5159403 h 5159403"/>
              <a:gd name="csX4" fmla="*/ 0 w 3562660"/>
              <a:gd name="csY4" fmla="*/ 5151451 h 5159403"/>
              <a:gd name="csX5" fmla="*/ 599541 w 3562660"/>
              <a:gd name="csY5" fmla="*/ 15903 h 5159403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551234"/>
              <a:gd name="csY0" fmla="*/ 4425 h 5147925"/>
              <a:gd name="csX1" fmla="*/ 591630 w 3551234"/>
              <a:gd name="csY1" fmla="*/ 1222 h 5147925"/>
              <a:gd name="csX2" fmla="*/ 3551232 w 3551234"/>
              <a:gd name="csY2" fmla="*/ 12375 h 5147925"/>
              <a:gd name="csX3" fmla="*/ 3543280 w 3551234"/>
              <a:gd name="csY3" fmla="*/ 5147925 h 5147925"/>
              <a:gd name="csX4" fmla="*/ 0 w 3551234"/>
              <a:gd name="csY4" fmla="*/ 5139973 h 5147925"/>
              <a:gd name="csX5" fmla="*/ 599541 w 3551234"/>
              <a:gd name="csY5" fmla="*/ 4425 h 5147925"/>
              <a:gd name="csX0" fmla="*/ 599541 w 3551232"/>
              <a:gd name="csY0" fmla="*/ 3224 h 5146724"/>
              <a:gd name="csX1" fmla="*/ 591630 w 3551232"/>
              <a:gd name="csY1" fmla="*/ 21 h 5146724"/>
              <a:gd name="csX2" fmla="*/ 3551232 w 3551232"/>
              <a:gd name="csY2" fmla="*/ 4824 h 5146724"/>
              <a:gd name="csX3" fmla="*/ 3543280 w 3551232"/>
              <a:gd name="csY3" fmla="*/ 5146724 h 5146724"/>
              <a:gd name="csX4" fmla="*/ 0 w 3551232"/>
              <a:gd name="csY4" fmla="*/ 5138772 h 5146724"/>
              <a:gd name="csX5" fmla="*/ 599541 w 3551232"/>
              <a:gd name="csY5" fmla="*/ 3224 h 5146724"/>
              <a:gd name="csX0" fmla="*/ 596366 w 3551232"/>
              <a:gd name="csY0" fmla="*/ 56940 h 5149640"/>
              <a:gd name="csX1" fmla="*/ 591630 w 3551232"/>
              <a:gd name="csY1" fmla="*/ 2937 h 5149640"/>
              <a:gd name="csX2" fmla="*/ 3551232 w 3551232"/>
              <a:gd name="csY2" fmla="*/ 7740 h 5149640"/>
              <a:gd name="csX3" fmla="*/ 3543280 w 3551232"/>
              <a:gd name="csY3" fmla="*/ 5149640 h 5149640"/>
              <a:gd name="csX4" fmla="*/ 0 w 3551232"/>
              <a:gd name="csY4" fmla="*/ 5141688 h 5149640"/>
              <a:gd name="csX5" fmla="*/ 596366 w 3551232"/>
              <a:gd name="csY5" fmla="*/ 56940 h 5149640"/>
              <a:gd name="csX0" fmla="*/ 596366 w 3551232"/>
              <a:gd name="csY0" fmla="*/ 54405 h 5147105"/>
              <a:gd name="csX1" fmla="*/ 591630 w 3551232"/>
              <a:gd name="csY1" fmla="*/ 402 h 5147105"/>
              <a:gd name="csX2" fmla="*/ 3551232 w 3551232"/>
              <a:gd name="csY2" fmla="*/ 5205 h 5147105"/>
              <a:gd name="csX3" fmla="*/ 3543280 w 3551232"/>
              <a:gd name="csY3" fmla="*/ 5147105 h 5147105"/>
              <a:gd name="csX4" fmla="*/ 0 w 3551232"/>
              <a:gd name="csY4" fmla="*/ 5139153 h 5147105"/>
              <a:gd name="csX5" fmla="*/ 596366 w 3551232"/>
              <a:gd name="csY5" fmla="*/ 54405 h 5147105"/>
              <a:gd name="csX0" fmla="*/ 596366 w 3551232"/>
              <a:gd name="csY0" fmla="*/ 664225 h 5756925"/>
              <a:gd name="csX1" fmla="*/ 3551232 w 3551232"/>
              <a:gd name="csY1" fmla="*/ 615025 h 5756925"/>
              <a:gd name="csX2" fmla="*/ 3543280 w 3551232"/>
              <a:gd name="csY2" fmla="*/ 5756925 h 5756925"/>
              <a:gd name="csX3" fmla="*/ 0 w 3551232"/>
              <a:gd name="csY3" fmla="*/ 5748973 h 5756925"/>
              <a:gd name="csX4" fmla="*/ 596366 w 3551232"/>
              <a:gd name="csY4" fmla="*/ 664225 h 5756925"/>
              <a:gd name="csX0" fmla="*/ 596366 w 3767479"/>
              <a:gd name="csY0" fmla="*/ 665676 h 5755201"/>
              <a:gd name="csX1" fmla="*/ 3551232 w 3767479"/>
              <a:gd name="csY1" fmla="*/ 613301 h 5755201"/>
              <a:gd name="csX2" fmla="*/ 3543280 w 3767479"/>
              <a:gd name="csY2" fmla="*/ 5755201 h 5755201"/>
              <a:gd name="csX3" fmla="*/ 0 w 3767479"/>
              <a:gd name="csY3" fmla="*/ 5747249 h 5755201"/>
              <a:gd name="csX4" fmla="*/ 596366 w 3767479"/>
              <a:gd name="csY4" fmla="*/ 665676 h 5755201"/>
              <a:gd name="csX0" fmla="*/ 596366 w 3767479"/>
              <a:gd name="csY0" fmla="*/ 415929 h 5505454"/>
              <a:gd name="csX1" fmla="*/ 3551232 w 3767479"/>
              <a:gd name="csY1" fmla="*/ 363554 h 5505454"/>
              <a:gd name="csX2" fmla="*/ 3543280 w 3767479"/>
              <a:gd name="csY2" fmla="*/ 5505454 h 5505454"/>
              <a:gd name="csX3" fmla="*/ 0 w 3767479"/>
              <a:gd name="csY3" fmla="*/ 5497502 h 5505454"/>
              <a:gd name="csX4" fmla="*/ 596366 w 3767479"/>
              <a:gd name="csY4" fmla="*/ 415929 h 5505454"/>
              <a:gd name="csX0" fmla="*/ 599541 w 3767243"/>
              <a:gd name="csY0" fmla="*/ 379461 h 5522961"/>
              <a:gd name="csX1" fmla="*/ 3551232 w 3767243"/>
              <a:gd name="csY1" fmla="*/ 381061 h 5522961"/>
              <a:gd name="csX2" fmla="*/ 3543280 w 3767243"/>
              <a:gd name="csY2" fmla="*/ 5522961 h 5522961"/>
              <a:gd name="csX3" fmla="*/ 0 w 3767243"/>
              <a:gd name="csY3" fmla="*/ 5515009 h 5522961"/>
              <a:gd name="csX4" fmla="*/ 599541 w 3767243"/>
              <a:gd name="csY4" fmla="*/ 379461 h 5522961"/>
              <a:gd name="csX0" fmla="*/ 599541 w 3764880"/>
              <a:gd name="csY0" fmla="*/ 377112 h 5520612"/>
              <a:gd name="csX1" fmla="*/ 3548057 w 3764880"/>
              <a:gd name="csY1" fmla="*/ 381887 h 5520612"/>
              <a:gd name="csX2" fmla="*/ 3543280 w 3764880"/>
              <a:gd name="csY2" fmla="*/ 5520612 h 5520612"/>
              <a:gd name="csX3" fmla="*/ 0 w 3764880"/>
              <a:gd name="csY3" fmla="*/ 5512660 h 5520612"/>
              <a:gd name="csX4" fmla="*/ 599541 w 3764880"/>
              <a:gd name="csY4" fmla="*/ 377112 h 5520612"/>
              <a:gd name="csX0" fmla="*/ 599541 w 3548057"/>
              <a:gd name="csY0" fmla="*/ 0 h 5143500"/>
              <a:gd name="csX1" fmla="*/ 3548057 w 3548057"/>
              <a:gd name="csY1" fmla="*/ 4775 h 5143500"/>
              <a:gd name="csX2" fmla="*/ 3543280 w 3548057"/>
              <a:gd name="csY2" fmla="*/ 5143500 h 5143500"/>
              <a:gd name="csX3" fmla="*/ 0 w 3548057"/>
              <a:gd name="csY3" fmla="*/ 5135548 h 5143500"/>
              <a:gd name="csX4" fmla="*/ 599541 w 3548057"/>
              <a:gd name="csY4" fmla="*/ 0 h 5143500"/>
              <a:gd name="csX0" fmla="*/ 599541 w 3551232"/>
              <a:gd name="csY0" fmla="*/ 1575 h 5145075"/>
              <a:gd name="csX1" fmla="*/ 3551232 w 3551232"/>
              <a:gd name="csY1" fmla="*/ 0 h 5145075"/>
              <a:gd name="csX2" fmla="*/ 3543280 w 3551232"/>
              <a:gd name="csY2" fmla="*/ 5145075 h 5145075"/>
              <a:gd name="csX3" fmla="*/ 0 w 3551232"/>
              <a:gd name="csY3" fmla="*/ 5137123 h 5145075"/>
              <a:gd name="csX4" fmla="*/ 599541 w 3551232"/>
              <a:gd name="csY4" fmla="*/ 1575 h 5145075"/>
              <a:gd name="csX0" fmla="*/ 599541 w 3769342"/>
              <a:gd name="csY0" fmla="*/ 381814 h 5525314"/>
              <a:gd name="csX1" fmla="*/ 3551232 w 3769342"/>
              <a:gd name="csY1" fmla="*/ 380239 h 5525314"/>
              <a:gd name="csX2" fmla="*/ 3549630 w 3769342"/>
              <a:gd name="csY2" fmla="*/ 5525314 h 5525314"/>
              <a:gd name="csX3" fmla="*/ 0 w 3769342"/>
              <a:gd name="csY3" fmla="*/ 5517362 h 5525314"/>
              <a:gd name="csX4" fmla="*/ 599541 w 3769342"/>
              <a:gd name="csY4" fmla="*/ 381814 h 5525314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5077 h 5150150"/>
              <a:gd name="csX1" fmla="*/ 3563932 w 3782042"/>
              <a:gd name="csY1" fmla="*/ 3502 h 5150150"/>
              <a:gd name="csX2" fmla="*/ 3562330 w 3782042"/>
              <a:gd name="csY2" fmla="*/ 5148577 h 5150150"/>
              <a:gd name="csX3" fmla="*/ 0 w 3782042"/>
              <a:gd name="csY3" fmla="*/ 5150150 h 5150150"/>
              <a:gd name="csX4" fmla="*/ 612241 w 3782042"/>
              <a:gd name="csY4" fmla="*/ 5077 h 5150150"/>
              <a:gd name="csX0" fmla="*/ 612241 w 3563932"/>
              <a:gd name="csY0" fmla="*/ 5077 h 5150150"/>
              <a:gd name="csX1" fmla="*/ 3563932 w 3563932"/>
              <a:gd name="csY1" fmla="*/ 3502 h 5150150"/>
              <a:gd name="csX2" fmla="*/ 3562330 w 3563932"/>
              <a:gd name="csY2" fmla="*/ 5148577 h 5150150"/>
              <a:gd name="csX3" fmla="*/ 0 w 3563932"/>
              <a:gd name="csY3" fmla="*/ 5150150 h 5150150"/>
              <a:gd name="csX4" fmla="*/ 612241 w 3563932"/>
              <a:gd name="csY4" fmla="*/ 5077 h 5150150"/>
              <a:gd name="csX0" fmla="*/ 612241 w 4012820"/>
              <a:gd name="csY0" fmla="*/ 0 h 5145073"/>
              <a:gd name="csX1" fmla="*/ 4012820 w 4012820"/>
              <a:gd name="csY1" fmla="*/ 15050 h 5145073"/>
              <a:gd name="csX2" fmla="*/ 3562330 w 4012820"/>
              <a:gd name="csY2" fmla="*/ 5143500 h 5145073"/>
              <a:gd name="csX3" fmla="*/ 0 w 4012820"/>
              <a:gd name="csY3" fmla="*/ 5145073 h 5145073"/>
              <a:gd name="csX4" fmla="*/ 612241 w 4012820"/>
              <a:gd name="csY4" fmla="*/ 0 h 5145073"/>
              <a:gd name="csX0" fmla="*/ 612241 w 4012820"/>
              <a:gd name="csY0" fmla="*/ 0 h 5151813"/>
              <a:gd name="csX1" fmla="*/ 4012820 w 4012820"/>
              <a:gd name="csY1" fmla="*/ 15050 h 5151813"/>
              <a:gd name="csX2" fmla="*/ 4011217 w 4012820"/>
              <a:gd name="csY2" fmla="*/ 5151813 h 5151813"/>
              <a:gd name="csX3" fmla="*/ 0 w 4012820"/>
              <a:gd name="csY3" fmla="*/ 5145073 h 5151813"/>
              <a:gd name="csX4" fmla="*/ 612241 w 4012820"/>
              <a:gd name="csY4" fmla="*/ 0 h 5151813"/>
              <a:gd name="csX0" fmla="*/ 612241 w 4022345"/>
              <a:gd name="csY0" fmla="*/ 2085 h 5153898"/>
              <a:gd name="csX1" fmla="*/ 4022345 w 4022345"/>
              <a:gd name="csY1" fmla="*/ 4435 h 5153898"/>
              <a:gd name="csX2" fmla="*/ 4011217 w 4022345"/>
              <a:gd name="csY2" fmla="*/ 5153898 h 5153898"/>
              <a:gd name="csX3" fmla="*/ 0 w 4022345"/>
              <a:gd name="csY3" fmla="*/ 5147158 h 5153898"/>
              <a:gd name="csX4" fmla="*/ 612241 w 4022345"/>
              <a:gd name="csY4" fmla="*/ 2085 h 5153898"/>
              <a:gd name="csX0" fmla="*/ 612241 w 4022926"/>
              <a:gd name="csY0" fmla="*/ 2085 h 5153898"/>
              <a:gd name="csX1" fmla="*/ 4022345 w 4022926"/>
              <a:gd name="csY1" fmla="*/ 4435 h 5153898"/>
              <a:gd name="csX2" fmla="*/ 4011217 w 4022926"/>
              <a:gd name="csY2" fmla="*/ 5153898 h 5153898"/>
              <a:gd name="csX3" fmla="*/ 0 w 4022926"/>
              <a:gd name="csY3" fmla="*/ 5147158 h 5153898"/>
              <a:gd name="csX4" fmla="*/ 612241 w 4022926"/>
              <a:gd name="csY4" fmla="*/ 2085 h 5153898"/>
              <a:gd name="csX0" fmla="*/ 612241 w 4022433"/>
              <a:gd name="csY0" fmla="*/ 2085 h 5147158"/>
              <a:gd name="csX1" fmla="*/ 4022345 w 4022433"/>
              <a:gd name="csY1" fmla="*/ 4435 h 5147158"/>
              <a:gd name="csX2" fmla="*/ 3915385 w 4022433"/>
              <a:gd name="csY2" fmla="*/ 5046087 h 5147158"/>
              <a:gd name="csX3" fmla="*/ 0 w 4022433"/>
              <a:gd name="csY3" fmla="*/ 5147158 h 5147158"/>
              <a:gd name="csX4" fmla="*/ 612241 w 4022433"/>
              <a:gd name="csY4" fmla="*/ 2085 h 5147158"/>
              <a:gd name="csX0" fmla="*/ 612241 w 4023424"/>
              <a:gd name="csY0" fmla="*/ 2085 h 5149906"/>
              <a:gd name="csX1" fmla="*/ 4022345 w 4023424"/>
              <a:gd name="csY1" fmla="*/ 4435 h 5149906"/>
              <a:gd name="csX2" fmla="*/ 4019203 w 4023424"/>
              <a:gd name="csY2" fmla="*/ 5149906 h 5149906"/>
              <a:gd name="csX3" fmla="*/ 0 w 4023424"/>
              <a:gd name="csY3" fmla="*/ 5147158 h 5149906"/>
              <a:gd name="csX4" fmla="*/ 612241 w 4023424"/>
              <a:gd name="csY4" fmla="*/ 2085 h 5149906"/>
              <a:gd name="csX0" fmla="*/ 612241 w 4025570"/>
              <a:gd name="csY0" fmla="*/ 2085 h 5153081"/>
              <a:gd name="csX1" fmla="*/ 4022345 w 4025570"/>
              <a:gd name="csY1" fmla="*/ 4435 h 5153081"/>
              <a:gd name="csX2" fmla="*/ 4025553 w 4025570"/>
              <a:gd name="csY2" fmla="*/ 5153081 h 5153081"/>
              <a:gd name="csX3" fmla="*/ 0 w 4025570"/>
              <a:gd name="csY3" fmla="*/ 5147158 h 5153081"/>
              <a:gd name="csX4" fmla="*/ 612241 w 4025570"/>
              <a:gd name="csY4" fmla="*/ 2085 h 51530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025570" h="5153081">
                <a:moveTo>
                  <a:pt x="612241" y="2085"/>
                </a:moveTo>
                <a:cubicBezTo>
                  <a:pt x="616738" y="3677"/>
                  <a:pt x="4021114" y="-4917"/>
                  <a:pt x="4022345" y="4435"/>
                </a:cubicBezTo>
                <a:cubicBezTo>
                  <a:pt x="4026000" y="-7226"/>
                  <a:pt x="4025553" y="3441231"/>
                  <a:pt x="4025553" y="5153081"/>
                </a:cubicBezTo>
                <a:lnTo>
                  <a:pt x="0" y="5147158"/>
                </a:lnTo>
                <a:cubicBezTo>
                  <a:pt x="552355" y="3289534"/>
                  <a:pt x="592624" y="1986930"/>
                  <a:pt x="612241" y="2085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2" name="Page title"/>
          <p:cNvSpPr>
            <a:spLocks noGrp="1"/>
          </p:cNvSpPr>
          <p:nvPr>
            <p:ph type="title" hasCustomPrompt="1"/>
          </p:nvPr>
        </p:nvSpPr>
        <p:spPr>
          <a:xfrm>
            <a:off x="725854" y="614723"/>
            <a:ext cx="4134010" cy="43088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OVERVIEW</a:t>
            </a:r>
          </a:p>
        </p:txBody>
      </p:sp>
      <p:sp>
        <p:nvSpPr>
          <p:cNvPr id="16" name="Section Title 1">
            <a:extLst>
              <a:ext uri="{FF2B5EF4-FFF2-40B4-BE49-F238E27FC236}">
                <a16:creationId xmlns:a16="http://schemas.microsoft.com/office/drawing/2014/main" id="{BDE20D5A-7A0A-7942-8181-49182956A38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25854" y="1320330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7" name="Section Title 2">
            <a:extLst>
              <a:ext uri="{FF2B5EF4-FFF2-40B4-BE49-F238E27FC236}">
                <a16:creationId xmlns:a16="http://schemas.microsoft.com/office/drawing/2014/main" id="{5F83694E-3CBA-8E4C-BA3A-E8737D97BC7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5854" y="1927432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8" name="Section Title 3">
            <a:extLst>
              <a:ext uri="{FF2B5EF4-FFF2-40B4-BE49-F238E27FC236}">
                <a16:creationId xmlns:a16="http://schemas.microsoft.com/office/drawing/2014/main" id="{93A2D9D6-4C2D-5644-B032-0EB60965587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5854" y="2534534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0" name="Section Title 4">
            <a:extLst>
              <a:ext uri="{FF2B5EF4-FFF2-40B4-BE49-F238E27FC236}">
                <a16:creationId xmlns:a16="http://schemas.microsoft.com/office/drawing/2014/main" id="{9A731685-2B28-FC4E-B526-710512888A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6965" y="3139749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1" name="Section Title 5">
            <a:extLst>
              <a:ext uri="{FF2B5EF4-FFF2-40B4-BE49-F238E27FC236}">
                <a16:creationId xmlns:a16="http://schemas.microsoft.com/office/drawing/2014/main" id="{94CD233F-C2E5-4542-9A2C-BCFA9F561C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6965" y="3746851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3" name="Section Title 6">
            <a:extLst>
              <a:ext uri="{FF2B5EF4-FFF2-40B4-BE49-F238E27FC236}">
                <a16:creationId xmlns:a16="http://schemas.microsoft.com/office/drawing/2014/main" id="{E3BA4AAB-3B49-2C4D-B8C3-798DFFD555B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44201" y="1320330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4" name="Section Title 7">
            <a:extLst>
              <a:ext uri="{FF2B5EF4-FFF2-40B4-BE49-F238E27FC236}">
                <a16:creationId xmlns:a16="http://schemas.microsoft.com/office/drawing/2014/main" id="{1D60067C-731E-9648-B342-43C7239F111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44201" y="1927432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5" name="Section Title 8">
            <a:extLst>
              <a:ext uri="{FF2B5EF4-FFF2-40B4-BE49-F238E27FC236}">
                <a16:creationId xmlns:a16="http://schemas.microsoft.com/office/drawing/2014/main" id="{D75C609B-2858-7C45-8CE5-6212F5D8D5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44201" y="2534534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2" name="Section Title 9">
            <a:extLst>
              <a:ext uri="{FF2B5EF4-FFF2-40B4-BE49-F238E27FC236}">
                <a16:creationId xmlns:a16="http://schemas.microsoft.com/office/drawing/2014/main" id="{56596EAB-F026-B147-8900-63F5E69E41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44201" y="3139749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25" name="Section Title 10">
            <a:extLst>
              <a:ext uri="{FF2B5EF4-FFF2-40B4-BE49-F238E27FC236}">
                <a16:creationId xmlns:a16="http://schemas.microsoft.com/office/drawing/2014/main" id="{C745BDBF-EE7A-014E-B736-0750AA47F51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244201" y="3741224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</p:spTree>
    <p:extLst>
      <p:ext uri="{BB962C8B-B14F-4D97-AF65-F5344CB8AC3E}">
        <p14:creationId xmlns:p14="http://schemas.microsoft.com/office/powerpoint/2010/main" val="24079811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eak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aker Photo Placeholder">
            <a:extLst>
              <a:ext uri="{FF2B5EF4-FFF2-40B4-BE49-F238E27FC236}">
                <a16:creationId xmlns:a16="http://schemas.microsoft.com/office/drawing/2014/main" id="{26E59B99-B64D-2B4E-852B-35C13E24674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-1157288" y="249892"/>
            <a:ext cx="4159549" cy="415954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 anchor="ctr"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2" name="Speaker Name"/>
          <p:cNvSpPr>
            <a:spLocks noGrp="1"/>
          </p:cNvSpPr>
          <p:nvPr>
            <p:ph type="title" hasCustomPrompt="1"/>
          </p:nvPr>
        </p:nvSpPr>
        <p:spPr>
          <a:xfrm>
            <a:off x="3570489" y="939161"/>
            <a:ext cx="3419396" cy="373994"/>
          </a:xfrm>
        </p:spPr>
        <p:txBody>
          <a:bodyPr anchor="t">
            <a:normAutofit/>
          </a:bodyPr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ONE SPEAKER</a:t>
            </a:r>
          </a:p>
        </p:txBody>
      </p:sp>
      <p:sp>
        <p:nvSpPr>
          <p:cNvPr id="11" name="Speaker Title">
            <a:extLst>
              <a:ext uri="{FF2B5EF4-FFF2-40B4-BE49-F238E27FC236}">
                <a16:creationId xmlns:a16="http://schemas.microsoft.com/office/drawing/2014/main" id="{07B8CBA4-47BB-754D-9401-004AE1AF292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570489" y="1353862"/>
            <a:ext cx="4024924" cy="321610"/>
          </a:xfrm>
        </p:spPr>
        <p:txBody>
          <a:bodyPr>
            <a:normAutofit/>
          </a:bodyPr>
          <a:lstStyle>
            <a:lvl1pPr>
              <a:defRPr sz="15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4" name="Body Copy"/>
          <p:cNvSpPr>
            <a:spLocks noGrp="1"/>
          </p:cNvSpPr>
          <p:nvPr>
            <p:ph sz="half" idx="2" hasCustomPrompt="1"/>
          </p:nvPr>
        </p:nvSpPr>
        <p:spPr>
          <a:xfrm>
            <a:off x="3570488" y="1716179"/>
            <a:ext cx="5150339" cy="2345867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3" name="Footer Text 1">
            <a:extLst>
              <a:ext uri="{FF2B5EF4-FFF2-40B4-BE49-F238E27FC236}">
                <a16:creationId xmlns:a16="http://schemas.microsoft.com/office/drawing/2014/main" id="{748CEBA3-75F4-C44D-B73D-0B70231867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7" name="Footer Text 2">
            <a:extLst>
              <a:ext uri="{FF2B5EF4-FFF2-40B4-BE49-F238E27FC236}">
                <a16:creationId xmlns:a16="http://schemas.microsoft.com/office/drawing/2014/main" id="{B4FB5A2F-7334-4843-A818-7D4A8529D3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6" name="Logo Placeholder">
            <a:extLst>
              <a:ext uri="{FF2B5EF4-FFF2-40B4-BE49-F238E27FC236}">
                <a16:creationId xmlns:a16="http://schemas.microsoft.com/office/drawing/2014/main" id="{6AB790E6-53F5-E64B-BCDD-9FFA227D63B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5" name="Straight Line Connector">
            <a:extLst>
              <a:ext uri="{FF2B5EF4-FFF2-40B4-BE49-F238E27FC236}">
                <a16:creationId xmlns:a16="http://schemas.microsoft.com/office/drawing/2014/main" id="{FA568A94-D992-3F4C-9B74-91659939C96C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">
            <a:extLst>
              <a:ext uri="{FF2B5EF4-FFF2-40B4-BE49-F238E27FC236}">
                <a16:creationId xmlns:a16="http://schemas.microsoft.com/office/drawing/2014/main" id="{D30CDFCE-7C23-674A-B775-292BE8CCF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358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peak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9A7D779C-7B02-3CA6-4C3A-C61766686FCC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ircle Photo" descr="Circle headshot 1">
            <a:extLst>
              <a:ext uri="{FF2B5EF4-FFF2-40B4-BE49-F238E27FC236}">
                <a16:creationId xmlns:a16="http://schemas.microsoft.com/office/drawing/2014/main" id="{DDB5D280-A138-2FE7-E723-8AAC3E6B2A7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94568" y="475555"/>
            <a:ext cx="1297175" cy="1297175"/>
          </a:xfrm>
          <a:prstGeom prst="ellipse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Speaker name" descr="Speaker name 1">
            <a:extLst>
              <a:ext uri="{FF2B5EF4-FFF2-40B4-BE49-F238E27FC236}">
                <a16:creationId xmlns:a16="http://schemas.microsoft.com/office/drawing/2014/main" id="{C91924A7-4DB4-D752-7D3C-787A64EF114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995616" y="1266736"/>
            <a:ext cx="2226318" cy="337157"/>
          </a:xfrm>
        </p:spPr>
        <p:txBody>
          <a:bodyPr>
            <a:normAutofit/>
          </a:bodyPr>
          <a:lstStyle>
            <a:lvl1pPr>
              <a:defRPr sz="1400" b="1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SPEAKER NAME</a:t>
            </a:r>
          </a:p>
        </p:txBody>
      </p:sp>
      <p:sp>
        <p:nvSpPr>
          <p:cNvPr id="18" name="Job title" descr="Speaker title 1">
            <a:extLst>
              <a:ext uri="{FF2B5EF4-FFF2-40B4-BE49-F238E27FC236}">
                <a16:creationId xmlns:a16="http://schemas.microsoft.com/office/drawing/2014/main" id="{5C3247AE-5DBA-C8F5-9731-67947A3414B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995616" y="1515979"/>
            <a:ext cx="2226318" cy="321610"/>
          </a:xfrm>
        </p:spPr>
        <p:txBody>
          <a:bodyPr>
            <a:normAutofit/>
          </a:bodyPr>
          <a:lstStyle>
            <a:lvl1pPr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cxnSp>
        <p:nvCxnSpPr>
          <p:cNvPr id="19" name="Horizontal Line 1">
            <a:extLst>
              <a:ext uri="{FF2B5EF4-FFF2-40B4-BE49-F238E27FC236}">
                <a16:creationId xmlns:a16="http://schemas.microsoft.com/office/drawing/2014/main" id="{C8F16978-3AE7-ECCD-252B-F10E6F3A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29709" y="1968061"/>
            <a:ext cx="38922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ontent Textbox 1" descr="Content Textbox 1">
            <a:extLst>
              <a:ext uri="{FF2B5EF4-FFF2-40B4-BE49-F238E27FC236}">
                <a16:creationId xmlns:a16="http://schemas.microsoft.com/office/drawing/2014/main" id="{35F654C3-35BC-0892-6F93-35F6F55975BA}"/>
              </a:ext>
            </a:extLst>
          </p:cNvPr>
          <p:cNvSpPr>
            <a:spLocks noGrp="1"/>
          </p:cNvSpPr>
          <p:nvPr>
            <p:ph sz="half" idx="25" hasCustomPrompt="1"/>
          </p:nvPr>
        </p:nvSpPr>
        <p:spPr>
          <a:xfrm>
            <a:off x="329709" y="2116668"/>
            <a:ext cx="3892225" cy="2408828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Bio copy is Arial at 10pts</a:t>
            </a:r>
          </a:p>
        </p:txBody>
      </p:sp>
      <p:sp>
        <p:nvSpPr>
          <p:cNvPr id="22" name="Circle Photo 2" descr="Circle Headshot 2">
            <a:extLst>
              <a:ext uri="{FF2B5EF4-FFF2-40B4-BE49-F238E27FC236}">
                <a16:creationId xmlns:a16="http://schemas.microsoft.com/office/drawing/2014/main" id="{6D183BC3-63BE-7B5F-4CDB-8091B683B16B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022094" y="475555"/>
            <a:ext cx="1297175" cy="1297175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23" name="Speaker name 2" descr="Speaker name ">
            <a:extLst>
              <a:ext uri="{FF2B5EF4-FFF2-40B4-BE49-F238E27FC236}">
                <a16:creationId xmlns:a16="http://schemas.microsoft.com/office/drawing/2014/main" id="{AD421897-73AD-93F2-49CF-B9CB2018B9B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623142" y="1247195"/>
            <a:ext cx="2226318" cy="376238"/>
          </a:xfrm>
        </p:spPr>
        <p:txBody>
          <a:bodyPr>
            <a:normAutofit/>
          </a:bodyPr>
          <a:lstStyle>
            <a:lvl1pPr>
              <a:defRPr sz="14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sp>
        <p:nvSpPr>
          <p:cNvPr id="24" name="Speaker title 2" descr="Speaker title 2 ">
            <a:extLst>
              <a:ext uri="{FF2B5EF4-FFF2-40B4-BE49-F238E27FC236}">
                <a16:creationId xmlns:a16="http://schemas.microsoft.com/office/drawing/2014/main" id="{40AF8D05-600F-478C-6472-17B4560D64B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623142" y="1515979"/>
            <a:ext cx="2226318" cy="321610"/>
          </a:xfrm>
        </p:spPr>
        <p:txBody>
          <a:bodyPr>
            <a:normAutofit/>
          </a:bodyPr>
          <a:lstStyle>
            <a:lvl1pPr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cxnSp>
        <p:nvCxnSpPr>
          <p:cNvPr id="25" name="Horizontal Line 2">
            <a:extLst>
              <a:ext uri="{FF2B5EF4-FFF2-40B4-BE49-F238E27FC236}">
                <a16:creationId xmlns:a16="http://schemas.microsoft.com/office/drawing/2014/main" id="{0C20B609-7C97-FEC6-4637-915429F8C9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957235" y="1968061"/>
            <a:ext cx="3892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ontent Textbox 2" descr="Content Textbox 2 ">
            <a:extLst>
              <a:ext uri="{FF2B5EF4-FFF2-40B4-BE49-F238E27FC236}">
                <a16:creationId xmlns:a16="http://schemas.microsoft.com/office/drawing/2014/main" id="{3B7A4B7A-3A6A-F8DA-B8B0-D056D0D2A421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957235" y="2116668"/>
            <a:ext cx="3892225" cy="2408828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10pts</a:t>
            </a:r>
          </a:p>
        </p:txBody>
      </p:sp>
      <p:sp>
        <p:nvSpPr>
          <p:cNvPr id="28" name="Footer Placeholder 1" descr="Footer placeholder 1">
            <a:extLst>
              <a:ext uri="{FF2B5EF4-FFF2-40B4-BE49-F238E27FC236}">
                <a16:creationId xmlns:a16="http://schemas.microsoft.com/office/drawing/2014/main" id="{0AA91F18-19A0-B0AE-DCCA-74A8D82E80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9" name="Footer placeholder 2" descr="Footer placeholder 2">
            <a:extLst>
              <a:ext uri="{FF2B5EF4-FFF2-40B4-BE49-F238E27FC236}">
                <a16:creationId xmlns:a16="http://schemas.microsoft.com/office/drawing/2014/main" id="{228E91B6-8A9C-192A-25EA-49446C74C59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30" name="Logo Placeholder" descr="Logo placeholder&#10;">
            <a:extLst>
              <a:ext uri="{FF2B5EF4-FFF2-40B4-BE49-F238E27FC236}">
                <a16:creationId xmlns:a16="http://schemas.microsoft.com/office/drawing/2014/main" id="{AE00430C-7066-EA0C-10B5-2CAF53A4775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31" name="Vertical Line Connector">
            <a:extLst>
              <a:ext uri="{FF2B5EF4-FFF2-40B4-BE49-F238E27FC236}">
                <a16:creationId xmlns:a16="http://schemas.microsoft.com/office/drawing/2014/main" id="{79EECC78-D68C-AE45-0687-B08928712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Slide Number Placeholder " descr="Slide Number Placeholder ">
            <a:extLst>
              <a:ext uri="{FF2B5EF4-FFF2-40B4-BE49-F238E27FC236}">
                <a16:creationId xmlns:a16="http://schemas.microsoft.com/office/drawing/2014/main" id="{AD05AF25-FE00-A300-AC24-6EE1FD91A9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39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ultiple Speak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E1979674-69C4-134A-9F2E-9B4270B8634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146018" y="2698533"/>
            <a:ext cx="1153419" cy="1153410"/>
          </a:xfrm>
          <a:prstGeom prst="ellipse">
            <a:avLst/>
          </a:prstGeom>
          <a:ln w="19050">
            <a:solidFill>
              <a:schemeClr val="accent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43" name="Picture Placeholder 5">
            <a:extLst>
              <a:ext uri="{FF2B5EF4-FFF2-40B4-BE49-F238E27FC236}">
                <a16:creationId xmlns:a16="http://schemas.microsoft.com/office/drawing/2014/main" id="{B7179E21-BD5D-E049-B49A-E14D188634B4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7554542" y="2698533"/>
            <a:ext cx="1153419" cy="1153413"/>
          </a:xfrm>
          <a:prstGeom prst="ellipse">
            <a:avLst/>
          </a:prstGeom>
          <a:ln w="19050">
            <a:solidFill>
              <a:schemeClr val="accent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46" name="Picture Placeholder 5">
            <a:extLst>
              <a:ext uri="{FF2B5EF4-FFF2-40B4-BE49-F238E27FC236}">
                <a16:creationId xmlns:a16="http://schemas.microsoft.com/office/drawing/2014/main" id="{9B4EAA43-3C2D-AD46-BE5A-0E43167C0FAB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4842355" y="552084"/>
            <a:ext cx="1153419" cy="1151130"/>
          </a:xfrm>
          <a:prstGeom prst="ellipse">
            <a:avLst/>
          </a:prstGeom>
          <a:ln w="19050">
            <a:solidFill>
              <a:schemeClr val="accent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8" name="Picture Placeholder 5">
            <a:extLst>
              <a:ext uri="{FF2B5EF4-FFF2-40B4-BE49-F238E27FC236}">
                <a16:creationId xmlns:a16="http://schemas.microsoft.com/office/drawing/2014/main" id="{D44AB674-4C73-2B43-963E-D19737407D1B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433833" y="552083"/>
            <a:ext cx="1153419" cy="1151131"/>
          </a:xfrm>
          <a:prstGeom prst="ellipse">
            <a:avLst/>
          </a:prstGeom>
          <a:ln w="19050">
            <a:solidFill>
              <a:schemeClr val="accent1"/>
            </a:solidFill>
          </a:ln>
        </p:spPr>
        <p:txBody>
          <a:bodyPr/>
          <a:lstStyle/>
          <a:p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BAECE01-A90F-354F-84AE-393CAD1D8C16}"/>
              </a:ext>
            </a:extLst>
          </p:cNvPr>
          <p:cNvCxnSpPr>
            <a:cxnSpLocks/>
          </p:cNvCxnSpPr>
          <p:nvPr userDrawn="1"/>
        </p:nvCxnSpPr>
        <p:spPr>
          <a:xfrm>
            <a:off x="437989" y="2591216"/>
            <a:ext cx="82828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ontent Placeholder 3">
            <a:extLst>
              <a:ext uri="{FF2B5EF4-FFF2-40B4-BE49-F238E27FC236}">
                <a16:creationId xmlns:a16="http://schemas.microsoft.com/office/drawing/2014/main" id="{1347EFDA-D0AA-404B-92BF-D37D4D0840AA}"/>
              </a:ext>
            </a:extLst>
          </p:cNvPr>
          <p:cNvSpPr>
            <a:spLocks noGrp="1"/>
          </p:cNvSpPr>
          <p:nvPr>
            <p:ph sz="half" idx="28" hasCustomPrompt="1"/>
          </p:nvPr>
        </p:nvSpPr>
        <p:spPr>
          <a:xfrm>
            <a:off x="1685351" y="1073548"/>
            <a:ext cx="2614088" cy="1336199"/>
          </a:xfrm>
        </p:spPr>
        <p:txBody>
          <a:bodyPr>
            <a:normAutofit/>
          </a:bodyPr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8pts</a:t>
            </a:r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F0A9A6E2-5A4E-A440-85D9-F0BF6646DD5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685351" y="785263"/>
            <a:ext cx="2614086" cy="193240"/>
          </a:xfrm>
        </p:spPr>
        <p:txBody>
          <a:bodyPr>
            <a:normAutofit/>
          </a:bodyPr>
          <a:lstStyle>
            <a:lvl1pPr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37A3589-955B-C44C-A985-A16AB19A762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685352" y="552084"/>
            <a:ext cx="2614086" cy="227271"/>
          </a:xfrm>
        </p:spPr>
        <p:txBody>
          <a:bodyPr/>
          <a:lstStyle>
            <a:lvl1pPr>
              <a:defRPr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SPEAKER NAME</a:t>
            </a:r>
          </a:p>
        </p:txBody>
      </p:sp>
      <p:sp>
        <p:nvSpPr>
          <p:cNvPr id="40" name="Content Placeholder 3">
            <a:extLst>
              <a:ext uri="{FF2B5EF4-FFF2-40B4-BE49-F238E27FC236}">
                <a16:creationId xmlns:a16="http://schemas.microsoft.com/office/drawing/2014/main" id="{9CCDE359-564D-9749-A758-92B1E3AFDBD4}"/>
              </a:ext>
            </a:extLst>
          </p:cNvPr>
          <p:cNvSpPr>
            <a:spLocks noGrp="1"/>
          </p:cNvSpPr>
          <p:nvPr>
            <p:ph sz="half" idx="32" hasCustomPrompt="1"/>
          </p:nvPr>
        </p:nvSpPr>
        <p:spPr>
          <a:xfrm>
            <a:off x="439687" y="3219997"/>
            <a:ext cx="2614088" cy="1336199"/>
          </a:xfrm>
        </p:spPr>
        <p:txBody>
          <a:bodyPr>
            <a:normAutofit/>
          </a:bodyPr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8pts</a:t>
            </a:r>
          </a:p>
        </p:txBody>
      </p:sp>
      <p:sp>
        <p:nvSpPr>
          <p:cNvPr id="41" name="Text Placeholder 4">
            <a:extLst>
              <a:ext uri="{FF2B5EF4-FFF2-40B4-BE49-F238E27FC236}">
                <a16:creationId xmlns:a16="http://schemas.microsoft.com/office/drawing/2014/main" id="{254903E8-E662-7648-99E3-A95DED9CF69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9687" y="2931712"/>
            <a:ext cx="2614086" cy="193240"/>
          </a:xfrm>
        </p:spPr>
        <p:txBody>
          <a:bodyPr>
            <a:normAutofit/>
          </a:bodyPr>
          <a:lstStyle>
            <a:lvl1pPr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42" name="Text Placeholder 9">
            <a:extLst>
              <a:ext uri="{FF2B5EF4-FFF2-40B4-BE49-F238E27FC236}">
                <a16:creationId xmlns:a16="http://schemas.microsoft.com/office/drawing/2014/main" id="{170E7596-B217-1F4D-B61F-F298B8473FA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9688" y="2698533"/>
            <a:ext cx="2614086" cy="227271"/>
          </a:xfrm>
        </p:spPr>
        <p:txBody>
          <a:bodyPr/>
          <a:lstStyle>
            <a:lvl1pPr>
              <a:defRPr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SPEAKER NAME</a:t>
            </a:r>
          </a:p>
        </p:txBody>
      </p:sp>
      <p:sp>
        <p:nvSpPr>
          <p:cNvPr id="44" name="Content Placeholder 3">
            <a:extLst>
              <a:ext uri="{FF2B5EF4-FFF2-40B4-BE49-F238E27FC236}">
                <a16:creationId xmlns:a16="http://schemas.microsoft.com/office/drawing/2014/main" id="{B1B30404-E374-9D4A-9CB4-C585E5F54186}"/>
              </a:ext>
            </a:extLst>
          </p:cNvPr>
          <p:cNvSpPr>
            <a:spLocks noGrp="1"/>
          </p:cNvSpPr>
          <p:nvPr>
            <p:ph sz="half" idx="36" hasCustomPrompt="1"/>
          </p:nvPr>
        </p:nvSpPr>
        <p:spPr>
          <a:xfrm>
            <a:off x="6093873" y="1073548"/>
            <a:ext cx="2614088" cy="1336199"/>
          </a:xfrm>
        </p:spPr>
        <p:txBody>
          <a:bodyPr>
            <a:normAutofit/>
          </a:bodyPr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8pts</a:t>
            </a:r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0F6DEDD0-1A3D-574E-A757-4BAE97011BD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093873" y="785263"/>
            <a:ext cx="2614086" cy="193240"/>
          </a:xfrm>
        </p:spPr>
        <p:txBody>
          <a:bodyPr>
            <a:normAutofit/>
          </a:bodyPr>
          <a:lstStyle>
            <a:lvl1pPr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47" name="Text Placeholder 9">
            <a:extLst>
              <a:ext uri="{FF2B5EF4-FFF2-40B4-BE49-F238E27FC236}">
                <a16:creationId xmlns:a16="http://schemas.microsoft.com/office/drawing/2014/main" id="{F8239200-5449-9748-B343-ABD0F850A51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093874" y="552084"/>
            <a:ext cx="2614086" cy="227271"/>
          </a:xfrm>
        </p:spPr>
        <p:txBody>
          <a:bodyPr/>
          <a:lstStyle>
            <a:lvl1pPr>
              <a:defRPr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SPEAKER NAME</a:t>
            </a:r>
          </a:p>
        </p:txBody>
      </p:sp>
      <p:sp>
        <p:nvSpPr>
          <p:cNvPr id="48" name="Content Placeholder 3">
            <a:extLst>
              <a:ext uri="{FF2B5EF4-FFF2-40B4-BE49-F238E27FC236}">
                <a16:creationId xmlns:a16="http://schemas.microsoft.com/office/drawing/2014/main" id="{F59DE951-0DBC-0846-95EB-FFC654617B2F}"/>
              </a:ext>
            </a:extLst>
          </p:cNvPr>
          <p:cNvSpPr>
            <a:spLocks noGrp="1"/>
          </p:cNvSpPr>
          <p:nvPr>
            <p:ph sz="half" idx="40" hasCustomPrompt="1"/>
          </p:nvPr>
        </p:nvSpPr>
        <p:spPr>
          <a:xfrm>
            <a:off x="4839255" y="3219997"/>
            <a:ext cx="2614088" cy="1336199"/>
          </a:xfrm>
        </p:spPr>
        <p:txBody>
          <a:bodyPr>
            <a:normAutofit/>
          </a:bodyPr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8pts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863A8223-5C32-B74C-8449-25744121366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839255" y="2931712"/>
            <a:ext cx="2614086" cy="193240"/>
          </a:xfrm>
        </p:spPr>
        <p:txBody>
          <a:bodyPr>
            <a:normAutofit/>
          </a:bodyPr>
          <a:lstStyle>
            <a:lvl1pPr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50" name="Text Placeholder 9">
            <a:extLst>
              <a:ext uri="{FF2B5EF4-FFF2-40B4-BE49-F238E27FC236}">
                <a16:creationId xmlns:a16="http://schemas.microsoft.com/office/drawing/2014/main" id="{918CDF96-87CE-784C-B28C-784D85E5A553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839256" y="2698533"/>
            <a:ext cx="2614086" cy="227271"/>
          </a:xfrm>
        </p:spPr>
        <p:txBody>
          <a:bodyPr/>
          <a:lstStyle>
            <a:lvl1pPr>
              <a:defRPr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SPEAKER NAME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4933B37-A120-7A4D-AA84-4B2D9103D561}"/>
              </a:ext>
            </a:extLst>
          </p:cNvPr>
          <p:cNvCxnSpPr>
            <a:cxnSpLocks/>
          </p:cNvCxnSpPr>
          <p:nvPr userDrawn="1"/>
        </p:nvCxnSpPr>
        <p:spPr>
          <a:xfrm flipV="1">
            <a:off x="4520297" y="444767"/>
            <a:ext cx="0" cy="41173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1BCB53E3-B0E9-534A-980C-D7C215BE8609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A46BDAA7-4D20-994C-9DF7-B41DA82602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E4F39A5B-4892-9341-848A-CC1C986FE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F609EFF-D0D4-D74D-BFE0-9EC5949B21A4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EB733357-00BC-4B40-958F-84EA067FFAF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33" name="Text Placeholder 5">
            <a:extLst>
              <a:ext uri="{FF2B5EF4-FFF2-40B4-BE49-F238E27FC236}">
                <a16:creationId xmlns:a16="http://schemas.microsoft.com/office/drawing/2014/main" id="{408877F4-239D-C44C-A6CD-4F9550F39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2824551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89" y="614723"/>
            <a:ext cx="6828720" cy="4659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TITLE IS ALL CAPS AT 25-30PTS</a:t>
            </a:r>
          </a:p>
        </p:txBody>
      </p:sp>
      <p:sp>
        <p:nvSpPr>
          <p:cNvPr id="12" name="Subhead">
            <a:extLst>
              <a:ext uri="{FF2B5EF4-FFF2-40B4-BE49-F238E27FC236}">
                <a16:creationId xmlns:a16="http://schemas.microsoft.com/office/drawing/2014/main" id="{6DC98DEA-6D76-4A43-B147-9AD2CA56B74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3" name="Body Copy"/>
          <p:cNvSpPr>
            <a:spLocks noGrp="1"/>
          </p:cNvSpPr>
          <p:nvPr>
            <p:ph idx="1" hasCustomPrompt="1"/>
          </p:nvPr>
        </p:nvSpPr>
        <p:spPr>
          <a:xfrm>
            <a:off x="437990" y="1536807"/>
            <a:ext cx="5962810" cy="2868139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3" name="Red Bottom Footer Bar ">
            <a:extLst>
              <a:ext uri="{FF2B5EF4-FFF2-40B4-BE49-F238E27FC236}">
                <a16:creationId xmlns:a16="http://schemas.microsoft.com/office/drawing/2014/main" id="{4EA4FD0A-CC71-0E48-8282-25BE57F29E74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ooter Text 1">
            <a:extLst>
              <a:ext uri="{FF2B5EF4-FFF2-40B4-BE49-F238E27FC236}">
                <a16:creationId xmlns:a16="http://schemas.microsoft.com/office/drawing/2014/main" id="{B193F017-EA19-7442-9BB0-474F22193C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6" name="Footer Text 2">
            <a:extLst>
              <a:ext uri="{FF2B5EF4-FFF2-40B4-BE49-F238E27FC236}">
                <a16:creationId xmlns:a16="http://schemas.microsoft.com/office/drawing/2014/main" id="{F1748314-5DB7-A74F-8D02-592833BCA7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5" name="Logo">
            <a:extLst>
              <a:ext uri="{FF2B5EF4-FFF2-40B4-BE49-F238E27FC236}">
                <a16:creationId xmlns:a16="http://schemas.microsoft.com/office/drawing/2014/main" id="{59E3429F-98DB-7A4C-B73A-11BAF0B8C2A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24" name="Straight Line Connector">
            <a:extLst>
              <a:ext uri="{FF2B5EF4-FFF2-40B4-BE49-F238E27FC236}">
                <a16:creationId xmlns:a16="http://schemas.microsoft.com/office/drawing/2014/main" id="{A975C766-C30F-5445-9526-2CE36881A024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lide Number">
            <a:extLst>
              <a:ext uri="{FF2B5EF4-FFF2-40B4-BE49-F238E27FC236}">
                <a16:creationId xmlns:a16="http://schemas.microsoft.com/office/drawing/2014/main" id="{273F7D3E-5CDA-4840-AA44-2AB4E261E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347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de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6343721-F228-A548-F1B7-C0C68BB1F7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36139" y="-4578"/>
            <a:ext cx="9180139" cy="5148077"/>
          </a:xfrm>
          <a:prstGeom prst="rect">
            <a:avLst/>
          </a:prstGeom>
        </p:spPr>
      </p:pic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4823557" cy="92208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TITLE IS ALL CAPS AT </a:t>
            </a:r>
            <a:br>
              <a:rPr lang="en-US" dirty="0"/>
            </a:br>
            <a:r>
              <a:rPr lang="en-US" dirty="0"/>
              <a:t>25-30PTS</a:t>
            </a:r>
          </a:p>
        </p:txBody>
      </p:sp>
      <p:sp>
        <p:nvSpPr>
          <p:cNvPr id="3" name="Body Copy"/>
          <p:cNvSpPr>
            <a:spLocks noGrp="1"/>
          </p:cNvSpPr>
          <p:nvPr>
            <p:ph idx="1" hasCustomPrompt="1"/>
          </p:nvPr>
        </p:nvSpPr>
        <p:spPr>
          <a:xfrm>
            <a:off x="437991" y="1536807"/>
            <a:ext cx="4823557" cy="3095915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8" name="Body Copy 2">
            <a:extLst>
              <a:ext uri="{FF2B5EF4-FFF2-40B4-BE49-F238E27FC236}">
                <a16:creationId xmlns:a16="http://schemas.microsoft.com/office/drawing/2014/main" id="{33BCCF38-2231-F649-A3B9-F89E71CCE29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15076" y="614722"/>
            <a:ext cx="2390934" cy="3814403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bg1"/>
                </a:solidFill>
                <a:latin typeface="+mn-lt"/>
              </a:defRPr>
            </a:lvl2pPr>
            <a:lvl3pPr>
              <a:defRPr>
                <a:solidFill>
                  <a:schemeClr val="bg1"/>
                </a:solidFill>
                <a:latin typeface="+mn-lt"/>
              </a:defRPr>
            </a:lvl3pPr>
            <a:lvl4pPr>
              <a:defRPr>
                <a:solidFill>
                  <a:schemeClr val="bg1"/>
                </a:solidFill>
                <a:latin typeface="+mn-lt"/>
              </a:defRPr>
            </a:lvl4pPr>
            <a:lvl5pPr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">
            <a:extLst>
              <a:ext uri="{FF2B5EF4-FFF2-40B4-BE49-F238E27FC236}">
                <a16:creationId xmlns:a16="http://schemas.microsoft.com/office/drawing/2014/main" id="{B03E27E2-3451-C846-B98C-5A73FA5975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723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ge Titl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926208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11" name="Subtitle">
            <a:extLst>
              <a:ext uri="{FF2B5EF4-FFF2-40B4-BE49-F238E27FC236}">
                <a16:creationId xmlns:a16="http://schemas.microsoft.com/office/drawing/2014/main" id="{07B8CBA4-47BB-754D-9401-004AE1AF292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3" name="Body Copy 1"/>
          <p:cNvSpPr>
            <a:spLocks noGrp="1"/>
          </p:cNvSpPr>
          <p:nvPr>
            <p:ph sz="half" idx="1" hasCustomPrompt="1"/>
          </p:nvPr>
        </p:nvSpPr>
        <p:spPr>
          <a:xfrm>
            <a:off x="437990" y="1540933"/>
            <a:ext cx="4010105" cy="3091790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4" name="Body Copy 2"/>
          <p:cNvSpPr>
            <a:spLocks noGrp="1"/>
          </p:cNvSpPr>
          <p:nvPr>
            <p:ph sz="half" idx="2" hasCustomPrompt="1"/>
          </p:nvPr>
        </p:nvSpPr>
        <p:spPr>
          <a:xfrm>
            <a:off x="4710722" y="1540931"/>
            <a:ext cx="4010105" cy="3091791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3" name="Footer Placeholder ">
            <a:extLst>
              <a:ext uri="{FF2B5EF4-FFF2-40B4-BE49-F238E27FC236}">
                <a16:creationId xmlns:a16="http://schemas.microsoft.com/office/drawing/2014/main" id="{748CEBA3-75F4-C44D-B73D-0B70231867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7" name="Text Placeholder ">
            <a:extLst>
              <a:ext uri="{FF2B5EF4-FFF2-40B4-BE49-F238E27FC236}">
                <a16:creationId xmlns:a16="http://schemas.microsoft.com/office/drawing/2014/main" id="{B4FB5A2F-7334-4843-A818-7D4A8529D3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6" name="Logo Placeholder in footer">
            <a:extLst>
              <a:ext uri="{FF2B5EF4-FFF2-40B4-BE49-F238E27FC236}">
                <a16:creationId xmlns:a16="http://schemas.microsoft.com/office/drawing/2014/main" id="{6AB790E6-53F5-E64B-BCDD-9FFA227D63B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A568A94-D992-3F4C-9B74-91659939C96C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">
            <a:extLst>
              <a:ext uri="{FF2B5EF4-FFF2-40B4-BE49-F238E27FC236}">
                <a16:creationId xmlns:a16="http://schemas.microsoft.com/office/drawing/2014/main" id="{D30CDFCE-7C23-674A-B775-292BE8CCF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7922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ge Titl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1075902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13" name="Subtitle">
            <a:extLst>
              <a:ext uri="{FF2B5EF4-FFF2-40B4-BE49-F238E27FC236}">
                <a16:creationId xmlns:a16="http://schemas.microsoft.com/office/drawing/2014/main" id="{AEAA2984-2A59-A54C-B427-DEE957944C2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8" name="Sub Subhead 1">
            <a:extLst>
              <a:ext uri="{FF2B5EF4-FFF2-40B4-BE49-F238E27FC236}">
                <a16:creationId xmlns:a16="http://schemas.microsoft.com/office/drawing/2014/main" id="{6E09E779-4AA7-8C41-A5C4-09B386E84A35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37990" y="1690626"/>
            <a:ext cx="4010105" cy="458982"/>
          </a:xfr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title is Arial bold at 14pts</a:t>
            </a:r>
          </a:p>
        </p:txBody>
      </p:sp>
      <p:sp>
        <p:nvSpPr>
          <p:cNvPr id="3" name="Body Copy 1"/>
          <p:cNvSpPr>
            <a:spLocks noGrp="1"/>
          </p:cNvSpPr>
          <p:nvPr>
            <p:ph sz="half" idx="1" hasCustomPrompt="1"/>
          </p:nvPr>
        </p:nvSpPr>
        <p:spPr>
          <a:xfrm>
            <a:off x="437990" y="2149609"/>
            <a:ext cx="4010105" cy="2483113"/>
          </a:xfrm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9" name="Sub Subhead 2">
            <a:extLst>
              <a:ext uri="{FF2B5EF4-FFF2-40B4-BE49-F238E27FC236}">
                <a16:creationId xmlns:a16="http://schemas.microsoft.com/office/drawing/2014/main" id="{3C97490B-A0CA-6842-B0D4-A768FEA98C5C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710722" y="1690626"/>
            <a:ext cx="4010105" cy="458982"/>
          </a:xfr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title is Arial bold at 14pts</a:t>
            </a:r>
          </a:p>
        </p:txBody>
      </p:sp>
      <p:sp>
        <p:nvSpPr>
          <p:cNvPr id="4" name="Body Copy 2"/>
          <p:cNvSpPr>
            <a:spLocks noGrp="1"/>
          </p:cNvSpPr>
          <p:nvPr>
            <p:ph sz="half" idx="2" hasCustomPrompt="1"/>
          </p:nvPr>
        </p:nvSpPr>
        <p:spPr>
          <a:xfrm>
            <a:off x="4710722" y="2149608"/>
            <a:ext cx="4010105" cy="2483114"/>
          </a:xfrm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4" name="Footer Placeholder ">
            <a:extLst>
              <a:ext uri="{FF2B5EF4-FFF2-40B4-BE49-F238E27FC236}">
                <a16:creationId xmlns:a16="http://schemas.microsoft.com/office/drawing/2014/main" id="{9CC32C2C-31DF-2F46-9F16-B24E13AB2D1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8" name="Footer Placeholder 2">
            <a:extLst>
              <a:ext uri="{FF2B5EF4-FFF2-40B4-BE49-F238E27FC236}">
                <a16:creationId xmlns:a16="http://schemas.microsoft.com/office/drawing/2014/main" id="{5DBB586A-F86C-9D47-9EF2-03050CD089F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7" name="Footer Logo ">
            <a:extLst>
              <a:ext uri="{FF2B5EF4-FFF2-40B4-BE49-F238E27FC236}">
                <a16:creationId xmlns:a16="http://schemas.microsoft.com/office/drawing/2014/main" id="{C675CE23-848D-C840-90DB-5DDA76AD10F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38EEC2-8575-094C-9FAF-3E4F66EF6C7F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 Number">
            <a:extLst>
              <a:ext uri="{FF2B5EF4-FFF2-40B4-BE49-F238E27FC236}">
                <a16:creationId xmlns:a16="http://schemas.microsoft.com/office/drawing/2014/main" id="{51E718DA-AD40-AD44-96F9-28BF816909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789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1075902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22" name="Primary Subhead">
            <a:extLst>
              <a:ext uri="{FF2B5EF4-FFF2-40B4-BE49-F238E27FC236}">
                <a16:creationId xmlns:a16="http://schemas.microsoft.com/office/drawing/2014/main" id="{9C2E350C-0407-EC4A-8E78-CB557D816F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9" name="Secondary Subhead 1">
            <a:extLst>
              <a:ext uri="{FF2B5EF4-FFF2-40B4-BE49-F238E27FC236}">
                <a16:creationId xmlns:a16="http://schemas.microsoft.com/office/drawing/2014/main" id="{C9AB6A60-17CA-6742-8005-008F7B7B5FC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37990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3" name="Body Copy 1"/>
          <p:cNvSpPr>
            <a:spLocks noGrp="1"/>
          </p:cNvSpPr>
          <p:nvPr>
            <p:ph sz="half" idx="1" hasCustomPrompt="1"/>
          </p:nvPr>
        </p:nvSpPr>
        <p:spPr>
          <a:xfrm>
            <a:off x="437990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11" name="Secondary Subhead 2">
            <a:extLst>
              <a:ext uri="{FF2B5EF4-FFF2-40B4-BE49-F238E27FC236}">
                <a16:creationId xmlns:a16="http://schemas.microsoft.com/office/drawing/2014/main" id="{2D9FE39B-E297-9347-B65D-D304684C468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367537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8" name="Body Copy 2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367537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12" name="Secondary Subhead 3">
            <a:extLst>
              <a:ext uri="{FF2B5EF4-FFF2-40B4-BE49-F238E27FC236}">
                <a16:creationId xmlns:a16="http://schemas.microsoft.com/office/drawing/2014/main" id="{FD70EABA-222E-8543-A021-DA7CA30518F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297083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4" name="Body Copy 3"/>
          <p:cNvSpPr>
            <a:spLocks noGrp="1"/>
          </p:cNvSpPr>
          <p:nvPr>
            <p:ph sz="half" idx="2" hasCustomPrompt="1"/>
          </p:nvPr>
        </p:nvSpPr>
        <p:spPr>
          <a:xfrm>
            <a:off x="6297084" y="2149607"/>
            <a:ext cx="2423743" cy="2379169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17" name="Footer Text 1">
            <a:extLst>
              <a:ext uri="{FF2B5EF4-FFF2-40B4-BE49-F238E27FC236}">
                <a16:creationId xmlns:a16="http://schemas.microsoft.com/office/drawing/2014/main" id="{E8E69C78-53AB-1A4F-95D4-5A724053EE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1" name="Footer Text 2">
            <a:extLst>
              <a:ext uri="{FF2B5EF4-FFF2-40B4-BE49-F238E27FC236}">
                <a16:creationId xmlns:a16="http://schemas.microsoft.com/office/drawing/2014/main" id="{F4B41CC0-36A5-9148-81AE-EE3BAA8363C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0" name="Logo Placeholder">
            <a:extLst>
              <a:ext uri="{FF2B5EF4-FFF2-40B4-BE49-F238E27FC236}">
                <a16:creationId xmlns:a16="http://schemas.microsoft.com/office/drawing/2014/main" id="{717C4081-D4F6-A443-A222-9EC692BB5A6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9" name="Straight Line Connector">
            <a:extLst>
              <a:ext uri="{FF2B5EF4-FFF2-40B4-BE49-F238E27FC236}">
                <a16:creationId xmlns:a16="http://schemas.microsoft.com/office/drawing/2014/main" id="{978E947B-51A0-2B4C-8987-3D7864C88FA4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lide Number">
            <a:extLst>
              <a:ext uri="{FF2B5EF4-FFF2-40B4-BE49-F238E27FC236}">
                <a16:creationId xmlns:a16="http://schemas.microsoft.com/office/drawing/2014/main" id="{24FB4381-77B7-2D49-B182-BDBED84A95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1937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ree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1075902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7990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7084" y="2149607"/>
            <a:ext cx="2423743" cy="2379169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367537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9AB6A60-17CA-6742-8005-008F7B7B5FC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37990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2D9FE39B-E297-9347-B65D-D304684C468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367537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FD70EABA-222E-8543-A021-DA7CA30518F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297083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9C2E350C-0407-EC4A-8E78-CB557D816F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361DD87-D092-9A4D-B163-D06BE572AA6F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3F5BDFF5-9AAB-F748-93B5-E892E41EE0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82B99EB5-DA84-8341-A001-DC968393A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B8771D9-2C08-5541-AE36-77D389CF66BE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10">
            <a:extLst>
              <a:ext uri="{FF2B5EF4-FFF2-40B4-BE49-F238E27FC236}">
                <a16:creationId xmlns:a16="http://schemas.microsoft.com/office/drawing/2014/main" id="{F8B7DF30-2E70-F048-AC92-756805EC44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id="{69D2FE19-F35E-A847-86CB-A2E0D36AD6E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20188983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ree Content -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 descr="Headline&#10;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107590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TITLE IS ALL CAPS 25-30PTS</a:t>
            </a:r>
          </a:p>
        </p:txBody>
      </p:sp>
      <p:sp>
        <p:nvSpPr>
          <p:cNvPr id="15" name="Primary Subhead" descr="Primary Subhead">
            <a:extLst>
              <a:ext uri="{FF2B5EF4-FFF2-40B4-BE49-F238E27FC236}">
                <a16:creationId xmlns:a16="http://schemas.microsoft.com/office/drawing/2014/main" id="{DDC3EE99-CD14-5047-BFF3-677423A1E2B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9" name="Secondary Subhead 1" descr="Secondary Subhead 1">
            <a:extLst>
              <a:ext uri="{FF2B5EF4-FFF2-40B4-BE49-F238E27FC236}">
                <a16:creationId xmlns:a16="http://schemas.microsoft.com/office/drawing/2014/main" id="{C9AB6A60-17CA-6742-8005-008F7B7B5FC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37990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3" name="Content Textbox 1" descr="Content Textbox 1"/>
          <p:cNvSpPr>
            <a:spLocks noGrp="1"/>
          </p:cNvSpPr>
          <p:nvPr>
            <p:ph sz="half" idx="1" hasCustomPrompt="1"/>
          </p:nvPr>
        </p:nvSpPr>
        <p:spPr>
          <a:xfrm>
            <a:off x="437990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1" name="Secondary Subhead 2" descr="Secondary Subhead 2">
            <a:extLst>
              <a:ext uri="{FF2B5EF4-FFF2-40B4-BE49-F238E27FC236}">
                <a16:creationId xmlns:a16="http://schemas.microsoft.com/office/drawing/2014/main" id="{2D9FE39B-E297-9347-B65D-D304684C468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367537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8" name="Content Textbox 2" descr="Content Textbox 2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367537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2" name="Secondary Subhead 3" descr="Secondary Subhead 3">
            <a:extLst>
              <a:ext uri="{FF2B5EF4-FFF2-40B4-BE49-F238E27FC236}">
                <a16:creationId xmlns:a16="http://schemas.microsoft.com/office/drawing/2014/main" id="{FD70EABA-222E-8543-A021-DA7CA30518F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297083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4" name="Content Textbox 3" descr="Content Textbox 3"/>
          <p:cNvSpPr>
            <a:spLocks noGrp="1"/>
          </p:cNvSpPr>
          <p:nvPr>
            <p:ph sz="half" idx="2" hasCustomPrompt="1"/>
          </p:nvPr>
        </p:nvSpPr>
        <p:spPr>
          <a:xfrm>
            <a:off x="6297084" y="2149607"/>
            <a:ext cx="2423743" cy="2379169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5" name="Bottom Border">
            <a:extLst>
              <a:ext uri="{FF2B5EF4-FFF2-40B4-BE49-F238E27FC236}">
                <a16:creationId xmlns:a16="http://schemas.microsoft.com/office/drawing/2014/main" id="{AB0B32BF-3044-3F9E-91F2-76D10059453E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17" name="Footer Text 1" descr="Footer Text 1">
            <a:extLst>
              <a:ext uri="{FF2B5EF4-FFF2-40B4-BE49-F238E27FC236}">
                <a16:creationId xmlns:a16="http://schemas.microsoft.com/office/drawing/2014/main" id="{291A53FE-1EDA-434C-AD2D-43D7C1349E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1" name="Footer Text 2" descr="Footer Text 2">
            <a:extLst>
              <a:ext uri="{FF2B5EF4-FFF2-40B4-BE49-F238E27FC236}">
                <a16:creationId xmlns:a16="http://schemas.microsoft.com/office/drawing/2014/main" id="{C0F627A2-EF0A-A34A-814D-747419ED48F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0" name="Logo" descr="Logo&#10;">
            <a:extLst>
              <a:ext uri="{FF2B5EF4-FFF2-40B4-BE49-F238E27FC236}">
                <a16:creationId xmlns:a16="http://schemas.microsoft.com/office/drawing/2014/main" id="{BD4C97E7-0429-7A45-82CE-2FFEB3F8AEC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18" name="Slide Number " descr="Slide number">
            <a:extLst>
              <a:ext uri="{FF2B5EF4-FFF2-40B4-BE49-F238E27FC236}">
                <a16:creationId xmlns:a16="http://schemas.microsoft.com/office/drawing/2014/main" id="{76F9E6B8-8DB4-C240-ABC9-CE235C9040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9" name="Line Connector">
            <a:extLst>
              <a:ext uri="{FF2B5EF4-FFF2-40B4-BE49-F238E27FC236}">
                <a16:creationId xmlns:a16="http://schemas.microsoft.com/office/drawing/2014/main" id="{FD7797FB-A08E-2445-8AEA-6A04DABFD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17933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ree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ge 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12" name="Subtitle">
            <a:extLst>
              <a:ext uri="{FF2B5EF4-FFF2-40B4-BE49-F238E27FC236}">
                <a16:creationId xmlns:a16="http://schemas.microsoft.com/office/drawing/2014/main" id="{A8C6698E-3A17-2C4B-A772-35E80587AD5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3" name="Content Placeholder Box 1"/>
          <p:cNvSpPr>
            <a:spLocks noGrp="1"/>
          </p:cNvSpPr>
          <p:nvPr>
            <p:ph sz="half" idx="1" hasCustomPrompt="1"/>
          </p:nvPr>
        </p:nvSpPr>
        <p:spPr>
          <a:xfrm>
            <a:off x="504970" y="1762897"/>
            <a:ext cx="2331816" cy="264434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anchor="ctr"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28" name="Content Placeholder Box 2">
            <a:extLst>
              <a:ext uri="{FF2B5EF4-FFF2-40B4-BE49-F238E27FC236}">
                <a16:creationId xmlns:a16="http://schemas.microsoft.com/office/drawing/2014/main" id="{8120CBB7-A2A4-E74E-B87E-2D76A9E46746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3386450" y="1762897"/>
            <a:ext cx="2331816" cy="264434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anchor="ctr"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29" name="Content Placeholder Box 3">
            <a:extLst>
              <a:ext uri="{FF2B5EF4-FFF2-40B4-BE49-F238E27FC236}">
                <a16:creationId xmlns:a16="http://schemas.microsoft.com/office/drawing/2014/main" id="{487B6099-C961-B743-A222-7C76DF372EC0}"/>
              </a:ext>
            </a:extLst>
          </p:cNvPr>
          <p:cNvSpPr>
            <a:spLocks noGrp="1"/>
          </p:cNvSpPr>
          <p:nvPr>
            <p:ph sz="half" idx="25" hasCustomPrompt="1"/>
          </p:nvPr>
        </p:nvSpPr>
        <p:spPr>
          <a:xfrm>
            <a:off x="6364063" y="1762897"/>
            <a:ext cx="2331816" cy="264434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anchor="ctr"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3" name="Footer Placeholder 1">
            <a:extLst>
              <a:ext uri="{FF2B5EF4-FFF2-40B4-BE49-F238E27FC236}">
                <a16:creationId xmlns:a16="http://schemas.microsoft.com/office/drawing/2014/main" id="{86B82A6A-55B3-9D47-9DE3-33378D4845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7" name="Footer Placeholder 2">
            <a:extLst>
              <a:ext uri="{FF2B5EF4-FFF2-40B4-BE49-F238E27FC236}">
                <a16:creationId xmlns:a16="http://schemas.microsoft.com/office/drawing/2014/main" id="{69F20A52-3F30-6848-B02A-CC784D394B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6" name="Footer Logo">
            <a:extLst>
              <a:ext uri="{FF2B5EF4-FFF2-40B4-BE49-F238E27FC236}">
                <a16:creationId xmlns:a16="http://schemas.microsoft.com/office/drawing/2014/main" id="{D66F458C-2735-9B48-946D-FEF3C31F50D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2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5" name="Vertical Line Connector">
            <a:extLst>
              <a:ext uri="{FF2B5EF4-FFF2-40B4-BE49-F238E27FC236}">
                <a16:creationId xmlns:a16="http://schemas.microsoft.com/office/drawing/2014/main" id="{FFB29AEA-9063-F540-B560-B6DE4146B920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">
            <a:extLst>
              <a:ext uri="{FF2B5EF4-FFF2-40B4-BE49-F238E27FC236}">
                <a16:creationId xmlns:a16="http://schemas.microsoft.com/office/drawing/2014/main" id="{E1ED4A31-F45A-AD47-979B-DA3BA52F4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700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4"/>
            <a:ext cx="8268020" cy="41821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2000"/>
            </a:lvl1pPr>
          </a:lstStyle>
          <a:p>
            <a:r>
              <a:rPr lang="en-US" dirty="0"/>
              <a:t>SLIDE HEADER IS Arial black ALL CAPS AT 20PTS</a:t>
            </a:r>
          </a:p>
        </p:txBody>
      </p:sp>
      <p:sp>
        <p:nvSpPr>
          <p:cNvPr id="3" name="Subhead Section Number 1 with a Circle"/>
          <p:cNvSpPr>
            <a:spLocks noGrp="1"/>
          </p:cNvSpPr>
          <p:nvPr>
            <p:ph sz="half" idx="1" hasCustomPrompt="1"/>
          </p:nvPr>
        </p:nvSpPr>
        <p:spPr>
          <a:xfrm>
            <a:off x="437991" y="1204183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8" name="Body Copy 1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7992" y="1753129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9" name="Subhead Section Number 2 with a Circle">
            <a:extLst>
              <a:ext uri="{FF2B5EF4-FFF2-40B4-BE49-F238E27FC236}">
                <a16:creationId xmlns:a16="http://schemas.microsoft.com/office/drawing/2014/main" id="{4B16A25D-27F6-844F-B866-D1D8F748178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806950" y="1204183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10" name="Body Copy 2">
            <a:extLst>
              <a:ext uri="{FF2B5EF4-FFF2-40B4-BE49-F238E27FC236}">
                <a16:creationId xmlns:a16="http://schemas.microsoft.com/office/drawing/2014/main" id="{CDCE5C14-0907-0040-B016-5A3EB79D35DA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4806951" y="1753129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1" name="Subhead Section Number 3 with a Circle">
            <a:extLst>
              <a:ext uri="{FF2B5EF4-FFF2-40B4-BE49-F238E27FC236}">
                <a16:creationId xmlns:a16="http://schemas.microsoft.com/office/drawing/2014/main" id="{1313D73A-419F-CF44-A231-C8789EC6BF94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37991" y="2967038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2" name="Body Copy 3">
            <a:extLst>
              <a:ext uri="{FF2B5EF4-FFF2-40B4-BE49-F238E27FC236}">
                <a16:creationId xmlns:a16="http://schemas.microsoft.com/office/drawing/2014/main" id="{3D2A72FB-4A53-D744-8854-CE9C11F1FD2A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437992" y="3515984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3" name="Subhead Section Number 4 with a Circle">
            <a:extLst>
              <a:ext uri="{FF2B5EF4-FFF2-40B4-BE49-F238E27FC236}">
                <a16:creationId xmlns:a16="http://schemas.microsoft.com/office/drawing/2014/main" id="{1E014EB3-3E20-0B43-BCC5-ADCA9FF75706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4806950" y="2967038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4" name="Body Copy 4">
            <a:extLst>
              <a:ext uri="{FF2B5EF4-FFF2-40B4-BE49-F238E27FC236}">
                <a16:creationId xmlns:a16="http://schemas.microsoft.com/office/drawing/2014/main" id="{8D9FFC47-78CD-D246-9A49-216376CD8402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4806951" y="3515984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28" name="Red Rectangle at Footer">
            <a:extLst>
              <a:ext uri="{FF2B5EF4-FFF2-40B4-BE49-F238E27FC236}">
                <a16:creationId xmlns:a16="http://schemas.microsoft.com/office/drawing/2014/main" id="{FA1CDB2B-BA8C-1F4C-BD9D-A37069FF0311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ooter Text 1">
            <a:extLst>
              <a:ext uri="{FF2B5EF4-FFF2-40B4-BE49-F238E27FC236}">
                <a16:creationId xmlns:a16="http://schemas.microsoft.com/office/drawing/2014/main" id="{99D6B3EA-317A-7545-805F-3A5DEE3B72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7" name="Footer Text 2">
            <a:extLst>
              <a:ext uri="{FF2B5EF4-FFF2-40B4-BE49-F238E27FC236}">
                <a16:creationId xmlns:a16="http://schemas.microsoft.com/office/drawing/2014/main" id="{A6260234-959A-A24A-91C8-9EB5708B3B8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46" name="Logo Placeholder">
            <a:extLst>
              <a:ext uri="{FF2B5EF4-FFF2-40B4-BE49-F238E27FC236}">
                <a16:creationId xmlns:a16="http://schemas.microsoft.com/office/drawing/2014/main" id="{57C42273-4ACE-D242-87CE-89630D2257B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45" name="Straight Line Connector">
            <a:extLst>
              <a:ext uri="{FF2B5EF4-FFF2-40B4-BE49-F238E27FC236}">
                <a16:creationId xmlns:a16="http://schemas.microsoft.com/office/drawing/2014/main" id="{158F4B84-3B6A-3C4A-81E0-8BF5B683E479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Slide Number">
            <a:extLst>
              <a:ext uri="{FF2B5EF4-FFF2-40B4-BE49-F238E27FC236}">
                <a16:creationId xmlns:a16="http://schemas.microsoft.com/office/drawing/2014/main" id="{063C635A-6153-9345-953B-68FCC3EA2D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3753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ist - Dar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7990" y="614724"/>
            <a:ext cx="8268020" cy="41821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SLIDE HEADER IS Arial ALL CAPS AT 20PTS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7992" y="1753129"/>
            <a:ext cx="3913876" cy="1022944"/>
          </a:xfrm>
          <a:ln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en-US" dirty="0"/>
              <a:t>Body copy is Arial at 10-12pts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CE5C14-0907-0040-B016-5A3EB79D35DA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4806951" y="1753129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</a:lstStyle>
          <a:p>
            <a:pPr lvl="0"/>
            <a:r>
              <a:rPr lang="en-US" dirty="0"/>
              <a:t>Body copy is Arial at 10-12pts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D2A72FB-4A53-D744-8854-CE9C11F1FD2A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437992" y="3515984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</a:lstStyle>
          <a:p>
            <a:pPr lvl="0"/>
            <a:r>
              <a:rPr lang="en-US" dirty="0"/>
              <a:t>Body copy is Arial at 10-12pts 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D9FFC47-78CD-D246-9A49-216376CD8402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4806951" y="3515984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</a:lstStyle>
          <a:p>
            <a:pPr lvl="0"/>
            <a:r>
              <a:rPr lang="en-US" dirty="0"/>
              <a:t>Body copy is Arial at 10-12pts 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05911E3C-A0CB-9B4A-A53F-CF700E9002B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7991" y="1204183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44EA4460-3772-A84F-B580-A575E36AFE17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806950" y="1204183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BC387B01-3627-1B46-834C-B744A1E28402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37991" y="2967038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2B24D04F-3524-BF4F-8FAB-491AFB60F3D8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4806950" y="2967038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A8E5501-6375-F44D-B2E4-B49E3AF40026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45" name="Footer Placeholder 4">
            <a:extLst>
              <a:ext uri="{FF2B5EF4-FFF2-40B4-BE49-F238E27FC236}">
                <a16:creationId xmlns:a16="http://schemas.microsoft.com/office/drawing/2014/main" id="{29C65F5E-061A-6B49-A416-E64FC42F9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6" name="Slide Number Placeholder 5">
            <a:extLst>
              <a:ext uri="{FF2B5EF4-FFF2-40B4-BE49-F238E27FC236}">
                <a16:creationId xmlns:a16="http://schemas.microsoft.com/office/drawing/2014/main" id="{ED2893FE-CECA-B540-B80B-B02EFAF65D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83E75D7-5703-6049-80B1-94ADE6BD30CE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Picture Placeholder 10">
            <a:extLst>
              <a:ext uri="{FF2B5EF4-FFF2-40B4-BE49-F238E27FC236}">
                <a16:creationId xmlns:a16="http://schemas.microsoft.com/office/drawing/2014/main" id="{A634BF51-E6D3-6B48-9F97-9ED947F56FB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id="{36CD95AA-2DBD-A943-82C9-D1372495D6C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1165786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i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 descr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4"/>
            <a:ext cx="8268020" cy="41821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2000"/>
            </a:lvl1pPr>
          </a:lstStyle>
          <a:p>
            <a:r>
              <a:rPr lang="en-US" dirty="0"/>
              <a:t>SLIDE HEADER IS Arial BOLD ALL CAPS AT 20PTS</a:t>
            </a:r>
          </a:p>
        </p:txBody>
      </p:sp>
      <p:sp>
        <p:nvSpPr>
          <p:cNvPr id="8" name="Content Textbox 1" descr="Content Textbox 1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71264" y="2136871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29" name="Content Textbox 2" descr="Content Textbox 2">
            <a:extLst>
              <a:ext uri="{FF2B5EF4-FFF2-40B4-BE49-F238E27FC236}">
                <a16:creationId xmlns:a16="http://schemas.microsoft.com/office/drawing/2014/main" id="{1ACFD52E-6004-544B-AFFF-BD5AA425275C}"/>
              </a:ext>
            </a:extLst>
          </p:cNvPr>
          <p:cNvSpPr>
            <a:spLocks noGrp="1"/>
          </p:cNvSpPr>
          <p:nvPr>
            <p:ph sz="half" idx="21" hasCustomPrompt="1"/>
          </p:nvPr>
        </p:nvSpPr>
        <p:spPr>
          <a:xfrm>
            <a:off x="3331395" y="2136871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31" name="Content Textbox 3" descr="Content Textbox 3">
            <a:extLst>
              <a:ext uri="{FF2B5EF4-FFF2-40B4-BE49-F238E27FC236}">
                <a16:creationId xmlns:a16="http://schemas.microsoft.com/office/drawing/2014/main" id="{107B16FF-735F-A64A-B33C-54E56AE3B823}"/>
              </a:ext>
            </a:extLst>
          </p:cNvPr>
          <p:cNvSpPr>
            <a:spLocks noGrp="1"/>
          </p:cNvSpPr>
          <p:nvPr>
            <p:ph sz="half" idx="23" hasCustomPrompt="1"/>
          </p:nvPr>
        </p:nvSpPr>
        <p:spPr>
          <a:xfrm>
            <a:off x="6091527" y="2136871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24" name="Content Textbox 4" descr="Content Textbox 4">
            <a:extLst>
              <a:ext uri="{FF2B5EF4-FFF2-40B4-BE49-F238E27FC236}">
                <a16:creationId xmlns:a16="http://schemas.microsoft.com/office/drawing/2014/main" id="{96E95F10-C34D-7F43-A256-A388515E73BA}"/>
              </a:ext>
            </a:extLst>
          </p:cNvPr>
          <p:cNvSpPr>
            <a:spLocks noGrp="1"/>
          </p:cNvSpPr>
          <p:nvPr>
            <p:ph sz="half" idx="20" hasCustomPrompt="1"/>
          </p:nvPr>
        </p:nvSpPr>
        <p:spPr>
          <a:xfrm>
            <a:off x="571264" y="3505832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30" name="Content Textbox 5" descr="Content Textbox 5">
            <a:extLst>
              <a:ext uri="{FF2B5EF4-FFF2-40B4-BE49-F238E27FC236}">
                <a16:creationId xmlns:a16="http://schemas.microsoft.com/office/drawing/2014/main" id="{528731D6-EC72-E441-8779-C46A2F54FA42}"/>
              </a:ext>
            </a:extLst>
          </p:cNvPr>
          <p:cNvSpPr>
            <a:spLocks noGrp="1"/>
          </p:cNvSpPr>
          <p:nvPr>
            <p:ph sz="half" idx="22" hasCustomPrompt="1"/>
          </p:nvPr>
        </p:nvSpPr>
        <p:spPr>
          <a:xfrm>
            <a:off x="3331395" y="3505832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32" name="Content Textbox 6" descr="Content Textbox 6">
            <a:extLst>
              <a:ext uri="{FF2B5EF4-FFF2-40B4-BE49-F238E27FC236}">
                <a16:creationId xmlns:a16="http://schemas.microsoft.com/office/drawing/2014/main" id="{5426962D-170F-A74B-B88B-22AE085E85DF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6091527" y="3505832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4820398-385A-7148-B5E7-FC8EA8B5704C}"/>
              </a:ext>
            </a:extLst>
          </p:cNvPr>
          <p:cNvCxnSpPr>
            <a:cxnSpLocks/>
          </p:cNvCxnSpPr>
          <p:nvPr userDrawn="1"/>
        </p:nvCxnSpPr>
        <p:spPr>
          <a:xfrm>
            <a:off x="423171" y="3318669"/>
            <a:ext cx="822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9BD7414-9A1B-8F43-ADB2-096FA6175BE8}"/>
              </a:ext>
            </a:extLst>
          </p:cNvPr>
          <p:cNvCxnSpPr>
            <a:cxnSpLocks/>
          </p:cNvCxnSpPr>
          <p:nvPr userDrawn="1"/>
        </p:nvCxnSpPr>
        <p:spPr>
          <a:xfrm flipV="1">
            <a:off x="3181190" y="2108563"/>
            <a:ext cx="0" cy="2420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6BBFB5B-EEE9-664B-8974-09F468851D3A}"/>
              </a:ext>
            </a:extLst>
          </p:cNvPr>
          <p:cNvCxnSpPr>
            <a:cxnSpLocks/>
          </p:cNvCxnSpPr>
          <p:nvPr userDrawn="1"/>
        </p:nvCxnSpPr>
        <p:spPr>
          <a:xfrm flipV="1">
            <a:off x="5924390" y="2108563"/>
            <a:ext cx="0" cy="2420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ooter Text 1" descr="Footer Text 1">
            <a:extLst>
              <a:ext uri="{FF2B5EF4-FFF2-40B4-BE49-F238E27FC236}">
                <a16:creationId xmlns:a16="http://schemas.microsoft.com/office/drawing/2014/main" id="{C2C53305-F3F2-584B-8515-1364A864DF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5" name="Footer Text 2" descr="Footer Text 2">
            <a:extLst>
              <a:ext uri="{FF2B5EF4-FFF2-40B4-BE49-F238E27FC236}">
                <a16:creationId xmlns:a16="http://schemas.microsoft.com/office/drawing/2014/main" id="{28826ED9-A7D4-5644-8EA8-1426CE1EBA7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3" name="Logo" descr="Logo">
            <a:extLst>
              <a:ext uri="{FF2B5EF4-FFF2-40B4-BE49-F238E27FC236}">
                <a16:creationId xmlns:a16="http://schemas.microsoft.com/office/drawing/2014/main" id="{08D40720-91AD-AF45-BAC3-147CE2ADB71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CB08A2A-9341-7F45-84BF-DC878AC48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lide Number Placeholder 5" descr="Slide number">
            <a:extLst>
              <a:ext uri="{FF2B5EF4-FFF2-40B4-BE49-F238E27FC236}">
                <a16:creationId xmlns:a16="http://schemas.microsoft.com/office/drawing/2014/main" id="{03F3A79D-DB6D-2F4B-9012-04674A7C0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7349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Description -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eadline">
            <a:extLst>
              <a:ext uri="{FF2B5EF4-FFF2-40B4-BE49-F238E27FC236}">
                <a16:creationId xmlns:a16="http://schemas.microsoft.com/office/drawing/2014/main" id="{FC2F8558-E6DB-004E-A03C-EA462CF643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7990" y="613992"/>
            <a:ext cx="2965346" cy="80682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 b="1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HEADER TITLE IS ALL CAPS AT 20PTS</a:t>
            </a:r>
          </a:p>
        </p:txBody>
      </p:sp>
      <p:sp>
        <p:nvSpPr>
          <p:cNvPr id="9" name="Body Copy 1">
            <a:extLst>
              <a:ext uri="{FF2B5EF4-FFF2-40B4-BE49-F238E27FC236}">
                <a16:creationId xmlns:a16="http://schemas.microsoft.com/office/drawing/2014/main" id="{275FFA47-9D3C-304F-B1AD-52D413E045F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7991" y="1540933"/>
            <a:ext cx="2965346" cy="2988575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3" name="Body Copy 2"/>
          <p:cNvSpPr>
            <a:spLocks noGrp="1"/>
          </p:cNvSpPr>
          <p:nvPr>
            <p:ph idx="1" hasCustomPrompt="1"/>
          </p:nvPr>
        </p:nvSpPr>
        <p:spPr>
          <a:xfrm>
            <a:off x="3887390" y="614723"/>
            <a:ext cx="4803243" cy="3914785"/>
          </a:xfrm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10" name="Red Bottom Bar Footer Background">
            <a:extLst>
              <a:ext uri="{FF2B5EF4-FFF2-40B4-BE49-F238E27FC236}">
                <a16:creationId xmlns:a16="http://schemas.microsoft.com/office/drawing/2014/main" id="{91C36C70-6984-F844-9B89-610E280DB462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ooter Text 1">
            <a:extLst>
              <a:ext uri="{FF2B5EF4-FFF2-40B4-BE49-F238E27FC236}">
                <a16:creationId xmlns:a16="http://schemas.microsoft.com/office/drawing/2014/main" id="{66CE10C6-24F1-9C4E-90BB-62E54EF86F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6" name="Footer Text 2">
            <a:extLst>
              <a:ext uri="{FF2B5EF4-FFF2-40B4-BE49-F238E27FC236}">
                <a16:creationId xmlns:a16="http://schemas.microsoft.com/office/drawing/2014/main" id="{CF277811-1B33-C14C-AF48-5681448874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4" name="Logo">
            <a:extLst>
              <a:ext uri="{FF2B5EF4-FFF2-40B4-BE49-F238E27FC236}">
                <a16:creationId xmlns:a16="http://schemas.microsoft.com/office/drawing/2014/main" id="{D8CD58D3-E0E5-7E45-A69F-3F7F710BAC3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3" name="Straight Line Connector">
            <a:extLst>
              <a:ext uri="{FF2B5EF4-FFF2-40B4-BE49-F238E27FC236}">
                <a16:creationId xmlns:a16="http://schemas.microsoft.com/office/drawing/2014/main" id="{3A092D5A-A769-B149-BAC0-55CC99431EDA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">
            <a:extLst>
              <a:ext uri="{FF2B5EF4-FFF2-40B4-BE49-F238E27FC236}">
                <a16:creationId xmlns:a16="http://schemas.microsoft.com/office/drawing/2014/main" id="{32C9CE65-BF18-1343-810D-4388E77B80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512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Description -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37989" y="614723"/>
            <a:ext cx="4362611" cy="3842729"/>
          </a:xfrm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75FFA47-9D3C-304F-B1AD-52D413E045F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725287" y="1540933"/>
            <a:ext cx="2965346" cy="2916519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C2F8558-E6DB-004E-A03C-EA462CF643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25286" y="613992"/>
            <a:ext cx="2965346" cy="80682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 b="1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HEADER TITLE ALL CAPS AT 20PTS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5FB03C-64BB-E244-9F9A-5888AD7CA614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EBAD528E-D07C-2E44-8CC6-93B2048CF2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547D5FA-C76C-0B45-BFA9-DF3904A8B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D6AD7C8-C0F8-344A-AB05-B7501F17FE53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D4F8AD3F-F663-7442-8072-EAE33D78FC2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03BA3C6F-95DE-804F-9CB4-B0A70FDAFFB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18813307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Description -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hoto Placeholder"/>
          <p:cNvSpPr>
            <a:spLocks noGrp="1"/>
          </p:cNvSpPr>
          <p:nvPr>
            <p:ph idx="1" hasCustomPrompt="1"/>
          </p:nvPr>
        </p:nvSpPr>
        <p:spPr>
          <a:xfrm>
            <a:off x="0" y="1"/>
            <a:ext cx="5236000" cy="514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algn="l"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Photo</a:t>
            </a:r>
          </a:p>
        </p:txBody>
      </p:sp>
      <p:sp>
        <p:nvSpPr>
          <p:cNvPr id="15" name="Page Title">
            <a:extLst>
              <a:ext uri="{FF2B5EF4-FFF2-40B4-BE49-F238E27FC236}">
                <a16:creationId xmlns:a16="http://schemas.microsoft.com/office/drawing/2014/main" id="{FC2F8558-E6DB-004E-A03C-EA462CF643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25286" y="613992"/>
            <a:ext cx="2965346" cy="80682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HEADER TITLE ALL CAPS AT 20PTS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275FFA47-9D3C-304F-B1AD-52D413E045F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725287" y="1540933"/>
            <a:ext cx="2965346" cy="2916519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8" name="Footer Placeholder ">
            <a:extLst>
              <a:ext uri="{FF2B5EF4-FFF2-40B4-BE49-F238E27FC236}">
                <a16:creationId xmlns:a16="http://schemas.microsoft.com/office/drawing/2014/main" id="{F158AF67-9967-EF42-85B9-D848F8100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5" name="Text Placeholder in footer">
            <a:extLst>
              <a:ext uri="{FF2B5EF4-FFF2-40B4-BE49-F238E27FC236}">
                <a16:creationId xmlns:a16="http://schemas.microsoft.com/office/drawing/2014/main" id="{0F0B4CCC-056A-DB46-832F-2B61D39AEFB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4" name="Logo Placeholder in footer">
            <a:extLst>
              <a:ext uri="{FF2B5EF4-FFF2-40B4-BE49-F238E27FC236}">
                <a16:creationId xmlns:a16="http://schemas.microsoft.com/office/drawing/2014/main" id="{190059EC-225E-9B45-8BE7-52DC1BDEF73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23" name="Vertical Line Connector">
            <a:extLst>
              <a:ext uri="{FF2B5EF4-FFF2-40B4-BE49-F238E27FC236}">
                <a16:creationId xmlns:a16="http://schemas.microsoft.com/office/drawing/2014/main" id="{B7DC13AB-CC8B-F449-8219-6093A5F4E89C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lide Number ">
            <a:extLst>
              <a:ext uri="{FF2B5EF4-FFF2-40B4-BE49-F238E27FC236}">
                <a16:creationId xmlns:a16="http://schemas.microsoft.com/office/drawing/2014/main" id="{EEEFBD87-2F27-B545-98FB-006AA9B34B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7980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ge Title">
            <a:extLst>
              <a:ext uri="{FF2B5EF4-FFF2-40B4-BE49-F238E27FC236}">
                <a16:creationId xmlns:a16="http://schemas.microsoft.com/office/drawing/2014/main" id="{0045DB72-C43B-A649-8162-F4D1DC0FF0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7990" y="613992"/>
            <a:ext cx="2965346" cy="80682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HEADER TITLE ALL CAPS AT 20PTS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43652382-1180-0543-BEF0-D1CEF8E16B2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7991" y="1540933"/>
            <a:ext cx="2965346" cy="309179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2" name="Picture Placeholder 20">
            <a:extLst>
              <a:ext uri="{FF2B5EF4-FFF2-40B4-BE49-F238E27FC236}">
                <a16:creationId xmlns:a16="http://schemas.microsoft.com/office/drawing/2014/main" id="{ED4951F4-AAA9-B9B4-5A5A-67B16CEAC19D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403336" y="1"/>
            <a:ext cx="5775119" cy="5151813"/>
          </a:xfrm>
          <a:custGeom>
            <a:avLst/>
            <a:gdLst>
              <a:gd name="connsiteX0" fmla="*/ 2522315 w 3877235"/>
              <a:gd name="connsiteY0" fmla="*/ 0 h 5143500"/>
              <a:gd name="connsiteX1" fmla="*/ 3047439 w 3877235"/>
              <a:gd name="connsiteY1" fmla="*/ 0 h 5143500"/>
              <a:gd name="connsiteX2" fmla="*/ 3047439 w 3877235"/>
              <a:gd name="connsiteY2" fmla="*/ 0 h 5143500"/>
              <a:gd name="connsiteX3" fmla="*/ 3258110 w 3877235"/>
              <a:gd name="connsiteY3" fmla="*/ 0 h 5143500"/>
              <a:gd name="connsiteX4" fmla="*/ 3877235 w 3877235"/>
              <a:gd name="connsiteY4" fmla="*/ 0 h 5143500"/>
              <a:gd name="connsiteX5" fmla="*/ 3877235 w 3877235"/>
              <a:gd name="connsiteY5" fmla="*/ 5143500 h 5143500"/>
              <a:gd name="connsiteX6" fmla="*/ 1672607 w 3877235"/>
              <a:gd name="connsiteY6" fmla="*/ 5143500 h 5143500"/>
              <a:gd name="connsiteX7" fmla="*/ 1591235 w 3877235"/>
              <a:gd name="connsiteY7" fmla="*/ 5143500 h 5143500"/>
              <a:gd name="connsiteX8" fmla="*/ 1461936 w 3877235"/>
              <a:gd name="connsiteY8" fmla="*/ 5143500 h 5143500"/>
              <a:gd name="connsiteX9" fmla="*/ 1147483 w 3877235"/>
              <a:gd name="connsiteY9" fmla="*/ 5143500 h 5143500"/>
              <a:gd name="connsiteX10" fmla="*/ 1031630 w 3877235"/>
              <a:gd name="connsiteY10" fmla="*/ 5143500 h 5143500"/>
              <a:gd name="connsiteX11" fmla="*/ 936812 w 3877235"/>
              <a:gd name="connsiteY11" fmla="*/ 5143500 h 5143500"/>
              <a:gd name="connsiteX12" fmla="*/ 525124 w 3877235"/>
              <a:gd name="connsiteY12" fmla="*/ 5143500 h 5143500"/>
              <a:gd name="connsiteX13" fmla="*/ 506506 w 3877235"/>
              <a:gd name="connsiteY13" fmla="*/ 5143500 h 5143500"/>
              <a:gd name="connsiteX14" fmla="*/ 0 w 3877235"/>
              <a:gd name="connsiteY14" fmla="*/ 5143500 h 5143500"/>
              <a:gd name="connsiteX15" fmla="*/ 1585503 w 3877235"/>
              <a:gd name="connsiteY15" fmla="*/ 0 h 5143500"/>
              <a:gd name="connsiteX16" fmla="*/ 2092009 w 3877235"/>
              <a:gd name="connsiteY16" fmla="*/ 0 h 5143500"/>
              <a:gd name="connsiteX17" fmla="*/ 2092009 w 3877235"/>
              <a:gd name="connsiteY17" fmla="*/ 0 h 5143500"/>
              <a:gd name="connsiteX18" fmla="*/ 2522315 w 3877235"/>
              <a:gd name="connsiteY18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461936 w 3877235"/>
              <a:gd name="csY8" fmla="*/ 5143500 h 5143500"/>
              <a:gd name="csX9" fmla="*/ 1147483 w 3877235"/>
              <a:gd name="csY9" fmla="*/ 5143500 h 5143500"/>
              <a:gd name="csX10" fmla="*/ 1031630 w 3877235"/>
              <a:gd name="csY10" fmla="*/ 5143500 h 5143500"/>
              <a:gd name="csX11" fmla="*/ 936812 w 3877235"/>
              <a:gd name="csY11" fmla="*/ 5143500 h 5143500"/>
              <a:gd name="csX12" fmla="*/ 525124 w 3877235"/>
              <a:gd name="csY12" fmla="*/ 5143500 h 5143500"/>
              <a:gd name="csX13" fmla="*/ 0 w 3877235"/>
              <a:gd name="csY13" fmla="*/ 5143500 h 5143500"/>
              <a:gd name="csX14" fmla="*/ 1585503 w 3877235"/>
              <a:gd name="csY14" fmla="*/ 0 h 5143500"/>
              <a:gd name="csX15" fmla="*/ 2092009 w 3877235"/>
              <a:gd name="csY15" fmla="*/ 0 h 5143500"/>
              <a:gd name="csX16" fmla="*/ 2092009 w 3877235"/>
              <a:gd name="csY16" fmla="*/ 0 h 5143500"/>
              <a:gd name="csX17" fmla="*/ 2522315 w 3877235"/>
              <a:gd name="csY17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147483 w 3877235"/>
              <a:gd name="csY8" fmla="*/ 5143500 h 5143500"/>
              <a:gd name="csX9" fmla="*/ 1031630 w 3877235"/>
              <a:gd name="csY9" fmla="*/ 5143500 h 5143500"/>
              <a:gd name="csX10" fmla="*/ 936812 w 3877235"/>
              <a:gd name="csY10" fmla="*/ 5143500 h 5143500"/>
              <a:gd name="csX11" fmla="*/ 525124 w 3877235"/>
              <a:gd name="csY11" fmla="*/ 5143500 h 5143500"/>
              <a:gd name="csX12" fmla="*/ 0 w 3877235"/>
              <a:gd name="csY12" fmla="*/ 5143500 h 5143500"/>
              <a:gd name="csX13" fmla="*/ 1585503 w 3877235"/>
              <a:gd name="csY13" fmla="*/ 0 h 5143500"/>
              <a:gd name="csX14" fmla="*/ 2092009 w 3877235"/>
              <a:gd name="csY14" fmla="*/ 0 h 5143500"/>
              <a:gd name="csX15" fmla="*/ 2092009 w 3877235"/>
              <a:gd name="csY15" fmla="*/ 0 h 5143500"/>
              <a:gd name="csX16" fmla="*/ 2522315 w 3877235"/>
              <a:gd name="csY16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147483 w 3877235"/>
              <a:gd name="csY7" fmla="*/ 5143500 h 5143500"/>
              <a:gd name="csX8" fmla="*/ 1031630 w 3877235"/>
              <a:gd name="csY8" fmla="*/ 5143500 h 5143500"/>
              <a:gd name="csX9" fmla="*/ 936812 w 3877235"/>
              <a:gd name="csY9" fmla="*/ 5143500 h 5143500"/>
              <a:gd name="csX10" fmla="*/ 525124 w 3877235"/>
              <a:gd name="csY10" fmla="*/ 5143500 h 5143500"/>
              <a:gd name="csX11" fmla="*/ 0 w 3877235"/>
              <a:gd name="csY11" fmla="*/ 5143500 h 5143500"/>
              <a:gd name="csX12" fmla="*/ 1585503 w 3877235"/>
              <a:gd name="csY12" fmla="*/ 0 h 5143500"/>
              <a:gd name="csX13" fmla="*/ 2092009 w 3877235"/>
              <a:gd name="csY13" fmla="*/ 0 h 5143500"/>
              <a:gd name="csX14" fmla="*/ 2092009 w 3877235"/>
              <a:gd name="csY14" fmla="*/ 0 h 5143500"/>
              <a:gd name="csX15" fmla="*/ 2522315 w 3877235"/>
              <a:gd name="csY15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147483 w 3877235"/>
              <a:gd name="csY6" fmla="*/ 5143500 h 5143500"/>
              <a:gd name="csX7" fmla="*/ 1031630 w 3877235"/>
              <a:gd name="csY7" fmla="*/ 5143500 h 5143500"/>
              <a:gd name="csX8" fmla="*/ 936812 w 3877235"/>
              <a:gd name="csY8" fmla="*/ 5143500 h 5143500"/>
              <a:gd name="csX9" fmla="*/ 525124 w 3877235"/>
              <a:gd name="csY9" fmla="*/ 5143500 h 5143500"/>
              <a:gd name="csX10" fmla="*/ 0 w 3877235"/>
              <a:gd name="csY10" fmla="*/ 5143500 h 5143500"/>
              <a:gd name="csX11" fmla="*/ 1585503 w 3877235"/>
              <a:gd name="csY11" fmla="*/ 0 h 5143500"/>
              <a:gd name="csX12" fmla="*/ 2092009 w 3877235"/>
              <a:gd name="csY12" fmla="*/ 0 h 5143500"/>
              <a:gd name="csX13" fmla="*/ 2092009 w 3877235"/>
              <a:gd name="csY13" fmla="*/ 0 h 5143500"/>
              <a:gd name="csX14" fmla="*/ 2522315 w 3877235"/>
              <a:gd name="csY14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031630 w 3877235"/>
              <a:gd name="csY6" fmla="*/ 5143500 h 5143500"/>
              <a:gd name="csX7" fmla="*/ 936812 w 3877235"/>
              <a:gd name="csY7" fmla="*/ 5143500 h 5143500"/>
              <a:gd name="csX8" fmla="*/ 525124 w 3877235"/>
              <a:gd name="csY8" fmla="*/ 5143500 h 5143500"/>
              <a:gd name="csX9" fmla="*/ 0 w 3877235"/>
              <a:gd name="csY9" fmla="*/ 5143500 h 5143500"/>
              <a:gd name="csX10" fmla="*/ 1585503 w 3877235"/>
              <a:gd name="csY10" fmla="*/ 0 h 5143500"/>
              <a:gd name="csX11" fmla="*/ 2092009 w 3877235"/>
              <a:gd name="csY11" fmla="*/ 0 h 5143500"/>
              <a:gd name="csX12" fmla="*/ 2092009 w 3877235"/>
              <a:gd name="csY12" fmla="*/ 0 h 5143500"/>
              <a:gd name="csX13" fmla="*/ 2522315 w 3877235"/>
              <a:gd name="csY13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525124 w 3877235"/>
              <a:gd name="csY7" fmla="*/ 5143500 h 5143500"/>
              <a:gd name="csX8" fmla="*/ 0 w 3877235"/>
              <a:gd name="csY8" fmla="*/ 5143500 h 5143500"/>
              <a:gd name="csX9" fmla="*/ 1585503 w 3877235"/>
              <a:gd name="csY9" fmla="*/ 0 h 5143500"/>
              <a:gd name="csX10" fmla="*/ 2092009 w 3877235"/>
              <a:gd name="csY10" fmla="*/ 0 h 5143500"/>
              <a:gd name="csX11" fmla="*/ 2092009 w 3877235"/>
              <a:gd name="csY11" fmla="*/ 0 h 5143500"/>
              <a:gd name="csX12" fmla="*/ 2522315 w 3877235"/>
              <a:gd name="csY12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0 w 3877235"/>
              <a:gd name="csY7" fmla="*/ 5143500 h 5143500"/>
              <a:gd name="csX8" fmla="*/ 1585503 w 3877235"/>
              <a:gd name="csY8" fmla="*/ 0 h 5143500"/>
              <a:gd name="csX9" fmla="*/ 2092009 w 3877235"/>
              <a:gd name="csY9" fmla="*/ 0 h 5143500"/>
              <a:gd name="csX10" fmla="*/ 2092009 w 3877235"/>
              <a:gd name="csY10" fmla="*/ 0 h 5143500"/>
              <a:gd name="csX11" fmla="*/ 2522315 w 3877235"/>
              <a:gd name="csY11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877235 w 3877235"/>
              <a:gd name="csY3" fmla="*/ 0 h 5143500"/>
              <a:gd name="csX4" fmla="*/ 3877235 w 3877235"/>
              <a:gd name="csY4" fmla="*/ 5143500 h 5143500"/>
              <a:gd name="csX5" fmla="*/ 936812 w 3877235"/>
              <a:gd name="csY5" fmla="*/ 5143500 h 5143500"/>
              <a:gd name="csX6" fmla="*/ 0 w 3877235"/>
              <a:gd name="csY6" fmla="*/ 5143500 h 5143500"/>
              <a:gd name="csX7" fmla="*/ 1585503 w 3877235"/>
              <a:gd name="csY7" fmla="*/ 0 h 5143500"/>
              <a:gd name="csX8" fmla="*/ 2092009 w 3877235"/>
              <a:gd name="csY8" fmla="*/ 0 h 5143500"/>
              <a:gd name="csX9" fmla="*/ 2092009 w 3877235"/>
              <a:gd name="csY9" fmla="*/ 0 h 5143500"/>
              <a:gd name="csX10" fmla="*/ 2522315 w 3877235"/>
              <a:gd name="csY10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9" fmla="*/ 2522315 w 3877235"/>
              <a:gd name="csY9" fmla="*/ 0 h 5143500"/>
              <a:gd name="csX0" fmla="*/ 2092009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7" fmla="*/ 2092009 w 3877235"/>
              <a:gd name="csY7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0 w 3877235"/>
              <a:gd name="csY3" fmla="*/ 5143500 h 5143500"/>
              <a:gd name="csX4" fmla="*/ 1585503 w 3877235"/>
              <a:gd name="csY4" fmla="*/ 0 h 5143500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2891273 w 3543280"/>
              <a:gd name="csY2" fmla="*/ 1590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75085"/>
              <a:gd name="csY0" fmla="*/ 15903 h 5159403"/>
              <a:gd name="csX1" fmla="*/ 607505 w 3575085"/>
              <a:gd name="csY1" fmla="*/ 0 h 5159403"/>
              <a:gd name="csX2" fmla="*/ 3575085 w 3575085"/>
              <a:gd name="csY2" fmla="*/ 15903 h 5159403"/>
              <a:gd name="csX3" fmla="*/ 3543280 w 3575085"/>
              <a:gd name="csY3" fmla="*/ 5159403 h 5159403"/>
              <a:gd name="csX4" fmla="*/ 0 w 3575085"/>
              <a:gd name="csY4" fmla="*/ 5151451 h 5159403"/>
              <a:gd name="csX5" fmla="*/ 599541 w 357508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11474 w 3543280"/>
              <a:gd name="csY2" fmla="*/ 7951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7674"/>
              <a:gd name="csY0" fmla="*/ 15903 h 5159403"/>
              <a:gd name="csX1" fmla="*/ 607505 w 3557674"/>
              <a:gd name="csY1" fmla="*/ 0 h 5159403"/>
              <a:gd name="csX2" fmla="*/ 3543280 w 3557674"/>
              <a:gd name="csY2" fmla="*/ 23854 h 5159403"/>
              <a:gd name="csX3" fmla="*/ 3543280 w 3557674"/>
              <a:gd name="csY3" fmla="*/ 5159403 h 5159403"/>
              <a:gd name="csX4" fmla="*/ 0 w 3557674"/>
              <a:gd name="csY4" fmla="*/ 5151451 h 5159403"/>
              <a:gd name="csX5" fmla="*/ 599541 w 3557674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262393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31805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69245"/>
              <a:gd name="csY0" fmla="*/ 15903 h 5159403"/>
              <a:gd name="csX1" fmla="*/ 607505 w 3569245"/>
              <a:gd name="csY1" fmla="*/ 0 h 5159403"/>
              <a:gd name="csX2" fmla="*/ 3559183 w 3569245"/>
              <a:gd name="csY2" fmla="*/ 31805 h 5159403"/>
              <a:gd name="csX3" fmla="*/ 3543280 w 3569245"/>
              <a:gd name="csY3" fmla="*/ 5159403 h 5159403"/>
              <a:gd name="csX4" fmla="*/ 0 w 3569245"/>
              <a:gd name="csY4" fmla="*/ 5151451 h 5159403"/>
              <a:gd name="csX5" fmla="*/ 599541 w 356924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264985 w 3543280"/>
              <a:gd name="csY2" fmla="*/ 95415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62660"/>
              <a:gd name="csY0" fmla="*/ 15903 h 5159403"/>
              <a:gd name="csX1" fmla="*/ 607505 w 3562660"/>
              <a:gd name="csY1" fmla="*/ 0 h 5159403"/>
              <a:gd name="csX2" fmla="*/ 3551232 w 3562660"/>
              <a:gd name="csY2" fmla="*/ 23853 h 5159403"/>
              <a:gd name="csX3" fmla="*/ 3543280 w 3562660"/>
              <a:gd name="csY3" fmla="*/ 5159403 h 5159403"/>
              <a:gd name="csX4" fmla="*/ 0 w 3562660"/>
              <a:gd name="csY4" fmla="*/ 5151451 h 5159403"/>
              <a:gd name="csX5" fmla="*/ 599541 w 3562660"/>
              <a:gd name="csY5" fmla="*/ 15903 h 5159403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551234"/>
              <a:gd name="csY0" fmla="*/ 4425 h 5147925"/>
              <a:gd name="csX1" fmla="*/ 591630 w 3551234"/>
              <a:gd name="csY1" fmla="*/ 1222 h 5147925"/>
              <a:gd name="csX2" fmla="*/ 3551232 w 3551234"/>
              <a:gd name="csY2" fmla="*/ 12375 h 5147925"/>
              <a:gd name="csX3" fmla="*/ 3543280 w 3551234"/>
              <a:gd name="csY3" fmla="*/ 5147925 h 5147925"/>
              <a:gd name="csX4" fmla="*/ 0 w 3551234"/>
              <a:gd name="csY4" fmla="*/ 5139973 h 5147925"/>
              <a:gd name="csX5" fmla="*/ 599541 w 3551234"/>
              <a:gd name="csY5" fmla="*/ 4425 h 5147925"/>
              <a:gd name="csX0" fmla="*/ 599541 w 3551232"/>
              <a:gd name="csY0" fmla="*/ 3224 h 5146724"/>
              <a:gd name="csX1" fmla="*/ 591630 w 3551232"/>
              <a:gd name="csY1" fmla="*/ 21 h 5146724"/>
              <a:gd name="csX2" fmla="*/ 3551232 w 3551232"/>
              <a:gd name="csY2" fmla="*/ 4824 h 5146724"/>
              <a:gd name="csX3" fmla="*/ 3543280 w 3551232"/>
              <a:gd name="csY3" fmla="*/ 5146724 h 5146724"/>
              <a:gd name="csX4" fmla="*/ 0 w 3551232"/>
              <a:gd name="csY4" fmla="*/ 5138772 h 5146724"/>
              <a:gd name="csX5" fmla="*/ 599541 w 3551232"/>
              <a:gd name="csY5" fmla="*/ 3224 h 5146724"/>
              <a:gd name="csX0" fmla="*/ 596366 w 3551232"/>
              <a:gd name="csY0" fmla="*/ 56940 h 5149640"/>
              <a:gd name="csX1" fmla="*/ 591630 w 3551232"/>
              <a:gd name="csY1" fmla="*/ 2937 h 5149640"/>
              <a:gd name="csX2" fmla="*/ 3551232 w 3551232"/>
              <a:gd name="csY2" fmla="*/ 7740 h 5149640"/>
              <a:gd name="csX3" fmla="*/ 3543280 w 3551232"/>
              <a:gd name="csY3" fmla="*/ 5149640 h 5149640"/>
              <a:gd name="csX4" fmla="*/ 0 w 3551232"/>
              <a:gd name="csY4" fmla="*/ 5141688 h 5149640"/>
              <a:gd name="csX5" fmla="*/ 596366 w 3551232"/>
              <a:gd name="csY5" fmla="*/ 56940 h 5149640"/>
              <a:gd name="csX0" fmla="*/ 596366 w 3551232"/>
              <a:gd name="csY0" fmla="*/ 54405 h 5147105"/>
              <a:gd name="csX1" fmla="*/ 591630 w 3551232"/>
              <a:gd name="csY1" fmla="*/ 402 h 5147105"/>
              <a:gd name="csX2" fmla="*/ 3551232 w 3551232"/>
              <a:gd name="csY2" fmla="*/ 5205 h 5147105"/>
              <a:gd name="csX3" fmla="*/ 3543280 w 3551232"/>
              <a:gd name="csY3" fmla="*/ 5147105 h 5147105"/>
              <a:gd name="csX4" fmla="*/ 0 w 3551232"/>
              <a:gd name="csY4" fmla="*/ 5139153 h 5147105"/>
              <a:gd name="csX5" fmla="*/ 596366 w 3551232"/>
              <a:gd name="csY5" fmla="*/ 54405 h 5147105"/>
              <a:gd name="csX0" fmla="*/ 596366 w 3551232"/>
              <a:gd name="csY0" fmla="*/ 664225 h 5756925"/>
              <a:gd name="csX1" fmla="*/ 3551232 w 3551232"/>
              <a:gd name="csY1" fmla="*/ 615025 h 5756925"/>
              <a:gd name="csX2" fmla="*/ 3543280 w 3551232"/>
              <a:gd name="csY2" fmla="*/ 5756925 h 5756925"/>
              <a:gd name="csX3" fmla="*/ 0 w 3551232"/>
              <a:gd name="csY3" fmla="*/ 5748973 h 5756925"/>
              <a:gd name="csX4" fmla="*/ 596366 w 3551232"/>
              <a:gd name="csY4" fmla="*/ 664225 h 5756925"/>
              <a:gd name="csX0" fmla="*/ 596366 w 3767479"/>
              <a:gd name="csY0" fmla="*/ 665676 h 5755201"/>
              <a:gd name="csX1" fmla="*/ 3551232 w 3767479"/>
              <a:gd name="csY1" fmla="*/ 613301 h 5755201"/>
              <a:gd name="csX2" fmla="*/ 3543280 w 3767479"/>
              <a:gd name="csY2" fmla="*/ 5755201 h 5755201"/>
              <a:gd name="csX3" fmla="*/ 0 w 3767479"/>
              <a:gd name="csY3" fmla="*/ 5747249 h 5755201"/>
              <a:gd name="csX4" fmla="*/ 596366 w 3767479"/>
              <a:gd name="csY4" fmla="*/ 665676 h 5755201"/>
              <a:gd name="csX0" fmla="*/ 596366 w 3767479"/>
              <a:gd name="csY0" fmla="*/ 415929 h 5505454"/>
              <a:gd name="csX1" fmla="*/ 3551232 w 3767479"/>
              <a:gd name="csY1" fmla="*/ 363554 h 5505454"/>
              <a:gd name="csX2" fmla="*/ 3543280 w 3767479"/>
              <a:gd name="csY2" fmla="*/ 5505454 h 5505454"/>
              <a:gd name="csX3" fmla="*/ 0 w 3767479"/>
              <a:gd name="csY3" fmla="*/ 5497502 h 5505454"/>
              <a:gd name="csX4" fmla="*/ 596366 w 3767479"/>
              <a:gd name="csY4" fmla="*/ 415929 h 5505454"/>
              <a:gd name="csX0" fmla="*/ 599541 w 3767243"/>
              <a:gd name="csY0" fmla="*/ 379461 h 5522961"/>
              <a:gd name="csX1" fmla="*/ 3551232 w 3767243"/>
              <a:gd name="csY1" fmla="*/ 381061 h 5522961"/>
              <a:gd name="csX2" fmla="*/ 3543280 w 3767243"/>
              <a:gd name="csY2" fmla="*/ 5522961 h 5522961"/>
              <a:gd name="csX3" fmla="*/ 0 w 3767243"/>
              <a:gd name="csY3" fmla="*/ 5515009 h 5522961"/>
              <a:gd name="csX4" fmla="*/ 599541 w 3767243"/>
              <a:gd name="csY4" fmla="*/ 379461 h 5522961"/>
              <a:gd name="csX0" fmla="*/ 599541 w 3764880"/>
              <a:gd name="csY0" fmla="*/ 377112 h 5520612"/>
              <a:gd name="csX1" fmla="*/ 3548057 w 3764880"/>
              <a:gd name="csY1" fmla="*/ 381887 h 5520612"/>
              <a:gd name="csX2" fmla="*/ 3543280 w 3764880"/>
              <a:gd name="csY2" fmla="*/ 5520612 h 5520612"/>
              <a:gd name="csX3" fmla="*/ 0 w 3764880"/>
              <a:gd name="csY3" fmla="*/ 5512660 h 5520612"/>
              <a:gd name="csX4" fmla="*/ 599541 w 3764880"/>
              <a:gd name="csY4" fmla="*/ 377112 h 5520612"/>
              <a:gd name="csX0" fmla="*/ 599541 w 3548057"/>
              <a:gd name="csY0" fmla="*/ 0 h 5143500"/>
              <a:gd name="csX1" fmla="*/ 3548057 w 3548057"/>
              <a:gd name="csY1" fmla="*/ 4775 h 5143500"/>
              <a:gd name="csX2" fmla="*/ 3543280 w 3548057"/>
              <a:gd name="csY2" fmla="*/ 5143500 h 5143500"/>
              <a:gd name="csX3" fmla="*/ 0 w 3548057"/>
              <a:gd name="csY3" fmla="*/ 5135548 h 5143500"/>
              <a:gd name="csX4" fmla="*/ 599541 w 3548057"/>
              <a:gd name="csY4" fmla="*/ 0 h 5143500"/>
              <a:gd name="csX0" fmla="*/ 599541 w 3551232"/>
              <a:gd name="csY0" fmla="*/ 1575 h 5145075"/>
              <a:gd name="csX1" fmla="*/ 3551232 w 3551232"/>
              <a:gd name="csY1" fmla="*/ 0 h 5145075"/>
              <a:gd name="csX2" fmla="*/ 3543280 w 3551232"/>
              <a:gd name="csY2" fmla="*/ 5145075 h 5145075"/>
              <a:gd name="csX3" fmla="*/ 0 w 3551232"/>
              <a:gd name="csY3" fmla="*/ 5137123 h 5145075"/>
              <a:gd name="csX4" fmla="*/ 599541 w 3551232"/>
              <a:gd name="csY4" fmla="*/ 1575 h 5145075"/>
              <a:gd name="csX0" fmla="*/ 599541 w 3769342"/>
              <a:gd name="csY0" fmla="*/ 381814 h 5525314"/>
              <a:gd name="csX1" fmla="*/ 3551232 w 3769342"/>
              <a:gd name="csY1" fmla="*/ 380239 h 5525314"/>
              <a:gd name="csX2" fmla="*/ 3549630 w 3769342"/>
              <a:gd name="csY2" fmla="*/ 5525314 h 5525314"/>
              <a:gd name="csX3" fmla="*/ 0 w 3769342"/>
              <a:gd name="csY3" fmla="*/ 5517362 h 5525314"/>
              <a:gd name="csX4" fmla="*/ 599541 w 3769342"/>
              <a:gd name="csY4" fmla="*/ 381814 h 5525314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5077 h 5150150"/>
              <a:gd name="csX1" fmla="*/ 3563932 w 3782042"/>
              <a:gd name="csY1" fmla="*/ 3502 h 5150150"/>
              <a:gd name="csX2" fmla="*/ 3562330 w 3782042"/>
              <a:gd name="csY2" fmla="*/ 5148577 h 5150150"/>
              <a:gd name="csX3" fmla="*/ 0 w 3782042"/>
              <a:gd name="csY3" fmla="*/ 5150150 h 5150150"/>
              <a:gd name="csX4" fmla="*/ 612241 w 3782042"/>
              <a:gd name="csY4" fmla="*/ 5077 h 5150150"/>
              <a:gd name="csX0" fmla="*/ 612241 w 3563932"/>
              <a:gd name="csY0" fmla="*/ 5077 h 5150150"/>
              <a:gd name="csX1" fmla="*/ 3563932 w 3563932"/>
              <a:gd name="csY1" fmla="*/ 3502 h 5150150"/>
              <a:gd name="csX2" fmla="*/ 3562330 w 3563932"/>
              <a:gd name="csY2" fmla="*/ 5148577 h 5150150"/>
              <a:gd name="csX3" fmla="*/ 0 w 3563932"/>
              <a:gd name="csY3" fmla="*/ 5150150 h 5150150"/>
              <a:gd name="csX4" fmla="*/ 612241 w 3563932"/>
              <a:gd name="csY4" fmla="*/ 5077 h 5150150"/>
              <a:gd name="csX0" fmla="*/ 612241 w 4012820"/>
              <a:gd name="csY0" fmla="*/ 0 h 5145073"/>
              <a:gd name="csX1" fmla="*/ 4012820 w 4012820"/>
              <a:gd name="csY1" fmla="*/ 15050 h 5145073"/>
              <a:gd name="csX2" fmla="*/ 3562330 w 4012820"/>
              <a:gd name="csY2" fmla="*/ 5143500 h 5145073"/>
              <a:gd name="csX3" fmla="*/ 0 w 4012820"/>
              <a:gd name="csY3" fmla="*/ 5145073 h 5145073"/>
              <a:gd name="csX4" fmla="*/ 612241 w 4012820"/>
              <a:gd name="csY4" fmla="*/ 0 h 5145073"/>
              <a:gd name="csX0" fmla="*/ 612241 w 4012820"/>
              <a:gd name="csY0" fmla="*/ 0 h 5151813"/>
              <a:gd name="csX1" fmla="*/ 4012820 w 4012820"/>
              <a:gd name="csY1" fmla="*/ 15050 h 5151813"/>
              <a:gd name="csX2" fmla="*/ 4011217 w 4012820"/>
              <a:gd name="csY2" fmla="*/ 5151813 h 5151813"/>
              <a:gd name="csX3" fmla="*/ 0 w 4012820"/>
              <a:gd name="csY3" fmla="*/ 5145073 h 5151813"/>
              <a:gd name="csX4" fmla="*/ 612241 w 4012820"/>
              <a:gd name="csY4" fmla="*/ 0 h 5151813"/>
              <a:gd name="csX0" fmla="*/ 612241 w 5775119"/>
              <a:gd name="csY0" fmla="*/ 0 h 5151813"/>
              <a:gd name="csX1" fmla="*/ 5775119 w 5775119"/>
              <a:gd name="csY1" fmla="*/ 6737 h 5151813"/>
              <a:gd name="csX2" fmla="*/ 4011217 w 5775119"/>
              <a:gd name="csY2" fmla="*/ 5151813 h 5151813"/>
              <a:gd name="csX3" fmla="*/ 0 w 5775119"/>
              <a:gd name="csY3" fmla="*/ 5145073 h 5151813"/>
              <a:gd name="csX4" fmla="*/ 612241 w 5775119"/>
              <a:gd name="csY4" fmla="*/ 0 h 5151813"/>
              <a:gd name="csX0" fmla="*/ 612241 w 5775119"/>
              <a:gd name="csY0" fmla="*/ 0 h 5151813"/>
              <a:gd name="csX1" fmla="*/ 5775119 w 5775119"/>
              <a:gd name="csY1" fmla="*/ 6737 h 5151813"/>
              <a:gd name="csX2" fmla="*/ 5740264 w 5775119"/>
              <a:gd name="csY2" fmla="*/ 5151813 h 5151813"/>
              <a:gd name="csX3" fmla="*/ 0 w 5775119"/>
              <a:gd name="csY3" fmla="*/ 5145073 h 5151813"/>
              <a:gd name="csX4" fmla="*/ 612241 w 5775119"/>
              <a:gd name="csY4" fmla="*/ 0 h 515181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5775119" h="5151813">
                <a:moveTo>
                  <a:pt x="612241" y="0"/>
                </a:moveTo>
                <a:cubicBezTo>
                  <a:pt x="616738" y="1592"/>
                  <a:pt x="5773888" y="-2615"/>
                  <a:pt x="5775119" y="6737"/>
                </a:cubicBezTo>
                <a:cubicBezTo>
                  <a:pt x="5759724" y="7776"/>
                  <a:pt x="5740264" y="3439963"/>
                  <a:pt x="5740264" y="5151813"/>
                </a:cubicBezTo>
                <a:lnTo>
                  <a:pt x="0" y="5145073"/>
                </a:lnTo>
                <a:cubicBezTo>
                  <a:pt x="552355" y="3287449"/>
                  <a:pt x="592624" y="1984845"/>
                  <a:pt x="612241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1077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ultiple Photos -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"/>
          <p:cNvSpPr>
            <a:spLocks noGrp="1" noChangeAspect="1"/>
          </p:cNvSpPr>
          <p:nvPr>
            <p:ph type="pic" idx="1"/>
          </p:nvPr>
        </p:nvSpPr>
        <p:spPr>
          <a:xfrm>
            <a:off x="182881" y="184149"/>
            <a:ext cx="3799838" cy="4758267"/>
          </a:xfrm>
          <a:solidFill>
            <a:schemeClr val="bg2"/>
          </a:solidFill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Red Rectangle">
            <a:extLst>
              <a:ext uri="{FF2B5EF4-FFF2-40B4-BE49-F238E27FC236}">
                <a16:creationId xmlns:a16="http://schemas.microsoft.com/office/drawing/2014/main" id="{22367E71-969D-4942-BCB8-C6EA3BEFC946}"/>
              </a:ext>
            </a:extLst>
          </p:cNvPr>
          <p:cNvSpPr/>
          <p:nvPr userDrawn="1"/>
        </p:nvSpPr>
        <p:spPr>
          <a:xfrm>
            <a:off x="4185919" y="184149"/>
            <a:ext cx="2286000" cy="228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age Title">
            <a:extLst>
              <a:ext uri="{FF2B5EF4-FFF2-40B4-BE49-F238E27FC236}">
                <a16:creationId xmlns:a16="http://schemas.microsoft.com/office/drawing/2014/main" id="{002268EC-C85F-134D-AA45-4C26B9405E5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49325" y="373063"/>
            <a:ext cx="1932413" cy="422804"/>
          </a:xfrm>
        </p:spPr>
        <p:txBody>
          <a:bodyPr>
            <a:noAutofit/>
          </a:bodyPr>
          <a:lstStyle>
            <a:lvl1pPr>
              <a:defRPr sz="1400" b="1">
                <a:solidFill>
                  <a:schemeClr val="bg1"/>
                </a:solidFill>
              </a:defRPr>
            </a:lvl1pPr>
            <a:lvl2pPr>
              <a:defRPr sz="1700" b="1">
                <a:solidFill>
                  <a:schemeClr val="bg1"/>
                </a:solidFill>
              </a:defRPr>
            </a:lvl2pPr>
            <a:lvl3pPr>
              <a:defRPr sz="1700" b="1">
                <a:solidFill>
                  <a:schemeClr val="bg1"/>
                </a:solidFill>
              </a:defRPr>
            </a:lvl3pPr>
            <a:lvl4pPr>
              <a:defRPr sz="1700" b="1">
                <a:solidFill>
                  <a:schemeClr val="bg1"/>
                </a:solidFill>
              </a:defRPr>
            </a:lvl4pPr>
            <a:lvl5pPr>
              <a:defRPr sz="17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 title is bold at 12-14pts</a:t>
            </a:r>
          </a:p>
        </p:txBody>
      </p:sp>
      <p:sp>
        <p:nvSpPr>
          <p:cNvPr id="9" name="Body Copy Textbox">
            <a:extLst>
              <a:ext uri="{FF2B5EF4-FFF2-40B4-BE49-F238E27FC236}">
                <a16:creationId xmlns:a16="http://schemas.microsoft.com/office/drawing/2014/main" id="{43652382-1180-0543-BEF0-D1CEF8E16B2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49854" y="900545"/>
            <a:ext cx="1932413" cy="1440873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  <a:lvl2pPr>
              <a:defRPr sz="10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1000">
                <a:solidFill>
                  <a:schemeClr val="bg1"/>
                </a:solidFill>
              </a:defRPr>
            </a:lvl4pPr>
            <a:lvl5pPr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Body copy at 10pts</a:t>
            </a:r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49294975-E3E6-C648-9CA2-6F190BDE541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85919" y="2656415"/>
            <a:ext cx="2286000" cy="2286000"/>
          </a:xfrm>
          <a:solidFill>
            <a:schemeClr val="bg2"/>
          </a:solidFill>
        </p:spPr>
        <p:txBody>
          <a:bodyPr/>
          <a:lstStyle/>
          <a:p>
            <a:endParaRPr lang="en-US"/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CA28BD7C-47CD-6745-8B8D-62BCC849D99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675119" y="184149"/>
            <a:ext cx="2286000" cy="2286000"/>
          </a:xfrm>
          <a:solidFill>
            <a:schemeClr val="bg2"/>
          </a:solidFill>
        </p:spPr>
        <p:txBody>
          <a:bodyPr/>
          <a:lstStyle/>
          <a:p>
            <a:endParaRPr lang="en-US"/>
          </a:p>
        </p:txBody>
      </p:sp>
      <p:sp>
        <p:nvSpPr>
          <p:cNvPr id="16" name="Picture Placeholder 4">
            <a:extLst>
              <a:ext uri="{FF2B5EF4-FFF2-40B4-BE49-F238E27FC236}">
                <a16:creationId xmlns:a16="http://schemas.microsoft.com/office/drawing/2014/main" id="{81F2C5C7-0437-A34D-9353-1372F6F8AB8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75119" y="2656415"/>
            <a:ext cx="2286000" cy="2286000"/>
          </a:xfrm>
          <a:solidFill>
            <a:schemeClr val="bg2"/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3672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hoto Placeholder"/>
          <p:cNvSpPr>
            <a:spLocks noGrp="1" noChangeAspect="1"/>
          </p:cNvSpPr>
          <p:nvPr>
            <p:ph type="pic" idx="1" hasCustomPrompt="1"/>
          </p:nvPr>
        </p:nvSpPr>
        <p:spPr>
          <a:xfrm>
            <a:off x="182881" y="184149"/>
            <a:ext cx="8778238" cy="4758267"/>
          </a:xfrm>
          <a:solidFill>
            <a:schemeClr val="bg2"/>
          </a:solidFill>
        </p:spPr>
        <p:txBody>
          <a:bodyPr anchor="t">
            <a:normAutofit/>
          </a:bodyPr>
          <a:lstStyle>
            <a:lvl1pPr marL="0" indent="0" algn="l">
              <a:buNone/>
              <a:defRPr sz="12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 &gt; right-click image &gt; send to back</a:t>
            </a:r>
          </a:p>
        </p:txBody>
      </p:sp>
      <p:sp>
        <p:nvSpPr>
          <p:cNvPr id="4" name="White Rectangle">
            <a:extLst>
              <a:ext uri="{FF2B5EF4-FFF2-40B4-BE49-F238E27FC236}">
                <a16:creationId xmlns:a16="http://schemas.microsoft.com/office/drawing/2014/main" id="{67A3357E-9A90-C04F-AC39-A75CDBC19F8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62000" y="971550"/>
            <a:ext cx="2286000" cy="3200400"/>
          </a:xfrm>
          <a:solidFill>
            <a:schemeClr val="bg1"/>
          </a:solidFill>
        </p:spPr>
        <p:txBody>
          <a:bodyPr/>
          <a:lstStyle/>
          <a:p>
            <a:r>
              <a:rPr lang="en-US" dirty="0"/>
              <a:t>Box</a:t>
            </a:r>
          </a:p>
        </p:txBody>
      </p:sp>
      <p:sp>
        <p:nvSpPr>
          <p:cNvPr id="21" name="Headline">
            <a:extLst>
              <a:ext uri="{FF2B5EF4-FFF2-40B4-BE49-F238E27FC236}">
                <a16:creationId xmlns:a16="http://schemas.microsoft.com/office/drawing/2014/main" id="{002268EC-C85F-134D-AA45-4C26B9405E5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45724" y="1218672"/>
            <a:ext cx="1932413" cy="676802"/>
          </a:xfrm>
        </p:spPr>
        <p:txBody>
          <a:bodyPr>
            <a:noAutofit/>
          </a:bodyPr>
          <a:lstStyle>
            <a:lvl1pPr>
              <a:defRPr sz="1400" b="1" i="0" cap="all" baseline="0">
                <a:solidFill>
                  <a:schemeClr val="accent1"/>
                </a:solidFill>
                <a:latin typeface="+mn-lt"/>
              </a:defRPr>
            </a:lvl1pPr>
            <a:lvl2pPr>
              <a:defRPr sz="1700" b="1">
                <a:solidFill>
                  <a:schemeClr val="bg1"/>
                </a:solidFill>
              </a:defRPr>
            </a:lvl2pPr>
            <a:lvl3pPr>
              <a:defRPr sz="1700" b="1">
                <a:solidFill>
                  <a:schemeClr val="bg1"/>
                </a:solidFill>
              </a:defRPr>
            </a:lvl3pPr>
            <a:lvl4pPr>
              <a:defRPr sz="1700" b="1">
                <a:solidFill>
                  <a:schemeClr val="bg1"/>
                </a:solidFill>
              </a:defRPr>
            </a:lvl4pPr>
            <a:lvl5pPr>
              <a:defRPr sz="17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Title is Arial bold at 12-14pts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43652382-1180-0543-BEF0-D1CEF8E16B2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946253" y="1895474"/>
            <a:ext cx="1932413" cy="2097086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1000">
                <a:solidFill>
                  <a:schemeClr val="tx1"/>
                </a:solidFill>
              </a:defRPr>
            </a:lvl1pPr>
            <a:lvl2pPr>
              <a:defRPr sz="1000">
                <a:solidFill>
                  <a:schemeClr val="tx1"/>
                </a:solidFill>
              </a:defRPr>
            </a:lvl2pPr>
            <a:lvl3pPr>
              <a:defRPr sz="1000">
                <a:solidFill>
                  <a:schemeClr val="tx1"/>
                </a:solidFill>
              </a:defRPr>
            </a:lvl3pPr>
            <a:lvl4pPr>
              <a:defRPr sz="1000">
                <a:solidFill>
                  <a:schemeClr val="tx1"/>
                </a:solidFill>
              </a:defRPr>
            </a:lvl4pPr>
            <a:lvl5pP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</p:spTree>
    <p:extLst>
      <p:ext uri="{BB962C8B-B14F-4D97-AF65-F5344CB8AC3E}">
        <p14:creationId xmlns:p14="http://schemas.microsoft.com/office/powerpoint/2010/main" val="591744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198B131-CB9B-4EAA-C44D-8168D8D1EA01}"/>
              </a:ext>
            </a:extLst>
          </p:cNvPr>
          <p:cNvSpPr/>
          <p:nvPr userDrawn="1"/>
        </p:nvSpPr>
        <p:spPr>
          <a:xfrm>
            <a:off x="0" y="0"/>
            <a:ext cx="9143333" cy="51435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0">
            <a:extLst>
              <a:ext uri="{FF2B5EF4-FFF2-40B4-BE49-F238E27FC236}">
                <a16:creationId xmlns:a16="http://schemas.microsoft.com/office/drawing/2014/main" id="{1F0CD126-B9D6-0428-07A1-0EB9C83BFABF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119909" y="0"/>
            <a:ext cx="4025570" cy="5153081"/>
          </a:xfrm>
          <a:custGeom>
            <a:avLst/>
            <a:gdLst>
              <a:gd name="connsiteX0" fmla="*/ 2522315 w 3877235"/>
              <a:gd name="connsiteY0" fmla="*/ 0 h 5143500"/>
              <a:gd name="connsiteX1" fmla="*/ 3047439 w 3877235"/>
              <a:gd name="connsiteY1" fmla="*/ 0 h 5143500"/>
              <a:gd name="connsiteX2" fmla="*/ 3047439 w 3877235"/>
              <a:gd name="connsiteY2" fmla="*/ 0 h 5143500"/>
              <a:gd name="connsiteX3" fmla="*/ 3258110 w 3877235"/>
              <a:gd name="connsiteY3" fmla="*/ 0 h 5143500"/>
              <a:gd name="connsiteX4" fmla="*/ 3877235 w 3877235"/>
              <a:gd name="connsiteY4" fmla="*/ 0 h 5143500"/>
              <a:gd name="connsiteX5" fmla="*/ 3877235 w 3877235"/>
              <a:gd name="connsiteY5" fmla="*/ 5143500 h 5143500"/>
              <a:gd name="connsiteX6" fmla="*/ 1672607 w 3877235"/>
              <a:gd name="connsiteY6" fmla="*/ 5143500 h 5143500"/>
              <a:gd name="connsiteX7" fmla="*/ 1591235 w 3877235"/>
              <a:gd name="connsiteY7" fmla="*/ 5143500 h 5143500"/>
              <a:gd name="connsiteX8" fmla="*/ 1461936 w 3877235"/>
              <a:gd name="connsiteY8" fmla="*/ 5143500 h 5143500"/>
              <a:gd name="connsiteX9" fmla="*/ 1147483 w 3877235"/>
              <a:gd name="connsiteY9" fmla="*/ 5143500 h 5143500"/>
              <a:gd name="connsiteX10" fmla="*/ 1031630 w 3877235"/>
              <a:gd name="connsiteY10" fmla="*/ 5143500 h 5143500"/>
              <a:gd name="connsiteX11" fmla="*/ 936812 w 3877235"/>
              <a:gd name="connsiteY11" fmla="*/ 5143500 h 5143500"/>
              <a:gd name="connsiteX12" fmla="*/ 525124 w 3877235"/>
              <a:gd name="connsiteY12" fmla="*/ 5143500 h 5143500"/>
              <a:gd name="connsiteX13" fmla="*/ 506506 w 3877235"/>
              <a:gd name="connsiteY13" fmla="*/ 5143500 h 5143500"/>
              <a:gd name="connsiteX14" fmla="*/ 0 w 3877235"/>
              <a:gd name="connsiteY14" fmla="*/ 5143500 h 5143500"/>
              <a:gd name="connsiteX15" fmla="*/ 1585503 w 3877235"/>
              <a:gd name="connsiteY15" fmla="*/ 0 h 5143500"/>
              <a:gd name="connsiteX16" fmla="*/ 2092009 w 3877235"/>
              <a:gd name="connsiteY16" fmla="*/ 0 h 5143500"/>
              <a:gd name="connsiteX17" fmla="*/ 2092009 w 3877235"/>
              <a:gd name="connsiteY17" fmla="*/ 0 h 5143500"/>
              <a:gd name="connsiteX18" fmla="*/ 2522315 w 3877235"/>
              <a:gd name="connsiteY18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461936 w 3877235"/>
              <a:gd name="csY8" fmla="*/ 5143500 h 5143500"/>
              <a:gd name="csX9" fmla="*/ 1147483 w 3877235"/>
              <a:gd name="csY9" fmla="*/ 5143500 h 5143500"/>
              <a:gd name="csX10" fmla="*/ 1031630 w 3877235"/>
              <a:gd name="csY10" fmla="*/ 5143500 h 5143500"/>
              <a:gd name="csX11" fmla="*/ 936812 w 3877235"/>
              <a:gd name="csY11" fmla="*/ 5143500 h 5143500"/>
              <a:gd name="csX12" fmla="*/ 525124 w 3877235"/>
              <a:gd name="csY12" fmla="*/ 5143500 h 5143500"/>
              <a:gd name="csX13" fmla="*/ 0 w 3877235"/>
              <a:gd name="csY13" fmla="*/ 5143500 h 5143500"/>
              <a:gd name="csX14" fmla="*/ 1585503 w 3877235"/>
              <a:gd name="csY14" fmla="*/ 0 h 5143500"/>
              <a:gd name="csX15" fmla="*/ 2092009 w 3877235"/>
              <a:gd name="csY15" fmla="*/ 0 h 5143500"/>
              <a:gd name="csX16" fmla="*/ 2092009 w 3877235"/>
              <a:gd name="csY16" fmla="*/ 0 h 5143500"/>
              <a:gd name="csX17" fmla="*/ 2522315 w 3877235"/>
              <a:gd name="csY17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147483 w 3877235"/>
              <a:gd name="csY8" fmla="*/ 5143500 h 5143500"/>
              <a:gd name="csX9" fmla="*/ 1031630 w 3877235"/>
              <a:gd name="csY9" fmla="*/ 5143500 h 5143500"/>
              <a:gd name="csX10" fmla="*/ 936812 w 3877235"/>
              <a:gd name="csY10" fmla="*/ 5143500 h 5143500"/>
              <a:gd name="csX11" fmla="*/ 525124 w 3877235"/>
              <a:gd name="csY11" fmla="*/ 5143500 h 5143500"/>
              <a:gd name="csX12" fmla="*/ 0 w 3877235"/>
              <a:gd name="csY12" fmla="*/ 5143500 h 5143500"/>
              <a:gd name="csX13" fmla="*/ 1585503 w 3877235"/>
              <a:gd name="csY13" fmla="*/ 0 h 5143500"/>
              <a:gd name="csX14" fmla="*/ 2092009 w 3877235"/>
              <a:gd name="csY14" fmla="*/ 0 h 5143500"/>
              <a:gd name="csX15" fmla="*/ 2092009 w 3877235"/>
              <a:gd name="csY15" fmla="*/ 0 h 5143500"/>
              <a:gd name="csX16" fmla="*/ 2522315 w 3877235"/>
              <a:gd name="csY16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147483 w 3877235"/>
              <a:gd name="csY7" fmla="*/ 5143500 h 5143500"/>
              <a:gd name="csX8" fmla="*/ 1031630 w 3877235"/>
              <a:gd name="csY8" fmla="*/ 5143500 h 5143500"/>
              <a:gd name="csX9" fmla="*/ 936812 w 3877235"/>
              <a:gd name="csY9" fmla="*/ 5143500 h 5143500"/>
              <a:gd name="csX10" fmla="*/ 525124 w 3877235"/>
              <a:gd name="csY10" fmla="*/ 5143500 h 5143500"/>
              <a:gd name="csX11" fmla="*/ 0 w 3877235"/>
              <a:gd name="csY11" fmla="*/ 5143500 h 5143500"/>
              <a:gd name="csX12" fmla="*/ 1585503 w 3877235"/>
              <a:gd name="csY12" fmla="*/ 0 h 5143500"/>
              <a:gd name="csX13" fmla="*/ 2092009 w 3877235"/>
              <a:gd name="csY13" fmla="*/ 0 h 5143500"/>
              <a:gd name="csX14" fmla="*/ 2092009 w 3877235"/>
              <a:gd name="csY14" fmla="*/ 0 h 5143500"/>
              <a:gd name="csX15" fmla="*/ 2522315 w 3877235"/>
              <a:gd name="csY15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147483 w 3877235"/>
              <a:gd name="csY6" fmla="*/ 5143500 h 5143500"/>
              <a:gd name="csX7" fmla="*/ 1031630 w 3877235"/>
              <a:gd name="csY7" fmla="*/ 5143500 h 5143500"/>
              <a:gd name="csX8" fmla="*/ 936812 w 3877235"/>
              <a:gd name="csY8" fmla="*/ 5143500 h 5143500"/>
              <a:gd name="csX9" fmla="*/ 525124 w 3877235"/>
              <a:gd name="csY9" fmla="*/ 5143500 h 5143500"/>
              <a:gd name="csX10" fmla="*/ 0 w 3877235"/>
              <a:gd name="csY10" fmla="*/ 5143500 h 5143500"/>
              <a:gd name="csX11" fmla="*/ 1585503 w 3877235"/>
              <a:gd name="csY11" fmla="*/ 0 h 5143500"/>
              <a:gd name="csX12" fmla="*/ 2092009 w 3877235"/>
              <a:gd name="csY12" fmla="*/ 0 h 5143500"/>
              <a:gd name="csX13" fmla="*/ 2092009 w 3877235"/>
              <a:gd name="csY13" fmla="*/ 0 h 5143500"/>
              <a:gd name="csX14" fmla="*/ 2522315 w 3877235"/>
              <a:gd name="csY14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031630 w 3877235"/>
              <a:gd name="csY6" fmla="*/ 5143500 h 5143500"/>
              <a:gd name="csX7" fmla="*/ 936812 w 3877235"/>
              <a:gd name="csY7" fmla="*/ 5143500 h 5143500"/>
              <a:gd name="csX8" fmla="*/ 525124 w 3877235"/>
              <a:gd name="csY8" fmla="*/ 5143500 h 5143500"/>
              <a:gd name="csX9" fmla="*/ 0 w 3877235"/>
              <a:gd name="csY9" fmla="*/ 5143500 h 5143500"/>
              <a:gd name="csX10" fmla="*/ 1585503 w 3877235"/>
              <a:gd name="csY10" fmla="*/ 0 h 5143500"/>
              <a:gd name="csX11" fmla="*/ 2092009 w 3877235"/>
              <a:gd name="csY11" fmla="*/ 0 h 5143500"/>
              <a:gd name="csX12" fmla="*/ 2092009 w 3877235"/>
              <a:gd name="csY12" fmla="*/ 0 h 5143500"/>
              <a:gd name="csX13" fmla="*/ 2522315 w 3877235"/>
              <a:gd name="csY13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525124 w 3877235"/>
              <a:gd name="csY7" fmla="*/ 5143500 h 5143500"/>
              <a:gd name="csX8" fmla="*/ 0 w 3877235"/>
              <a:gd name="csY8" fmla="*/ 5143500 h 5143500"/>
              <a:gd name="csX9" fmla="*/ 1585503 w 3877235"/>
              <a:gd name="csY9" fmla="*/ 0 h 5143500"/>
              <a:gd name="csX10" fmla="*/ 2092009 w 3877235"/>
              <a:gd name="csY10" fmla="*/ 0 h 5143500"/>
              <a:gd name="csX11" fmla="*/ 2092009 w 3877235"/>
              <a:gd name="csY11" fmla="*/ 0 h 5143500"/>
              <a:gd name="csX12" fmla="*/ 2522315 w 3877235"/>
              <a:gd name="csY12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0 w 3877235"/>
              <a:gd name="csY7" fmla="*/ 5143500 h 5143500"/>
              <a:gd name="csX8" fmla="*/ 1585503 w 3877235"/>
              <a:gd name="csY8" fmla="*/ 0 h 5143500"/>
              <a:gd name="csX9" fmla="*/ 2092009 w 3877235"/>
              <a:gd name="csY9" fmla="*/ 0 h 5143500"/>
              <a:gd name="csX10" fmla="*/ 2092009 w 3877235"/>
              <a:gd name="csY10" fmla="*/ 0 h 5143500"/>
              <a:gd name="csX11" fmla="*/ 2522315 w 3877235"/>
              <a:gd name="csY11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877235 w 3877235"/>
              <a:gd name="csY3" fmla="*/ 0 h 5143500"/>
              <a:gd name="csX4" fmla="*/ 3877235 w 3877235"/>
              <a:gd name="csY4" fmla="*/ 5143500 h 5143500"/>
              <a:gd name="csX5" fmla="*/ 936812 w 3877235"/>
              <a:gd name="csY5" fmla="*/ 5143500 h 5143500"/>
              <a:gd name="csX6" fmla="*/ 0 w 3877235"/>
              <a:gd name="csY6" fmla="*/ 5143500 h 5143500"/>
              <a:gd name="csX7" fmla="*/ 1585503 w 3877235"/>
              <a:gd name="csY7" fmla="*/ 0 h 5143500"/>
              <a:gd name="csX8" fmla="*/ 2092009 w 3877235"/>
              <a:gd name="csY8" fmla="*/ 0 h 5143500"/>
              <a:gd name="csX9" fmla="*/ 2092009 w 3877235"/>
              <a:gd name="csY9" fmla="*/ 0 h 5143500"/>
              <a:gd name="csX10" fmla="*/ 2522315 w 3877235"/>
              <a:gd name="csY10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9" fmla="*/ 2522315 w 3877235"/>
              <a:gd name="csY9" fmla="*/ 0 h 5143500"/>
              <a:gd name="csX0" fmla="*/ 2092009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7" fmla="*/ 2092009 w 3877235"/>
              <a:gd name="csY7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0 w 3877235"/>
              <a:gd name="csY3" fmla="*/ 5143500 h 5143500"/>
              <a:gd name="csX4" fmla="*/ 1585503 w 3877235"/>
              <a:gd name="csY4" fmla="*/ 0 h 5143500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2891273 w 3543280"/>
              <a:gd name="csY2" fmla="*/ 1590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75085"/>
              <a:gd name="csY0" fmla="*/ 15903 h 5159403"/>
              <a:gd name="csX1" fmla="*/ 607505 w 3575085"/>
              <a:gd name="csY1" fmla="*/ 0 h 5159403"/>
              <a:gd name="csX2" fmla="*/ 3575085 w 3575085"/>
              <a:gd name="csY2" fmla="*/ 15903 h 5159403"/>
              <a:gd name="csX3" fmla="*/ 3543280 w 3575085"/>
              <a:gd name="csY3" fmla="*/ 5159403 h 5159403"/>
              <a:gd name="csX4" fmla="*/ 0 w 3575085"/>
              <a:gd name="csY4" fmla="*/ 5151451 h 5159403"/>
              <a:gd name="csX5" fmla="*/ 599541 w 357508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11474 w 3543280"/>
              <a:gd name="csY2" fmla="*/ 7951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7674"/>
              <a:gd name="csY0" fmla="*/ 15903 h 5159403"/>
              <a:gd name="csX1" fmla="*/ 607505 w 3557674"/>
              <a:gd name="csY1" fmla="*/ 0 h 5159403"/>
              <a:gd name="csX2" fmla="*/ 3543280 w 3557674"/>
              <a:gd name="csY2" fmla="*/ 23854 h 5159403"/>
              <a:gd name="csX3" fmla="*/ 3543280 w 3557674"/>
              <a:gd name="csY3" fmla="*/ 5159403 h 5159403"/>
              <a:gd name="csX4" fmla="*/ 0 w 3557674"/>
              <a:gd name="csY4" fmla="*/ 5151451 h 5159403"/>
              <a:gd name="csX5" fmla="*/ 599541 w 3557674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262393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31805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69245"/>
              <a:gd name="csY0" fmla="*/ 15903 h 5159403"/>
              <a:gd name="csX1" fmla="*/ 607505 w 3569245"/>
              <a:gd name="csY1" fmla="*/ 0 h 5159403"/>
              <a:gd name="csX2" fmla="*/ 3559183 w 3569245"/>
              <a:gd name="csY2" fmla="*/ 31805 h 5159403"/>
              <a:gd name="csX3" fmla="*/ 3543280 w 3569245"/>
              <a:gd name="csY3" fmla="*/ 5159403 h 5159403"/>
              <a:gd name="csX4" fmla="*/ 0 w 3569245"/>
              <a:gd name="csY4" fmla="*/ 5151451 h 5159403"/>
              <a:gd name="csX5" fmla="*/ 599541 w 356924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264985 w 3543280"/>
              <a:gd name="csY2" fmla="*/ 95415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62660"/>
              <a:gd name="csY0" fmla="*/ 15903 h 5159403"/>
              <a:gd name="csX1" fmla="*/ 607505 w 3562660"/>
              <a:gd name="csY1" fmla="*/ 0 h 5159403"/>
              <a:gd name="csX2" fmla="*/ 3551232 w 3562660"/>
              <a:gd name="csY2" fmla="*/ 23853 h 5159403"/>
              <a:gd name="csX3" fmla="*/ 3543280 w 3562660"/>
              <a:gd name="csY3" fmla="*/ 5159403 h 5159403"/>
              <a:gd name="csX4" fmla="*/ 0 w 3562660"/>
              <a:gd name="csY4" fmla="*/ 5151451 h 5159403"/>
              <a:gd name="csX5" fmla="*/ 599541 w 3562660"/>
              <a:gd name="csY5" fmla="*/ 15903 h 5159403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551234"/>
              <a:gd name="csY0" fmla="*/ 4425 h 5147925"/>
              <a:gd name="csX1" fmla="*/ 591630 w 3551234"/>
              <a:gd name="csY1" fmla="*/ 1222 h 5147925"/>
              <a:gd name="csX2" fmla="*/ 3551232 w 3551234"/>
              <a:gd name="csY2" fmla="*/ 12375 h 5147925"/>
              <a:gd name="csX3" fmla="*/ 3543280 w 3551234"/>
              <a:gd name="csY3" fmla="*/ 5147925 h 5147925"/>
              <a:gd name="csX4" fmla="*/ 0 w 3551234"/>
              <a:gd name="csY4" fmla="*/ 5139973 h 5147925"/>
              <a:gd name="csX5" fmla="*/ 599541 w 3551234"/>
              <a:gd name="csY5" fmla="*/ 4425 h 5147925"/>
              <a:gd name="csX0" fmla="*/ 599541 w 3551232"/>
              <a:gd name="csY0" fmla="*/ 3224 h 5146724"/>
              <a:gd name="csX1" fmla="*/ 591630 w 3551232"/>
              <a:gd name="csY1" fmla="*/ 21 h 5146724"/>
              <a:gd name="csX2" fmla="*/ 3551232 w 3551232"/>
              <a:gd name="csY2" fmla="*/ 4824 h 5146724"/>
              <a:gd name="csX3" fmla="*/ 3543280 w 3551232"/>
              <a:gd name="csY3" fmla="*/ 5146724 h 5146724"/>
              <a:gd name="csX4" fmla="*/ 0 w 3551232"/>
              <a:gd name="csY4" fmla="*/ 5138772 h 5146724"/>
              <a:gd name="csX5" fmla="*/ 599541 w 3551232"/>
              <a:gd name="csY5" fmla="*/ 3224 h 5146724"/>
              <a:gd name="csX0" fmla="*/ 596366 w 3551232"/>
              <a:gd name="csY0" fmla="*/ 56940 h 5149640"/>
              <a:gd name="csX1" fmla="*/ 591630 w 3551232"/>
              <a:gd name="csY1" fmla="*/ 2937 h 5149640"/>
              <a:gd name="csX2" fmla="*/ 3551232 w 3551232"/>
              <a:gd name="csY2" fmla="*/ 7740 h 5149640"/>
              <a:gd name="csX3" fmla="*/ 3543280 w 3551232"/>
              <a:gd name="csY3" fmla="*/ 5149640 h 5149640"/>
              <a:gd name="csX4" fmla="*/ 0 w 3551232"/>
              <a:gd name="csY4" fmla="*/ 5141688 h 5149640"/>
              <a:gd name="csX5" fmla="*/ 596366 w 3551232"/>
              <a:gd name="csY5" fmla="*/ 56940 h 5149640"/>
              <a:gd name="csX0" fmla="*/ 596366 w 3551232"/>
              <a:gd name="csY0" fmla="*/ 54405 h 5147105"/>
              <a:gd name="csX1" fmla="*/ 591630 w 3551232"/>
              <a:gd name="csY1" fmla="*/ 402 h 5147105"/>
              <a:gd name="csX2" fmla="*/ 3551232 w 3551232"/>
              <a:gd name="csY2" fmla="*/ 5205 h 5147105"/>
              <a:gd name="csX3" fmla="*/ 3543280 w 3551232"/>
              <a:gd name="csY3" fmla="*/ 5147105 h 5147105"/>
              <a:gd name="csX4" fmla="*/ 0 w 3551232"/>
              <a:gd name="csY4" fmla="*/ 5139153 h 5147105"/>
              <a:gd name="csX5" fmla="*/ 596366 w 3551232"/>
              <a:gd name="csY5" fmla="*/ 54405 h 5147105"/>
              <a:gd name="csX0" fmla="*/ 596366 w 3551232"/>
              <a:gd name="csY0" fmla="*/ 664225 h 5756925"/>
              <a:gd name="csX1" fmla="*/ 3551232 w 3551232"/>
              <a:gd name="csY1" fmla="*/ 615025 h 5756925"/>
              <a:gd name="csX2" fmla="*/ 3543280 w 3551232"/>
              <a:gd name="csY2" fmla="*/ 5756925 h 5756925"/>
              <a:gd name="csX3" fmla="*/ 0 w 3551232"/>
              <a:gd name="csY3" fmla="*/ 5748973 h 5756925"/>
              <a:gd name="csX4" fmla="*/ 596366 w 3551232"/>
              <a:gd name="csY4" fmla="*/ 664225 h 5756925"/>
              <a:gd name="csX0" fmla="*/ 596366 w 3767479"/>
              <a:gd name="csY0" fmla="*/ 665676 h 5755201"/>
              <a:gd name="csX1" fmla="*/ 3551232 w 3767479"/>
              <a:gd name="csY1" fmla="*/ 613301 h 5755201"/>
              <a:gd name="csX2" fmla="*/ 3543280 w 3767479"/>
              <a:gd name="csY2" fmla="*/ 5755201 h 5755201"/>
              <a:gd name="csX3" fmla="*/ 0 w 3767479"/>
              <a:gd name="csY3" fmla="*/ 5747249 h 5755201"/>
              <a:gd name="csX4" fmla="*/ 596366 w 3767479"/>
              <a:gd name="csY4" fmla="*/ 665676 h 5755201"/>
              <a:gd name="csX0" fmla="*/ 596366 w 3767479"/>
              <a:gd name="csY0" fmla="*/ 415929 h 5505454"/>
              <a:gd name="csX1" fmla="*/ 3551232 w 3767479"/>
              <a:gd name="csY1" fmla="*/ 363554 h 5505454"/>
              <a:gd name="csX2" fmla="*/ 3543280 w 3767479"/>
              <a:gd name="csY2" fmla="*/ 5505454 h 5505454"/>
              <a:gd name="csX3" fmla="*/ 0 w 3767479"/>
              <a:gd name="csY3" fmla="*/ 5497502 h 5505454"/>
              <a:gd name="csX4" fmla="*/ 596366 w 3767479"/>
              <a:gd name="csY4" fmla="*/ 415929 h 5505454"/>
              <a:gd name="csX0" fmla="*/ 599541 w 3767243"/>
              <a:gd name="csY0" fmla="*/ 379461 h 5522961"/>
              <a:gd name="csX1" fmla="*/ 3551232 w 3767243"/>
              <a:gd name="csY1" fmla="*/ 381061 h 5522961"/>
              <a:gd name="csX2" fmla="*/ 3543280 w 3767243"/>
              <a:gd name="csY2" fmla="*/ 5522961 h 5522961"/>
              <a:gd name="csX3" fmla="*/ 0 w 3767243"/>
              <a:gd name="csY3" fmla="*/ 5515009 h 5522961"/>
              <a:gd name="csX4" fmla="*/ 599541 w 3767243"/>
              <a:gd name="csY4" fmla="*/ 379461 h 5522961"/>
              <a:gd name="csX0" fmla="*/ 599541 w 3764880"/>
              <a:gd name="csY0" fmla="*/ 377112 h 5520612"/>
              <a:gd name="csX1" fmla="*/ 3548057 w 3764880"/>
              <a:gd name="csY1" fmla="*/ 381887 h 5520612"/>
              <a:gd name="csX2" fmla="*/ 3543280 w 3764880"/>
              <a:gd name="csY2" fmla="*/ 5520612 h 5520612"/>
              <a:gd name="csX3" fmla="*/ 0 w 3764880"/>
              <a:gd name="csY3" fmla="*/ 5512660 h 5520612"/>
              <a:gd name="csX4" fmla="*/ 599541 w 3764880"/>
              <a:gd name="csY4" fmla="*/ 377112 h 5520612"/>
              <a:gd name="csX0" fmla="*/ 599541 w 3548057"/>
              <a:gd name="csY0" fmla="*/ 0 h 5143500"/>
              <a:gd name="csX1" fmla="*/ 3548057 w 3548057"/>
              <a:gd name="csY1" fmla="*/ 4775 h 5143500"/>
              <a:gd name="csX2" fmla="*/ 3543280 w 3548057"/>
              <a:gd name="csY2" fmla="*/ 5143500 h 5143500"/>
              <a:gd name="csX3" fmla="*/ 0 w 3548057"/>
              <a:gd name="csY3" fmla="*/ 5135548 h 5143500"/>
              <a:gd name="csX4" fmla="*/ 599541 w 3548057"/>
              <a:gd name="csY4" fmla="*/ 0 h 5143500"/>
              <a:gd name="csX0" fmla="*/ 599541 w 3551232"/>
              <a:gd name="csY0" fmla="*/ 1575 h 5145075"/>
              <a:gd name="csX1" fmla="*/ 3551232 w 3551232"/>
              <a:gd name="csY1" fmla="*/ 0 h 5145075"/>
              <a:gd name="csX2" fmla="*/ 3543280 w 3551232"/>
              <a:gd name="csY2" fmla="*/ 5145075 h 5145075"/>
              <a:gd name="csX3" fmla="*/ 0 w 3551232"/>
              <a:gd name="csY3" fmla="*/ 5137123 h 5145075"/>
              <a:gd name="csX4" fmla="*/ 599541 w 3551232"/>
              <a:gd name="csY4" fmla="*/ 1575 h 5145075"/>
              <a:gd name="csX0" fmla="*/ 599541 w 3769342"/>
              <a:gd name="csY0" fmla="*/ 381814 h 5525314"/>
              <a:gd name="csX1" fmla="*/ 3551232 w 3769342"/>
              <a:gd name="csY1" fmla="*/ 380239 h 5525314"/>
              <a:gd name="csX2" fmla="*/ 3549630 w 3769342"/>
              <a:gd name="csY2" fmla="*/ 5525314 h 5525314"/>
              <a:gd name="csX3" fmla="*/ 0 w 3769342"/>
              <a:gd name="csY3" fmla="*/ 5517362 h 5525314"/>
              <a:gd name="csX4" fmla="*/ 599541 w 3769342"/>
              <a:gd name="csY4" fmla="*/ 381814 h 5525314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5077 h 5150150"/>
              <a:gd name="csX1" fmla="*/ 3563932 w 3782042"/>
              <a:gd name="csY1" fmla="*/ 3502 h 5150150"/>
              <a:gd name="csX2" fmla="*/ 3562330 w 3782042"/>
              <a:gd name="csY2" fmla="*/ 5148577 h 5150150"/>
              <a:gd name="csX3" fmla="*/ 0 w 3782042"/>
              <a:gd name="csY3" fmla="*/ 5150150 h 5150150"/>
              <a:gd name="csX4" fmla="*/ 612241 w 3782042"/>
              <a:gd name="csY4" fmla="*/ 5077 h 5150150"/>
              <a:gd name="csX0" fmla="*/ 612241 w 3563932"/>
              <a:gd name="csY0" fmla="*/ 5077 h 5150150"/>
              <a:gd name="csX1" fmla="*/ 3563932 w 3563932"/>
              <a:gd name="csY1" fmla="*/ 3502 h 5150150"/>
              <a:gd name="csX2" fmla="*/ 3562330 w 3563932"/>
              <a:gd name="csY2" fmla="*/ 5148577 h 5150150"/>
              <a:gd name="csX3" fmla="*/ 0 w 3563932"/>
              <a:gd name="csY3" fmla="*/ 5150150 h 5150150"/>
              <a:gd name="csX4" fmla="*/ 612241 w 3563932"/>
              <a:gd name="csY4" fmla="*/ 5077 h 5150150"/>
              <a:gd name="csX0" fmla="*/ 612241 w 4012820"/>
              <a:gd name="csY0" fmla="*/ 0 h 5145073"/>
              <a:gd name="csX1" fmla="*/ 4012820 w 4012820"/>
              <a:gd name="csY1" fmla="*/ 15050 h 5145073"/>
              <a:gd name="csX2" fmla="*/ 3562330 w 4012820"/>
              <a:gd name="csY2" fmla="*/ 5143500 h 5145073"/>
              <a:gd name="csX3" fmla="*/ 0 w 4012820"/>
              <a:gd name="csY3" fmla="*/ 5145073 h 5145073"/>
              <a:gd name="csX4" fmla="*/ 612241 w 4012820"/>
              <a:gd name="csY4" fmla="*/ 0 h 5145073"/>
              <a:gd name="csX0" fmla="*/ 612241 w 4012820"/>
              <a:gd name="csY0" fmla="*/ 0 h 5151813"/>
              <a:gd name="csX1" fmla="*/ 4012820 w 4012820"/>
              <a:gd name="csY1" fmla="*/ 15050 h 5151813"/>
              <a:gd name="csX2" fmla="*/ 4011217 w 4012820"/>
              <a:gd name="csY2" fmla="*/ 5151813 h 5151813"/>
              <a:gd name="csX3" fmla="*/ 0 w 4012820"/>
              <a:gd name="csY3" fmla="*/ 5145073 h 5151813"/>
              <a:gd name="csX4" fmla="*/ 612241 w 4012820"/>
              <a:gd name="csY4" fmla="*/ 0 h 5151813"/>
              <a:gd name="csX0" fmla="*/ 612241 w 4022345"/>
              <a:gd name="csY0" fmla="*/ 2085 h 5153898"/>
              <a:gd name="csX1" fmla="*/ 4022345 w 4022345"/>
              <a:gd name="csY1" fmla="*/ 4435 h 5153898"/>
              <a:gd name="csX2" fmla="*/ 4011217 w 4022345"/>
              <a:gd name="csY2" fmla="*/ 5153898 h 5153898"/>
              <a:gd name="csX3" fmla="*/ 0 w 4022345"/>
              <a:gd name="csY3" fmla="*/ 5147158 h 5153898"/>
              <a:gd name="csX4" fmla="*/ 612241 w 4022345"/>
              <a:gd name="csY4" fmla="*/ 2085 h 5153898"/>
              <a:gd name="csX0" fmla="*/ 612241 w 4022926"/>
              <a:gd name="csY0" fmla="*/ 2085 h 5153898"/>
              <a:gd name="csX1" fmla="*/ 4022345 w 4022926"/>
              <a:gd name="csY1" fmla="*/ 4435 h 5153898"/>
              <a:gd name="csX2" fmla="*/ 4011217 w 4022926"/>
              <a:gd name="csY2" fmla="*/ 5153898 h 5153898"/>
              <a:gd name="csX3" fmla="*/ 0 w 4022926"/>
              <a:gd name="csY3" fmla="*/ 5147158 h 5153898"/>
              <a:gd name="csX4" fmla="*/ 612241 w 4022926"/>
              <a:gd name="csY4" fmla="*/ 2085 h 5153898"/>
              <a:gd name="csX0" fmla="*/ 612241 w 4022433"/>
              <a:gd name="csY0" fmla="*/ 2085 h 5147158"/>
              <a:gd name="csX1" fmla="*/ 4022345 w 4022433"/>
              <a:gd name="csY1" fmla="*/ 4435 h 5147158"/>
              <a:gd name="csX2" fmla="*/ 3915385 w 4022433"/>
              <a:gd name="csY2" fmla="*/ 5046087 h 5147158"/>
              <a:gd name="csX3" fmla="*/ 0 w 4022433"/>
              <a:gd name="csY3" fmla="*/ 5147158 h 5147158"/>
              <a:gd name="csX4" fmla="*/ 612241 w 4022433"/>
              <a:gd name="csY4" fmla="*/ 2085 h 5147158"/>
              <a:gd name="csX0" fmla="*/ 612241 w 4023424"/>
              <a:gd name="csY0" fmla="*/ 2085 h 5149906"/>
              <a:gd name="csX1" fmla="*/ 4022345 w 4023424"/>
              <a:gd name="csY1" fmla="*/ 4435 h 5149906"/>
              <a:gd name="csX2" fmla="*/ 4019203 w 4023424"/>
              <a:gd name="csY2" fmla="*/ 5149906 h 5149906"/>
              <a:gd name="csX3" fmla="*/ 0 w 4023424"/>
              <a:gd name="csY3" fmla="*/ 5147158 h 5149906"/>
              <a:gd name="csX4" fmla="*/ 612241 w 4023424"/>
              <a:gd name="csY4" fmla="*/ 2085 h 5149906"/>
              <a:gd name="csX0" fmla="*/ 612241 w 4025570"/>
              <a:gd name="csY0" fmla="*/ 2085 h 5153081"/>
              <a:gd name="csX1" fmla="*/ 4022345 w 4025570"/>
              <a:gd name="csY1" fmla="*/ 4435 h 5153081"/>
              <a:gd name="csX2" fmla="*/ 4025553 w 4025570"/>
              <a:gd name="csY2" fmla="*/ 5153081 h 5153081"/>
              <a:gd name="csX3" fmla="*/ 0 w 4025570"/>
              <a:gd name="csY3" fmla="*/ 5147158 h 5153081"/>
              <a:gd name="csX4" fmla="*/ 612241 w 4025570"/>
              <a:gd name="csY4" fmla="*/ 2085 h 51530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025570" h="5153081">
                <a:moveTo>
                  <a:pt x="612241" y="2085"/>
                </a:moveTo>
                <a:cubicBezTo>
                  <a:pt x="616738" y="3677"/>
                  <a:pt x="4021114" y="-4917"/>
                  <a:pt x="4022345" y="4435"/>
                </a:cubicBezTo>
                <a:cubicBezTo>
                  <a:pt x="4026000" y="-7226"/>
                  <a:pt x="4025553" y="3441231"/>
                  <a:pt x="4025553" y="5153081"/>
                </a:cubicBezTo>
                <a:lnTo>
                  <a:pt x="0" y="5147158"/>
                </a:lnTo>
                <a:cubicBezTo>
                  <a:pt x="552355" y="3289534"/>
                  <a:pt x="592624" y="1986930"/>
                  <a:pt x="612241" y="2085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21" name="Headline">
            <a:extLst>
              <a:ext uri="{FF2B5EF4-FFF2-40B4-BE49-F238E27FC236}">
                <a16:creationId xmlns:a16="http://schemas.microsoft.com/office/drawing/2014/main" id="{002268EC-C85F-134D-AA45-4C26B9405E5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05382" y="744718"/>
            <a:ext cx="4428532" cy="1014412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2500" b="1" i="0" cap="all" baseline="0">
                <a:solidFill>
                  <a:schemeClr val="bg1"/>
                </a:solidFill>
                <a:latin typeface="+mj-lt"/>
              </a:defRPr>
            </a:lvl1pPr>
            <a:lvl2pPr>
              <a:defRPr sz="1700" b="1">
                <a:solidFill>
                  <a:schemeClr val="bg1"/>
                </a:solidFill>
              </a:defRPr>
            </a:lvl2pPr>
            <a:lvl3pPr>
              <a:defRPr sz="1700" b="1">
                <a:solidFill>
                  <a:schemeClr val="bg1"/>
                </a:solidFill>
              </a:defRPr>
            </a:lvl3pPr>
            <a:lvl4pPr>
              <a:defRPr sz="1700" b="1">
                <a:solidFill>
                  <a:schemeClr val="bg1"/>
                </a:solidFill>
              </a:defRPr>
            </a:lvl4pPr>
            <a:lvl5pPr>
              <a:defRPr sz="17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 TITLE ALL CAPS AT 25 PTS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43652382-1180-0543-BEF0-D1CEF8E16B2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05382" y="1865234"/>
            <a:ext cx="4428532" cy="2659632"/>
          </a:xfrm>
        </p:spPr>
        <p:txBody>
          <a:bodyPr anchor="t"/>
          <a:lstStyle>
            <a:lvl1pPr algn="l">
              <a:defRPr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Description is Arial at 12pts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6446692A-AFF5-BF40-844E-2040B93DC1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8149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6877210" cy="977010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10" name="Subhead">
            <a:extLst>
              <a:ext uri="{FF2B5EF4-FFF2-40B4-BE49-F238E27FC236}">
                <a16:creationId xmlns:a16="http://schemas.microsoft.com/office/drawing/2014/main" id="{CF097492-6E69-214B-BD02-CA15B4A9F8F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7" name="Caption">
            <a:extLst>
              <a:ext uri="{FF2B5EF4-FFF2-40B4-BE49-F238E27FC236}">
                <a16:creationId xmlns:a16="http://schemas.microsoft.com/office/drawing/2014/main" id="{92B44ECE-86B5-1546-90EE-B76F644328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7990" y="4069460"/>
            <a:ext cx="5505610" cy="273845"/>
          </a:xfrm>
        </p:spPr>
        <p:txBody>
          <a:bodyPr/>
          <a:lstStyle>
            <a:lvl1pPr>
              <a:defRPr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Caption is Arial bold at 12pts </a:t>
            </a:r>
          </a:p>
        </p:txBody>
      </p:sp>
      <p:sp>
        <p:nvSpPr>
          <p:cNvPr id="16" name="Bottom Red Bar in Footer">
            <a:extLst>
              <a:ext uri="{FF2B5EF4-FFF2-40B4-BE49-F238E27FC236}">
                <a16:creationId xmlns:a16="http://schemas.microsoft.com/office/drawing/2014/main" id="{9E9AED67-7B86-D945-92A3-1DFD0097E806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ooter Text 1">
            <a:extLst>
              <a:ext uri="{FF2B5EF4-FFF2-40B4-BE49-F238E27FC236}">
                <a16:creationId xmlns:a16="http://schemas.microsoft.com/office/drawing/2014/main" id="{0F4EB02C-6FE6-1A47-8022-01232D3362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1" name="Footer Text 2">
            <a:extLst>
              <a:ext uri="{FF2B5EF4-FFF2-40B4-BE49-F238E27FC236}">
                <a16:creationId xmlns:a16="http://schemas.microsoft.com/office/drawing/2014/main" id="{3C09F44B-8C8C-DA42-8499-36D5643DD84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0" name="Logo">
            <a:extLst>
              <a:ext uri="{FF2B5EF4-FFF2-40B4-BE49-F238E27FC236}">
                <a16:creationId xmlns:a16="http://schemas.microsoft.com/office/drawing/2014/main" id="{F9DE25A6-E189-8944-8155-DBC98DE156C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9" name="Vertical Line Connector">
            <a:extLst>
              <a:ext uri="{FF2B5EF4-FFF2-40B4-BE49-F238E27FC236}">
                <a16:creationId xmlns:a16="http://schemas.microsoft.com/office/drawing/2014/main" id="{E09C871F-FF2C-6445-9A92-4B74224E91E9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lide Number">
            <a:extLst>
              <a:ext uri="{FF2B5EF4-FFF2-40B4-BE49-F238E27FC236}">
                <a16:creationId xmlns:a16="http://schemas.microsoft.com/office/drawing/2014/main" id="{6C8ED1C2-16C7-D946-9CE1-ADDDF3A5E0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9612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85A5A6C-7113-A84B-B468-838B588EFB3F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5A25DF4-2387-0B45-86B4-88EF29F6D0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61F02F99-B2C6-D040-908D-3EC8E64D8C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A8C73E0-5612-A34F-83E7-5E80DDE8939C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FD6C24FD-33DC-5D4C-83BA-8086C7E5B4E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FC97E5A5-D2BC-7840-BED8-2470B465D5E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39440943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Text 1">
            <a:extLst>
              <a:ext uri="{FF2B5EF4-FFF2-40B4-BE49-F238E27FC236}">
                <a16:creationId xmlns:a16="http://schemas.microsoft.com/office/drawing/2014/main" id="{DD3B4F64-CD41-0643-BB0C-5B4373946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0" name="Footer Text 2">
            <a:extLst>
              <a:ext uri="{FF2B5EF4-FFF2-40B4-BE49-F238E27FC236}">
                <a16:creationId xmlns:a16="http://schemas.microsoft.com/office/drawing/2014/main" id="{1440E69F-038A-9F48-A685-1958D898F80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9" name="Logo Placeholder">
            <a:extLst>
              <a:ext uri="{FF2B5EF4-FFF2-40B4-BE49-F238E27FC236}">
                <a16:creationId xmlns:a16="http://schemas.microsoft.com/office/drawing/2014/main" id="{6FBB1B25-DCFA-AA41-B31B-1385B4F068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8" name="Straight Line Connector">
            <a:extLst>
              <a:ext uri="{FF2B5EF4-FFF2-40B4-BE49-F238E27FC236}">
                <a16:creationId xmlns:a16="http://schemas.microsoft.com/office/drawing/2014/main" id="{A175C9A7-D338-384F-B0FF-23DB68C57AF4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">
            <a:extLst>
              <a:ext uri="{FF2B5EF4-FFF2-40B4-BE49-F238E27FC236}">
                <a16:creationId xmlns:a16="http://schemas.microsoft.com/office/drawing/2014/main" id="{AC466D7F-068F-ED47-9AD2-C0C743931A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93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ackground Graphic">
            <a:extLst>
              <a:ext uri="{FF2B5EF4-FFF2-40B4-BE49-F238E27FC236}">
                <a16:creationId xmlns:a16="http://schemas.microsoft.com/office/drawing/2014/main" id="{5532E949-322C-B247-93CB-48C35CC0A3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34061" y="-3412"/>
            <a:ext cx="9178061" cy="5146912"/>
          </a:xfrm>
          <a:prstGeom prst="rect">
            <a:avLst/>
          </a:prstGeom>
        </p:spPr>
      </p:pic>
      <p:sp>
        <p:nvSpPr>
          <p:cNvPr id="5" name="Thank You">
            <a:extLst>
              <a:ext uri="{FF2B5EF4-FFF2-40B4-BE49-F238E27FC236}">
                <a16:creationId xmlns:a16="http://schemas.microsoft.com/office/drawing/2014/main" id="{EDB74ED7-A2D1-DAB8-57FB-64C08F97A5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0614" y="91974"/>
            <a:ext cx="4525513" cy="2354940"/>
          </a:xfrm>
        </p:spPr>
        <p:txBody>
          <a:bodyPr anchor="b">
            <a:noAutofit/>
          </a:bodyPr>
          <a:lstStyle>
            <a:lvl1pPr algn="l">
              <a:lnSpc>
                <a:spcPts val="4000"/>
              </a:lnSpc>
              <a:defRPr sz="4800" b="1" i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7" name="Straight Connector Line">
            <a:extLst>
              <a:ext uri="{FF2B5EF4-FFF2-40B4-BE49-F238E27FC236}">
                <a16:creationId xmlns:a16="http://schemas.microsoft.com/office/drawing/2014/main" id="{979FFF99-5798-42F6-A83F-DDC0F6F65A9E}"/>
              </a:ext>
            </a:extLst>
          </p:cNvPr>
          <p:cNvCxnSpPr>
            <a:cxnSpLocks/>
          </p:cNvCxnSpPr>
          <p:nvPr userDrawn="1"/>
        </p:nvCxnSpPr>
        <p:spPr>
          <a:xfrm>
            <a:off x="651684" y="2524910"/>
            <a:ext cx="4105960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Scientific Sessions Logo">
            <a:extLst>
              <a:ext uri="{FF2B5EF4-FFF2-40B4-BE49-F238E27FC236}">
                <a16:creationId xmlns:a16="http://schemas.microsoft.com/office/drawing/2014/main" id="{1BF2AF87-698A-AE4A-B2CE-BCF5841E8A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684" y="2839617"/>
            <a:ext cx="1386658" cy="439768"/>
          </a:xfrm>
          <a:prstGeom prst="rect">
            <a:avLst/>
          </a:prstGeom>
        </p:spPr>
      </p:pic>
      <p:sp>
        <p:nvSpPr>
          <p:cNvPr id="9" name="#AHA24">
            <a:extLst>
              <a:ext uri="{FF2B5EF4-FFF2-40B4-BE49-F238E27FC236}">
                <a16:creationId xmlns:a16="http://schemas.microsoft.com/office/drawing/2014/main" id="{5C0CC13C-42C2-5B49-990C-29ED9A2D3161}"/>
              </a:ext>
            </a:extLst>
          </p:cNvPr>
          <p:cNvSpPr txBox="1">
            <a:spLocks/>
          </p:cNvSpPr>
          <p:nvPr userDrawn="1"/>
        </p:nvSpPr>
        <p:spPr>
          <a:xfrm>
            <a:off x="2565332" y="2918970"/>
            <a:ext cx="2374412" cy="4001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l">
              <a:lnSpc>
                <a:spcPts val="0"/>
              </a:lnSpc>
            </a:pPr>
            <a:r>
              <a:rPr lang="en-US" sz="1600" i="0" kern="1200" dirty="0">
                <a:solidFill>
                  <a:schemeClr val="accent6">
                    <a:lumMod val="75000"/>
                    <a:lumOff val="25000"/>
                  </a:schemeClr>
                </a:solidFill>
                <a:latin typeface="Lub Dub Medium" panose="020B0603030403020204" pitchFamily="34" charset="77"/>
                <a:ea typeface="+mj-ea"/>
                <a:cs typeface="+mj-cs"/>
              </a:rPr>
              <a:t>#ScientificSessions26</a:t>
            </a:r>
          </a:p>
        </p:txBody>
      </p:sp>
    </p:spTree>
    <p:extLst>
      <p:ext uri="{BB962C8B-B14F-4D97-AF65-F5344CB8AC3E}">
        <p14:creationId xmlns:p14="http://schemas.microsoft.com/office/powerpoint/2010/main" val="2683733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7990" y="614723"/>
            <a:ext cx="8268020" cy="8068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TITLE IS ALL CAPS AT 20-25PTS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7990" y="1536807"/>
            <a:ext cx="8268020" cy="30959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Body copy is Arial at 12pts</a:t>
            </a:r>
            <a:br>
              <a:rPr lang="en-US" dirty="0"/>
            </a:br>
            <a:endParaRPr lang="en-US" dirty="0">
              <a:latin typeface="+mn-lt"/>
            </a:endParaRPr>
          </a:p>
          <a:p>
            <a:pPr lvl="6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695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0" r:id="rId2"/>
    <p:sldLayoutId id="2147483702" r:id="rId3"/>
    <p:sldLayoutId id="2147483703" r:id="rId4"/>
    <p:sldLayoutId id="2147483684" r:id="rId5"/>
    <p:sldLayoutId id="2147483692" r:id="rId6"/>
    <p:sldLayoutId id="2147483699" r:id="rId7"/>
    <p:sldLayoutId id="2147483694" r:id="rId8"/>
    <p:sldLayoutId id="2147483662" r:id="rId9"/>
    <p:sldLayoutId id="2147483678" r:id="rId10"/>
    <p:sldLayoutId id="2147483664" r:id="rId11"/>
    <p:sldLayoutId id="2147483671" r:id="rId12"/>
    <p:sldLayoutId id="2147483672" r:id="rId13"/>
    <p:sldLayoutId id="2147483696" r:id="rId14"/>
    <p:sldLayoutId id="2147483701" r:id="rId15"/>
    <p:sldLayoutId id="2147483673" r:id="rId16"/>
    <p:sldLayoutId id="2147483674" r:id="rId17"/>
    <p:sldLayoutId id="2147483680" r:id="rId18"/>
    <p:sldLayoutId id="2147483700" r:id="rId19"/>
    <p:sldLayoutId id="2147483668" r:id="rId20"/>
    <p:sldLayoutId id="2147483695" r:id="rId21"/>
    <p:sldLayoutId id="2147483682" r:id="rId22"/>
    <p:sldLayoutId id="2147483669" r:id="rId23"/>
    <p:sldLayoutId id="2147483676" r:id="rId24"/>
    <p:sldLayoutId id="2147483679" r:id="rId25"/>
    <p:sldLayoutId id="2147483683" r:id="rId26"/>
    <p:sldLayoutId id="2147483666" r:id="rId27"/>
    <p:sldLayoutId id="2147483698" r:id="rId28"/>
    <p:sldLayoutId id="2147483667" r:id="rId29"/>
    <p:sldLayoutId id="2147483685" r:id="rId30"/>
  </p:sldLayoutIdLst>
  <p:hf hdr="0" dt="0"/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2500" b="1" i="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110000"/>
        </a:lnSpc>
        <a:spcBef>
          <a:spcPts val="750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1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7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32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7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1B6462B-EC60-C6FE-CD1E-2302E95830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3920" y="2781096"/>
            <a:ext cx="8650078" cy="1192387"/>
          </a:xfrm>
        </p:spPr>
        <p:txBody>
          <a:bodyPr>
            <a:normAutofit fontScale="70000" lnSpcReduction="20000"/>
          </a:bodyPr>
          <a:lstStyle/>
          <a:p>
            <a:r>
              <a:rPr lang="en-US" sz="2600" dirty="0"/>
              <a:t>Dr. Aish Sinha | Academic Clinical Lecturer | King’s College London</a:t>
            </a:r>
          </a:p>
          <a:p>
            <a:endParaRPr lang="en-US" sz="600" dirty="0"/>
          </a:p>
          <a:p>
            <a:r>
              <a:rPr lang="en-GB" sz="2000" i="1" dirty="0"/>
              <a:t>Aish Sinha, Becker Al-</a:t>
            </a:r>
            <a:r>
              <a:rPr lang="en-GB" sz="2000" i="1" dirty="0" err="1"/>
              <a:t>Khayatt</a:t>
            </a:r>
            <a:r>
              <a:rPr lang="en-GB" sz="2000" i="1" dirty="0"/>
              <a:t>, Matthew Dodd, Saad Ezad, Holly Morgan, Margriet </a:t>
            </a:r>
            <a:r>
              <a:rPr lang="en-GB" sz="2000" i="1" dirty="0" err="1"/>
              <a:t>Bogerd</a:t>
            </a:r>
            <a:r>
              <a:rPr lang="en-GB" sz="2000" i="1" dirty="0"/>
              <a:t>, Nilesh Pareek, </a:t>
            </a:r>
            <a:r>
              <a:rPr lang="en-GB" sz="2000" i="1" dirty="0" err="1"/>
              <a:t>Krishnaraj</a:t>
            </a:r>
            <a:r>
              <a:rPr lang="en-GB" sz="2000" i="1" dirty="0"/>
              <a:t> Rathod, Sohail Khan, Peter O’Kane, Laura Van Dyck, Michael Marber, Tim Clayton, Nicholas L Mills, Elmir Omerovic, </a:t>
            </a:r>
            <a:r>
              <a:rPr lang="en-GB" sz="2000" i="1" dirty="0" err="1"/>
              <a:t>Divaka</a:t>
            </a:r>
            <a:r>
              <a:rPr lang="en-GB" sz="2000" i="1" dirty="0"/>
              <a:t> Perera on behalf of the CHIP-BCIS3 investigators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8164E9-B500-ACFE-1E19-C3CCED4B95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920" y="1559127"/>
            <a:ext cx="7320043" cy="1192386"/>
          </a:xfrm>
        </p:spPr>
        <p:txBody>
          <a:bodyPr>
            <a:noAutofit/>
          </a:bodyPr>
          <a:lstStyle/>
          <a:p>
            <a:r>
              <a:rPr lang="en-GB" sz="1600" dirty="0"/>
              <a:t>Procedure-related Myocardial Injury, </a:t>
            </a:r>
            <a:br>
              <a:rPr lang="en-GB" sz="1600" dirty="0"/>
            </a:br>
            <a:r>
              <a:rPr lang="en-GB" sz="1600" dirty="0" err="1"/>
              <a:t>Microaxial</a:t>
            </a:r>
            <a:r>
              <a:rPr lang="en-GB" sz="1600" dirty="0"/>
              <a:t> Flow Pump Use and Cardiovascular Death After Complex Percutaneous Coronary Intervention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DE687139-D942-E50E-1089-140AB168FFF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7143" b="8254"/>
          <a:stretch>
            <a:fillRect/>
          </a:stretch>
        </p:blipFill>
        <p:spPr>
          <a:xfrm>
            <a:off x="493923" y="174568"/>
            <a:ext cx="1609197" cy="1106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000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Headline">
            <a:extLst>
              <a:ext uri="{FF2B5EF4-FFF2-40B4-BE49-F238E27FC236}">
                <a16:creationId xmlns:a16="http://schemas.microsoft.com/office/drawing/2014/main" id="{9A306DA3-ABFB-9D95-813A-D3B5FDE96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989" y="190774"/>
            <a:ext cx="6828720" cy="465932"/>
          </a:xfrm>
        </p:spPr>
        <p:txBody>
          <a:bodyPr>
            <a:normAutofit fontScale="90000"/>
          </a:bodyPr>
          <a:lstStyle/>
          <a:p>
            <a:r>
              <a:rPr lang="en-US" dirty="0"/>
              <a:t>DISCLOSURE SLIDE</a:t>
            </a:r>
          </a:p>
        </p:txBody>
      </p:sp>
      <p:sp>
        <p:nvSpPr>
          <p:cNvPr id="4" name="Footer Text 1">
            <a:extLst>
              <a:ext uri="{FF2B5EF4-FFF2-40B4-BE49-F238E27FC236}">
                <a16:creationId xmlns:a16="http://schemas.microsoft.com/office/drawing/2014/main" id="{CE6FAF39-B283-6F4B-AF4B-A5C55FAF2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6828720" cy="185463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sp>
        <p:nvSpPr>
          <p:cNvPr id="5" name="Slide Number ">
            <a:extLst>
              <a:ext uri="{FF2B5EF4-FFF2-40B4-BE49-F238E27FC236}">
                <a16:creationId xmlns:a16="http://schemas.microsoft.com/office/drawing/2014/main" id="{33AF5896-9544-2A4F-BC3F-7C6A85CEF2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A0FE651-5419-9CD4-550E-6080E8ADB1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812" b="21206"/>
          <a:stretch>
            <a:fillRect/>
          </a:stretch>
        </p:blipFill>
        <p:spPr>
          <a:xfrm>
            <a:off x="431035" y="860613"/>
            <a:ext cx="8139953" cy="1604050"/>
          </a:xfrm>
          <a:prstGeom prst="rect">
            <a:avLst/>
          </a:prstGeom>
        </p:spPr>
      </p:pic>
      <p:pic>
        <p:nvPicPr>
          <p:cNvPr id="16" name="Picture 15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E48C69E0-0814-025E-A969-30B0FD4176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0" name="Picture 19" descr="LONDON&#10;&#10;AI-generated content may be incorrect.">
            <a:extLst>
              <a:ext uri="{FF2B5EF4-FFF2-40B4-BE49-F238E27FC236}">
                <a16:creationId xmlns:a16="http://schemas.microsoft.com/office/drawing/2014/main" id="{823E4C7E-CED5-9DD5-086F-10F537C7FA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24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97F0D3D6-93A0-6F49-B230-D70C6FC1DB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4349" y="1626884"/>
            <a:ext cx="5150851" cy="1530082"/>
          </a:xfrm>
        </p:spPr>
        <p:txBody>
          <a:bodyPr>
            <a:noAutofit/>
          </a:bodyPr>
          <a:lstStyle/>
          <a:p>
            <a:r>
              <a:rPr lang="en-US" sz="4400" dirty="0"/>
              <a:t>Background</a:t>
            </a:r>
          </a:p>
        </p:txBody>
      </p:sp>
    </p:spTree>
    <p:extLst>
      <p:ext uri="{BB962C8B-B14F-4D97-AF65-F5344CB8AC3E}">
        <p14:creationId xmlns:p14="http://schemas.microsoft.com/office/powerpoint/2010/main" val="82367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69521-4143-0202-43CC-5331EBD5A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Headline">
            <a:extLst>
              <a:ext uri="{FF2B5EF4-FFF2-40B4-BE49-F238E27FC236}">
                <a16:creationId xmlns:a16="http://schemas.microsoft.com/office/drawing/2014/main" id="{51754DA7-65CC-9705-E747-183720FD1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988" y="190774"/>
            <a:ext cx="8127703" cy="46593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Procedure-related myocardial injury</a:t>
            </a:r>
          </a:p>
        </p:txBody>
      </p:sp>
      <p:sp>
        <p:nvSpPr>
          <p:cNvPr id="4" name="Footer Text 1">
            <a:extLst>
              <a:ext uri="{FF2B5EF4-FFF2-40B4-BE49-F238E27FC236}">
                <a16:creationId xmlns:a16="http://schemas.microsoft.com/office/drawing/2014/main" id="{D8A66A1D-09E2-CFE1-A5A4-394B752055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sp>
        <p:nvSpPr>
          <p:cNvPr id="5" name="Slide Number ">
            <a:extLst>
              <a:ext uri="{FF2B5EF4-FFF2-40B4-BE49-F238E27FC236}">
                <a16:creationId xmlns:a16="http://schemas.microsoft.com/office/drawing/2014/main" id="{F25FCF9E-7035-849B-7466-F73922A5AA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3B4E16-47A0-B4E1-F938-49C734AEE9DB}"/>
              </a:ext>
            </a:extLst>
          </p:cNvPr>
          <p:cNvSpPr/>
          <p:nvPr/>
        </p:nvSpPr>
        <p:spPr>
          <a:xfrm>
            <a:off x="2606444" y="2842645"/>
            <a:ext cx="1713732" cy="216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7EE74801-F35E-32E7-F4C4-41E10DF7D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7" name="Picture 16" descr="LONDON&#10;&#10;AI-generated content may be incorrect.">
            <a:extLst>
              <a:ext uri="{FF2B5EF4-FFF2-40B4-BE49-F238E27FC236}">
                <a16:creationId xmlns:a16="http://schemas.microsoft.com/office/drawing/2014/main" id="{BF0AC70A-CE14-9819-0B06-AB7BF39C59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51FFFF70-3185-ABCD-B989-F87DE2E5F73B}"/>
              </a:ext>
            </a:extLst>
          </p:cNvPr>
          <p:cNvGrpSpPr/>
          <p:nvPr/>
        </p:nvGrpSpPr>
        <p:grpSpPr>
          <a:xfrm>
            <a:off x="1188427" y="697067"/>
            <a:ext cx="6767146" cy="3749365"/>
            <a:chOff x="1188427" y="697067"/>
            <a:chExt cx="6767146" cy="374936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59A7B80-D93B-6F9B-6099-B568DF61F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88427" y="697067"/>
              <a:ext cx="6767146" cy="3749365"/>
            </a:xfrm>
            <a:prstGeom prst="rect">
              <a:avLst/>
            </a:prstGeom>
          </p:spPr>
        </p:pic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E94CC13-94E7-EE10-29CF-95766678F472}"/>
                </a:ext>
              </a:extLst>
            </p:cNvPr>
            <p:cNvCxnSpPr/>
            <p:nvPr/>
          </p:nvCxnSpPr>
          <p:spPr>
            <a:xfrm>
              <a:off x="1305098" y="4446432"/>
              <a:ext cx="2610197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5473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E41458-1EA6-86D1-CD8F-346A1407C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Headline">
            <a:extLst>
              <a:ext uri="{FF2B5EF4-FFF2-40B4-BE49-F238E27FC236}">
                <a16:creationId xmlns:a16="http://schemas.microsoft.com/office/drawing/2014/main" id="{06B17CD4-5DDA-4281-F465-5AC036FE9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988" y="190774"/>
            <a:ext cx="8127703" cy="46593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Procedure-related myocardial injury</a:t>
            </a:r>
          </a:p>
        </p:txBody>
      </p:sp>
      <p:sp>
        <p:nvSpPr>
          <p:cNvPr id="4" name="Footer Text 1">
            <a:extLst>
              <a:ext uri="{FF2B5EF4-FFF2-40B4-BE49-F238E27FC236}">
                <a16:creationId xmlns:a16="http://schemas.microsoft.com/office/drawing/2014/main" id="{7CAE875D-089C-B592-F03E-5A296B72BC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sp>
        <p:nvSpPr>
          <p:cNvPr id="5" name="Slide Number ">
            <a:extLst>
              <a:ext uri="{FF2B5EF4-FFF2-40B4-BE49-F238E27FC236}">
                <a16:creationId xmlns:a16="http://schemas.microsoft.com/office/drawing/2014/main" id="{B69885D2-E912-D310-1573-99E0BC6F33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ACAF8B-6268-03CF-88F3-399E4C7C806C}"/>
              </a:ext>
            </a:extLst>
          </p:cNvPr>
          <p:cNvSpPr/>
          <p:nvPr/>
        </p:nvSpPr>
        <p:spPr>
          <a:xfrm>
            <a:off x="2606444" y="2842645"/>
            <a:ext cx="1713732" cy="216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12E0A3CB-B8C2-9330-68EF-1DE83F70A4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7" name="Picture 16" descr="LONDON&#10;&#10;AI-generated content may be incorrect.">
            <a:extLst>
              <a:ext uri="{FF2B5EF4-FFF2-40B4-BE49-F238E27FC236}">
                <a16:creationId xmlns:a16="http://schemas.microsoft.com/office/drawing/2014/main" id="{39AAD22C-FECD-8EAD-0C42-14E5F62E6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533CA9A-C876-BB45-E243-152E4D4B6DF0}"/>
              </a:ext>
            </a:extLst>
          </p:cNvPr>
          <p:cNvSpPr/>
          <p:nvPr/>
        </p:nvSpPr>
        <p:spPr>
          <a:xfrm>
            <a:off x="141315" y="1071867"/>
            <a:ext cx="8853055" cy="239406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en-GB" sz="2400" b="1" dirty="0"/>
              <a:t>Is biomarker elevation alone prognostically relevant? </a:t>
            </a:r>
            <a:r>
              <a:rPr lang="en-GB" sz="2400" b="1" i="1" dirty="0"/>
              <a:t> </a:t>
            </a:r>
            <a:r>
              <a:rPr lang="en-GB" sz="2400" i="1" dirty="0"/>
              <a:t>Injury rather than adjudicated infarction</a:t>
            </a:r>
            <a:endParaRPr lang="en-GB" sz="2400" dirty="0"/>
          </a:p>
          <a:p>
            <a:pPr marL="342900" indent="-342900" algn="ctr">
              <a:buAutoNum type="arabicPeriod"/>
            </a:pPr>
            <a:endParaRPr lang="en-GB" sz="2400" dirty="0"/>
          </a:p>
          <a:p>
            <a:pPr marL="342900" indent="-342900" algn="ctr">
              <a:buAutoNum type="arabicPeriod"/>
            </a:pPr>
            <a:r>
              <a:rPr lang="en-GB" sz="2400" b="1" dirty="0"/>
              <a:t>Does this apply to high-risk populations?</a:t>
            </a:r>
          </a:p>
          <a:p>
            <a:pPr algn="ctr"/>
            <a:r>
              <a:rPr lang="en-GB" sz="2400" i="1" dirty="0"/>
              <a:t>Severe LVSD, complex PCI</a:t>
            </a:r>
          </a:p>
        </p:txBody>
      </p:sp>
    </p:spTree>
    <p:extLst>
      <p:ext uri="{BB962C8B-B14F-4D97-AF65-F5344CB8AC3E}">
        <p14:creationId xmlns:p14="http://schemas.microsoft.com/office/powerpoint/2010/main" val="12630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EAF05-1B0C-A664-54C4-8731C9F45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DE5275AB-A5D2-0BEF-F187-BD061528F7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EFCDE38-1BCF-9692-F074-668D1BE3EB2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273"/>
          <a:stretch>
            <a:fillRect/>
          </a:stretch>
        </p:blipFill>
        <p:spPr>
          <a:xfrm>
            <a:off x="156314" y="925631"/>
            <a:ext cx="5561813" cy="299509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6018EC-01C7-F6C6-5E57-9B3ED4562462}"/>
              </a:ext>
            </a:extLst>
          </p:cNvPr>
          <p:cNvSpPr txBox="1"/>
          <p:nvPr/>
        </p:nvSpPr>
        <p:spPr>
          <a:xfrm>
            <a:off x="7010400" y="4364885"/>
            <a:ext cx="20017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Perera D et al, NEJM 2026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CFDAB5-628C-FBD3-54D6-7D8B8427EEB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6015"/>
          <a:stretch>
            <a:fillRect/>
          </a:stretch>
        </p:blipFill>
        <p:spPr>
          <a:xfrm>
            <a:off x="5718127" y="925632"/>
            <a:ext cx="2757901" cy="28305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Headline">
            <a:extLst>
              <a:ext uri="{FF2B5EF4-FFF2-40B4-BE49-F238E27FC236}">
                <a16:creationId xmlns:a16="http://schemas.microsoft.com/office/drawing/2014/main" id="{3FFF7147-964D-19BF-8F58-6BC91C4E3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316" y="190774"/>
            <a:ext cx="6828720" cy="46593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CHIP-BCIS3</a:t>
            </a:r>
          </a:p>
        </p:txBody>
      </p:sp>
      <p:sp>
        <p:nvSpPr>
          <p:cNvPr id="10" name="Footer Text 1">
            <a:extLst>
              <a:ext uri="{FF2B5EF4-FFF2-40B4-BE49-F238E27FC236}">
                <a16:creationId xmlns:a16="http://schemas.microsoft.com/office/drawing/2014/main" id="{8B17FE68-25EC-8168-B0F9-DE4A086D4A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5" name="Picture 14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C8724637-9227-D248-C1A9-A031B9E28A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7" name="Picture 16" descr="LONDON&#10;&#10;AI-generated content may be incorrect.">
            <a:extLst>
              <a:ext uri="{FF2B5EF4-FFF2-40B4-BE49-F238E27FC236}">
                <a16:creationId xmlns:a16="http://schemas.microsoft.com/office/drawing/2014/main" id="{C0B9BB18-9109-2354-63E7-06C8B85B67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4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037EC-F6A8-CF74-9FF9-0F503402B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D971DC4D-E066-9B73-CC09-05FEE44318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211904-F33E-92EF-5C12-33EE455D57C3}"/>
              </a:ext>
            </a:extLst>
          </p:cNvPr>
          <p:cNvSpPr txBox="1"/>
          <p:nvPr/>
        </p:nvSpPr>
        <p:spPr>
          <a:xfrm>
            <a:off x="7010400" y="4364885"/>
            <a:ext cx="20017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Perera D et al, NEJM 2026</a:t>
            </a:r>
          </a:p>
        </p:txBody>
      </p:sp>
      <p:sp>
        <p:nvSpPr>
          <p:cNvPr id="7" name="Headline">
            <a:extLst>
              <a:ext uri="{FF2B5EF4-FFF2-40B4-BE49-F238E27FC236}">
                <a16:creationId xmlns:a16="http://schemas.microsoft.com/office/drawing/2014/main" id="{F83A0EB4-1604-BCB3-5134-1B509F5B7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316" y="190774"/>
            <a:ext cx="6828720" cy="46593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CHIP-BCIS3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D054BF-0CDC-9620-A257-BC2D8E8A4B6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949" t="10829" r="8564"/>
          <a:stretch>
            <a:fillRect/>
          </a:stretch>
        </p:blipFill>
        <p:spPr>
          <a:xfrm>
            <a:off x="2564180" y="711557"/>
            <a:ext cx="4897875" cy="3527949"/>
          </a:xfrm>
          <a:prstGeom prst="rect">
            <a:avLst/>
          </a:prstGeom>
        </p:spPr>
      </p:pic>
      <p:sp>
        <p:nvSpPr>
          <p:cNvPr id="10" name="Footer Text 1">
            <a:extLst>
              <a:ext uri="{FF2B5EF4-FFF2-40B4-BE49-F238E27FC236}">
                <a16:creationId xmlns:a16="http://schemas.microsoft.com/office/drawing/2014/main" id="{84B054F5-E6ED-56EF-70AF-96078AE2F6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5" name="Picture 14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50A0B095-C7AE-6AB0-09A8-D8ACAF1355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7" name="Picture 16" descr="LONDON&#10;&#10;AI-generated content may be incorrect.">
            <a:extLst>
              <a:ext uri="{FF2B5EF4-FFF2-40B4-BE49-F238E27FC236}">
                <a16:creationId xmlns:a16="http://schemas.microsoft.com/office/drawing/2014/main" id="{145E77E8-1373-A625-E7C2-BFDB13033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7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1E10E-3E24-D0B1-33EF-D357E71E7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77D15AA2-543A-EA83-B0F6-B00E0AE755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477E47-7F9F-957D-5450-C9750C98B7E3}"/>
              </a:ext>
            </a:extLst>
          </p:cNvPr>
          <p:cNvSpPr txBox="1"/>
          <p:nvPr/>
        </p:nvSpPr>
        <p:spPr>
          <a:xfrm>
            <a:off x="6209608" y="4364885"/>
            <a:ext cx="28025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Ryan M et al, Circulation CVI 2024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EC7E39-E5FA-D737-CD17-448C19452FC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939" t="79755" r="22230" b="5623"/>
          <a:stretch>
            <a:fillRect/>
          </a:stretch>
        </p:blipFill>
        <p:spPr>
          <a:xfrm>
            <a:off x="1913144" y="47035"/>
            <a:ext cx="5317712" cy="8224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419330-0F5E-1EBE-6DF4-CC2F4C83A60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580" b="11382"/>
          <a:stretch>
            <a:fillRect/>
          </a:stretch>
        </p:blipFill>
        <p:spPr>
          <a:xfrm>
            <a:off x="583164" y="914870"/>
            <a:ext cx="8106264" cy="3404631"/>
          </a:xfrm>
          <a:prstGeom prst="rect">
            <a:avLst/>
          </a:prstGeom>
        </p:spPr>
      </p:pic>
      <p:sp>
        <p:nvSpPr>
          <p:cNvPr id="13" name="Footer Text 1">
            <a:extLst>
              <a:ext uri="{FF2B5EF4-FFF2-40B4-BE49-F238E27FC236}">
                <a16:creationId xmlns:a16="http://schemas.microsoft.com/office/drawing/2014/main" id="{A6BD33E2-CE79-5CC1-4E21-445530EE8F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7" name="Picture 16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A1383524-C154-6B6E-660D-7DB1C2BCFD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9" name="Picture 18" descr="LONDON&#10;&#10;AI-generated content may be incorrect.">
            <a:extLst>
              <a:ext uri="{FF2B5EF4-FFF2-40B4-BE49-F238E27FC236}">
                <a16:creationId xmlns:a16="http://schemas.microsoft.com/office/drawing/2014/main" id="{AF7C9147-72A0-E83B-AA22-9D2E5D0535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4116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41EF09-CAE6-B13E-9BDA-310D3E8F4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BD635056-ECAA-4073-B82F-4C0989A705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08F6E3-F1CF-D0B5-95A4-2C174B34E8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28" t="10840" r="56273" b="17247"/>
          <a:stretch>
            <a:fillRect/>
          </a:stretch>
        </p:blipFill>
        <p:spPr>
          <a:xfrm>
            <a:off x="256494" y="991875"/>
            <a:ext cx="4050564" cy="2595594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613A4D-231B-C871-4126-02888673AFBD}"/>
              </a:ext>
            </a:extLst>
          </p:cNvPr>
          <p:cNvSpPr txBox="1"/>
          <p:nvPr/>
        </p:nvSpPr>
        <p:spPr>
          <a:xfrm>
            <a:off x="7010400" y="4364885"/>
            <a:ext cx="20017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Perera D et al, NEJM 2026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9D0B23-7802-ECFB-955B-A6C079F1145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727" t="10700"/>
          <a:stretch>
            <a:fillRect/>
          </a:stretch>
        </p:blipFill>
        <p:spPr>
          <a:xfrm>
            <a:off x="4485354" y="991874"/>
            <a:ext cx="4476963" cy="2595594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12" name="Headline">
            <a:extLst>
              <a:ext uri="{FF2B5EF4-FFF2-40B4-BE49-F238E27FC236}">
                <a16:creationId xmlns:a16="http://schemas.microsoft.com/office/drawing/2014/main" id="{CE5E8BC7-AD6E-C265-E219-56B97473E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316" y="190774"/>
            <a:ext cx="6828720" cy="46593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CHIP-BCIS3</a:t>
            </a:r>
          </a:p>
        </p:txBody>
      </p:sp>
      <p:sp>
        <p:nvSpPr>
          <p:cNvPr id="13" name="Footer Text 1">
            <a:extLst>
              <a:ext uri="{FF2B5EF4-FFF2-40B4-BE49-F238E27FC236}">
                <a16:creationId xmlns:a16="http://schemas.microsoft.com/office/drawing/2014/main" id="{A6F3F437-3DEA-3317-A127-575650772F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7" name="Picture 16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AB95E2A6-7BDE-9843-6CCC-1D0EF1044D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0" name="Picture 19" descr="LONDON&#10;&#10;AI-generated content may be incorrect.">
            <a:extLst>
              <a:ext uri="{FF2B5EF4-FFF2-40B4-BE49-F238E27FC236}">
                <a16:creationId xmlns:a16="http://schemas.microsoft.com/office/drawing/2014/main" id="{98645608-1784-682A-E15B-753113D4CE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20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5A7AB-F402-46D3-D86B-891D34203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A1A3030B-347D-685A-C706-845D1731CB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479BEA9-20B2-7A07-79D9-CF75214F32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28" t="10840" r="56273" b="17247"/>
          <a:stretch>
            <a:fillRect/>
          </a:stretch>
        </p:blipFill>
        <p:spPr>
          <a:xfrm>
            <a:off x="256494" y="991875"/>
            <a:ext cx="1552545" cy="994868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A5C1CA-9F8F-77EA-23B7-4560CAF310C7}"/>
              </a:ext>
            </a:extLst>
          </p:cNvPr>
          <p:cNvSpPr txBox="1"/>
          <p:nvPr/>
        </p:nvSpPr>
        <p:spPr>
          <a:xfrm>
            <a:off x="7010400" y="4364885"/>
            <a:ext cx="20017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Perera D et al, NEJM 2026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2B65A0-8E81-1CCB-20DC-0A2840E6B4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727" t="10700"/>
          <a:stretch>
            <a:fillRect/>
          </a:stretch>
        </p:blipFill>
        <p:spPr>
          <a:xfrm>
            <a:off x="1916726" y="991874"/>
            <a:ext cx="1715980" cy="994868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37DD33-895E-5473-E1D1-4586CB4A5F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0897" y="957038"/>
            <a:ext cx="5125681" cy="3211214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8DDBAE8-E102-C408-96CB-CE6FAF08CC10}"/>
              </a:ext>
            </a:extLst>
          </p:cNvPr>
          <p:cNvSpPr/>
          <p:nvPr/>
        </p:nvSpPr>
        <p:spPr>
          <a:xfrm>
            <a:off x="3632706" y="2942705"/>
            <a:ext cx="5183872" cy="2738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Headline">
            <a:extLst>
              <a:ext uri="{FF2B5EF4-FFF2-40B4-BE49-F238E27FC236}">
                <a16:creationId xmlns:a16="http://schemas.microsoft.com/office/drawing/2014/main" id="{1A36EA69-D6D6-FDD2-CE8F-C7928A5B2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316" y="190774"/>
            <a:ext cx="6828720" cy="46593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CHIP-BCIS3</a:t>
            </a:r>
          </a:p>
        </p:txBody>
      </p:sp>
      <p:sp>
        <p:nvSpPr>
          <p:cNvPr id="15" name="Footer Text 1">
            <a:extLst>
              <a:ext uri="{FF2B5EF4-FFF2-40B4-BE49-F238E27FC236}">
                <a16:creationId xmlns:a16="http://schemas.microsoft.com/office/drawing/2014/main" id="{1366B499-DB8A-A0AB-418E-9A6940C9F0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20" name="Picture 19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0AAAD87F-4F23-500A-02ED-A322EA6A94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2" name="Picture 21" descr="LONDON&#10;&#10;AI-generated content may be incorrect.">
            <a:extLst>
              <a:ext uri="{FF2B5EF4-FFF2-40B4-BE49-F238E27FC236}">
                <a16:creationId xmlns:a16="http://schemas.microsoft.com/office/drawing/2014/main" id="{4192B5A8-BAE4-B3F6-3466-2DE9794925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982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68BE4-BD53-86D4-A1EE-ED87E92CD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DA4A7311-AB42-54E0-D00E-BCFB038A8F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4349" y="1626884"/>
            <a:ext cx="5150851" cy="1530082"/>
          </a:xfrm>
        </p:spPr>
        <p:txBody>
          <a:bodyPr>
            <a:noAutofit/>
          </a:bodyPr>
          <a:lstStyle/>
          <a:p>
            <a:pPr algn="ctr"/>
            <a:r>
              <a:rPr lang="en-US" sz="4400" dirty="0"/>
              <a:t>aims</a:t>
            </a:r>
          </a:p>
        </p:txBody>
      </p:sp>
    </p:spTree>
    <p:extLst>
      <p:ext uri="{BB962C8B-B14F-4D97-AF65-F5344CB8AC3E}">
        <p14:creationId xmlns:p14="http://schemas.microsoft.com/office/powerpoint/2010/main" val="183484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AE401-9F1D-0E2E-0557-79284E6B9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F5D78A68-6406-C100-8C84-F0C13F492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2EBDD8-FBAB-21A0-C21E-7B26265175CD}"/>
              </a:ext>
            </a:extLst>
          </p:cNvPr>
          <p:cNvSpPr txBox="1"/>
          <p:nvPr/>
        </p:nvSpPr>
        <p:spPr>
          <a:xfrm>
            <a:off x="3906982" y="299258"/>
            <a:ext cx="1172094" cy="1099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E06CF87-78D7-B9FC-5A4C-B256D1479C4D}"/>
              </a:ext>
            </a:extLst>
          </p:cNvPr>
          <p:cNvSpPr/>
          <p:nvPr/>
        </p:nvSpPr>
        <p:spPr>
          <a:xfrm>
            <a:off x="980903" y="97297"/>
            <a:ext cx="7523018" cy="1022465"/>
          </a:xfrm>
          <a:prstGeom prst="roundRect">
            <a:avLst/>
          </a:prstGeom>
          <a:solidFill>
            <a:srgbClr val="FF292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Was procedure-related myocardial injury associated with cardiovascular death during </a:t>
            </a:r>
            <a:r>
              <a:rPr lang="en-GB" i="1" dirty="0"/>
              <a:t>index PCI</a:t>
            </a:r>
            <a:r>
              <a:rPr lang="en-GB" dirty="0"/>
              <a:t>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770C0B-1A26-6EBA-7448-F8E472F8A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32" y="1410080"/>
            <a:ext cx="3444056" cy="31082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BF944EE-2763-14BB-C214-78EFC8AC41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6584" y="1355889"/>
            <a:ext cx="4536317" cy="3109406"/>
          </a:xfrm>
          <a:prstGeom prst="rect">
            <a:avLst/>
          </a:prstGeom>
        </p:spPr>
      </p:pic>
      <p:sp>
        <p:nvSpPr>
          <p:cNvPr id="26" name="Arrow: Right 25">
            <a:extLst>
              <a:ext uri="{FF2B5EF4-FFF2-40B4-BE49-F238E27FC236}">
                <a16:creationId xmlns:a16="http://schemas.microsoft.com/office/drawing/2014/main" id="{C0130D3B-416E-BA14-0132-7FF3A507CE39}"/>
              </a:ext>
            </a:extLst>
          </p:cNvPr>
          <p:cNvSpPr/>
          <p:nvPr/>
        </p:nvSpPr>
        <p:spPr>
          <a:xfrm>
            <a:off x="3528366" y="2478440"/>
            <a:ext cx="2036618" cy="786592"/>
          </a:xfrm>
          <a:prstGeom prst="rightArrow">
            <a:avLst/>
          </a:prstGeom>
          <a:solidFill>
            <a:srgbClr val="FF292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962F6B7-4439-DA05-EBCB-EE193E71B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420" y="332300"/>
            <a:ext cx="469433" cy="469433"/>
          </a:xfrm>
          <a:prstGeom prst="rect">
            <a:avLst/>
          </a:prstGeom>
        </p:spPr>
      </p:pic>
      <p:sp>
        <p:nvSpPr>
          <p:cNvPr id="17" name="Footer Text 1">
            <a:extLst>
              <a:ext uri="{FF2B5EF4-FFF2-40B4-BE49-F238E27FC236}">
                <a16:creationId xmlns:a16="http://schemas.microsoft.com/office/drawing/2014/main" id="{3A4E5670-45BB-C4E1-380B-EB855B7BBC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21" name="Picture 20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B0AEA31D-02E9-8FC1-1D92-0E1708D0A4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4" name="Picture 23" descr="LONDON&#10;&#10;AI-generated content may be incorrect.">
            <a:extLst>
              <a:ext uri="{FF2B5EF4-FFF2-40B4-BE49-F238E27FC236}">
                <a16:creationId xmlns:a16="http://schemas.microsoft.com/office/drawing/2014/main" id="{3884535A-ADE9-E681-D377-53BAACBC19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65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F79F97-336B-F522-1BC2-1239D6C56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F16C61A0-3AD2-A1A5-5B54-4C837DF55E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688" y="341433"/>
            <a:ext cx="469433" cy="469433"/>
          </a:xfrm>
          <a:prstGeom prst="rect">
            <a:avLst/>
          </a:prstGeom>
        </p:spPr>
      </p:pic>
      <p:sp>
        <p:nvSpPr>
          <p:cNvPr id="5" name="Slide Number ">
            <a:extLst>
              <a:ext uri="{FF2B5EF4-FFF2-40B4-BE49-F238E27FC236}">
                <a16:creationId xmlns:a16="http://schemas.microsoft.com/office/drawing/2014/main" id="{D25B5E6F-99BC-04AB-D03E-CF793D5529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05550E-01AE-6DF7-7E0B-FCD0B934E094}"/>
              </a:ext>
            </a:extLst>
          </p:cNvPr>
          <p:cNvSpPr txBox="1"/>
          <p:nvPr/>
        </p:nvSpPr>
        <p:spPr>
          <a:xfrm>
            <a:off x="3906982" y="299258"/>
            <a:ext cx="1172094" cy="1099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3" name="Footer Text 1">
            <a:extLst>
              <a:ext uri="{FF2B5EF4-FFF2-40B4-BE49-F238E27FC236}">
                <a16:creationId xmlns:a16="http://schemas.microsoft.com/office/drawing/2014/main" id="{9711BE9E-AEBB-C3D9-F6AD-E464FA5BE6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34" name="Picture 33" descr="The image depicts a diagram of a heart with a catheter inserted into the left ventricle.&#10;&#10;AI-generated content may be incorrect.">
            <a:extLst>
              <a:ext uri="{FF2B5EF4-FFF2-40B4-BE49-F238E27FC236}">
                <a16:creationId xmlns:a16="http://schemas.microsoft.com/office/drawing/2014/main" id="{1E9EC115-9277-65A4-688C-A783BF32B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824" y="1598784"/>
            <a:ext cx="2053394" cy="2691999"/>
          </a:xfrm>
          <a:prstGeom prst="rect">
            <a:avLst/>
          </a:prstGeom>
        </p:spPr>
      </p:pic>
      <p:pic>
        <p:nvPicPr>
          <p:cNvPr id="38" name="Picture 37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648C18A6-BAC7-DC29-9659-FE4A184A00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40" name="Picture 39" descr="LONDON&#10;&#10;AI-generated content may be incorrect.">
            <a:extLst>
              <a:ext uri="{FF2B5EF4-FFF2-40B4-BE49-F238E27FC236}">
                <a16:creationId xmlns:a16="http://schemas.microsoft.com/office/drawing/2014/main" id="{A934FF40-6335-F537-F53C-F70B78BDFA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D951F66-B7B8-7141-E902-CB2CC459B1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05130" y="1398753"/>
            <a:ext cx="3444056" cy="310821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E9A197B-3AAA-18C9-BBF5-D855FDAD3139}"/>
              </a:ext>
            </a:extLst>
          </p:cNvPr>
          <p:cNvSpPr/>
          <p:nvPr/>
        </p:nvSpPr>
        <p:spPr>
          <a:xfrm>
            <a:off x="980903" y="97297"/>
            <a:ext cx="7523018" cy="1022465"/>
          </a:xfrm>
          <a:prstGeom prst="roundRect">
            <a:avLst/>
          </a:prstGeom>
          <a:solidFill>
            <a:srgbClr val="FF7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Was </a:t>
            </a:r>
            <a:r>
              <a:rPr lang="en-GB" dirty="0" err="1">
                <a:solidFill>
                  <a:schemeClr val="tx1"/>
                </a:solidFill>
              </a:rPr>
              <a:t>mAFP</a:t>
            </a:r>
            <a:r>
              <a:rPr lang="en-GB" dirty="0">
                <a:solidFill>
                  <a:schemeClr val="tx1"/>
                </a:solidFill>
              </a:rPr>
              <a:t>-strategy associated with procedure-related myocardial injury during </a:t>
            </a:r>
            <a:r>
              <a:rPr lang="en-GB" i="1" dirty="0">
                <a:solidFill>
                  <a:schemeClr val="tx1"/>
                </a:solidFill>
              </a:rPr>
              <a:t>index PCI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6DA3BD-1D3E-E8B0-F471-60533324D416}"/>
              </a:ext>
            </a:extLst>
          </p:cNvPr>
          <p:cNvSpPr txBox="1"/>
          <p:nvPr/>
        </p:nvSpPr>
        <p:spPr>
          <a:xfrm>
            <a:off x="3906982" y="299258"/>
            <a:ext cx="1172094" cy="1099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C2A78CF8-CC0A-5243-2EA5-5BF47C6A0C91}"/>
              </a:ext>
            </a:extLst>
          </p:cNvPr>
          <p:cNvSpPr/>
          <p:nvPr/>
        </p:nvSpPr>
        <p:spPr>
          <a:xfrm>
            <a:off x="3528366" y="2478440"/>
            <a:ext cx="2036618" cy="786592"/>
          </a:xfrm>
          <a:prstGeom prst="rightArrow">
            <a:avLst/>
          </a:prstGeom>
          <a:solidFill>
            <a:srgbClr val="FF7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256661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1A894-1229-6652-2BC1-608531166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1C9CB2E-E7A3-D0C3-025A-E43802D816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89" y="338367"/>
            <a:ext cx="469433" cy="469433"/>
          </a:xfrm>
          <a:prstGeom prst="rect">
            <a:avLst/>
          </a:prstGeom>
        </p:spPr>
      </p:pic>
      <p:sp>
        <p:nvSpPr>
          <p:cNvPr id="5" name="Slide Number ">
            <a:extLst>
              <a:ext uri="{FF2B5EF4-FFF2-40B4-BE49-F238E27FC236}">
                <a16:creationId xmlns:a16="http://schemas.microsoft.com/office/drawing/2014/main" id="{D585EE6E-3993-B1C3-6575-781484970D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B6F794-2526-9357-9F84-650B59A95850}"/>
              </a:ext>
            </a:extLst>
          </p:cNvPr>
          <p:cNvSpPr txBox="1"/>
          <p:nvPr/>
        </p:nvSpPr>
        <p:spPr>
          <a:xfrm>
            <a:off x="3906982" y="299258"/>
            <a:ext cx="1172094" cy="1099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3" name="Footer Text 1">
            <a:extLst>
              <a:ext uri="{FF2B5EF4-FFF2-40B4-BE49-F238E27FC236}">
                <a16:creationId xmlns:a16="http://schemas.microsoft.com/office/drawing/2014/main" id="{FB84942F-2333-80B3-F8B5-449E53A3D8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28" name="Picture 27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FCFC4F1C-4A84-94E1-CBD9-F79D482A3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30" name="Picture 29" descr="LONDON&#10;&#10;AI-generated content may be incorrect.">
            <a:extLst>
              <a:ext uri="{FF2B5EF4-FFF2-40B4-BE49-F238E27FC236}">
                <a16:creationId xmlns:a16="http://schemas.microsoft.com/office/drawing/2014/main" id="{4AC2A3E0-8B82-6E27-396B-18698F60B1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pic>
        <p:nvPicPr>
          <p:cNvPr id="3" name="Picture 2" descr="The image depicts a diagram of a heart with a catheter inserted into the left ventricle.&#10;&#10;AI-generated content may be incorrect.">
            <a:extLst>
              <a:ext uri="{FF2B5EF4-FFF2-40B4-BE49-F238E27FC236}">
                <a16:creationId xmlns:a16="http://schemas.microsoft.com/office/drawing/2014/main" id="{B03FADEE-63E2-AC8B-F0DC-366E0BE69A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7685" y="3265897"/>
            <a:ext cx="1059645" cy="13891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986AF8-4F83-6698-E6F7-BDD2354E0A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5747" y="1009396"/>
            <a:ext cx="1792506" cy="16177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5F0740-B530-0CA0-75F6-EE61BE42C2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5753" y="3025833"/>
            <a:ext cx="2708876" cy="1856791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512C0EC-817C-A886-8F2F-4C7DB01E5EA1}"/>
              </a:ext>
            </a:extLst>
          </p:cNvPr>
          <p:cNvSpPr/>
          <p:nvPr/>
        </p:nvSpPr>
        <p:spPr>
          <a:xfrm>
            <a:off x="980903" y="97297"/>
            <a:ext cx="7523018" cy="1022465"/>
          </a:xfrm>
          <a:prstGeom prst="roundRect">
            <a:avLst/>
          </a:prstGeom>
          <a:solidFill>
            <a:srgbClr val="014C7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Was the association between </a:t>
            </a:r>
            <a:r>
              <a:rPr lang="en-GB" dirty="0" err="1"/>
              <a:t>mAFP</a:t>
            </a:r>
            <a:r>
              <a:rPr lang="en-GB" dirty="0"/>
              <a:t>-strategy and cardiovascular death mediated by procedure-related myocardial injury?</a:t>
            </a:r>
          </a:p>
        </p:txBody>
      </p:sp>
      <p:sp>
        <p:nvSpPr>
          <p:cNvPr id="15" name="Arrow: Curved Down 14">
            <a:extLst>
              <a:ext uri="{FF2B5EF4-FFF2-40B4-BE49-F238E27FC236}">
                <a16:creationId xmlns:a16="http://schemas.microsoft.com/office/drawing/2014/main" id="{A91331BE-1FD2-140D-05BA-D31E6EBE36DE}"/>
              </a:ext>
            </a:extLst>
          </p:cNvPr>
          <p:cNvSpPr/>
          <p:nvPr/>
        </p:nvSpPr>
        <p:spPr>
          <a:xfrm>
            <a:off x="1932931" y="2571751"/>
            <a:ext cx="5673213" cy="615621"/>
          </a:xfrm>
          <a:prstGeom prst="curvedDownArrow">
            <a:avLst>
              <a:gd name="adj1" fmla="val 27924"/>
              <a:gd name="adj2" fmla="val 62820"/>
              <a:gd name="adj3" fmla="val 2212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22CA97-E53E-4819-39B0-8F91BD66CEBD}"/>
              </a:ext>
            </a:extLst>
          </p:cNvPr>
          <p:cNvSpPr txBox="1"/>
          <p:nvPr/>
        </p:nvSpPr>
        <p:spPr>
          <a:xfrm>
            <a:off x="3906982" y="2615400"/>
            <a:ext cx="179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Procedure-related myocardial injury</a:t>
            </a: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1AD14A67-2CA9-5569-3207-3E3B425654D5}"/>
              </a:ext>
            </a:extLst>
          </p:cNvPr>
          <p:cNvSpPr/>
          <p:nvPr/>
        </p:nvSpPr>
        <p:spPr>
          <a:xfrm>
            <a:off x="2709951" y="3960494"/>
            <a:ext cx="3796721" cy="18874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A3C273-5FE4-09AB-7F66-31D2B7B4D598}"/>
              </a:ext>
            </a:extLst>
          </p:cNvPr>
          <p:cNvSpPr txBox="1"/>
          <p:nvPr/>
        </p:nvSpPr>
        <p:spPr>
          <a:xfrm>
            <a:off x="173419" y="3900975"/>
            <a:ext cx="14042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/>
              <a:t>mAFP</a:t>
            </a:r>
            <a:r>
              <a:rPr lang="en-GB" sz="1400" dirty="0"/>
              <a:t>-strategy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C163809-5A0A-6BFF-25F9-92FCBB2C9726}"/>
              </a:ext>
            </a:extLst>
          </p:cNvPr>
          <p:cNvSpPr txBox="1"/>
          <p:nvPr/>
        </p:nvSpPr>
        <p:spPr>
          <a:xfrm>
            <a:off x="8181246" y="3900974"/>
            <a:ext cx="962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CV death</a:t>
            </a:r>
          </a:p>
        </p:txBody>
      </p:sp>
    </p:spTree>
    <p:extLst>
      <p:ext uri="{BB962C8B-B14F-4D97-AF65-F5344CB8AC3E}">
        <p14:creationId xmlns:p14="http://schemas.microsoft.com/office/powerpoint/2010/main" val="24753763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96B445-9900-B0FD-AE4C-9B6595580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27C7BC86-DC24-080D-3781-AE3471AE7F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4349" y="1626884"/>
            <a:ext cx="5150851" cy="1530082"/>
          </a:xfrm>
        </p:spPr>
        <p:txBody>
          <a:bodyPr>
            <a:noAutofit/>
          </a:bodyPr>
          <a:lstStyle/>
          <a:p>
            <a:pPr algn="ctr"/>
            <a:r>
              <a:rPr lang="en-US" sz="4400" dirty="0"/>
              <a:t>results</a:t>
            </a:r>
          </a:p>
        </p:txBody>
      </p:sp>
    </p:spTree>
    <p:extLst>
      <p:ext uri="{BB962C8B-B14F-4D97-AF65-F5344CB8AC3E}">
        <p14:creationId xmlns:p14="http://schemas.microsoft.com/office/powerpoint/2010/main" val="256198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2FCBA-FA13-4381-4C01-45A56E299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B6805CD3-2178-0D1D-9FB7-791406D614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Footer Text 1">
            <a:extLst>
              <a:ext uri="{FF2B5EF4-FFF2-40B4-BE49-F238E27FC236}">
                <a16:creationId xmlns:a16="http://schemas.microsoft.com/office/drawing/2014/main" id="{74AD6594-1C67-39D1-E641-A8CA4060DA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0" name="Picture 9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9D68E97B-CC2C-798B-6C96-63541597B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3" name="Picture 12" descr="LONDON&#10;&#10;AI-generated content may be incorrect.">
            <a:extLst>
              <a:ext uri="{FF2B5EF4-FFF2-40B4-BE49-F238E27FC236}">
                <a16:creationId xmlns:a16="http://schemas.microsoft.com/office/drawing/2014/main" id="{B2EE9AC5-2C3D-BFF9-B980-BB8B1B37F2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021EEEA-93F9-F54D-5512-5ED1969CA9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675" y="30364"/>
            <a:ext cx="8112291" cy="456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51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E45D7-4D29-A46C-DAF9-FA0C0EF7D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19EAB485-3F88-00CB-CE77-A63959E032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20D2B49-C7A8-DE92-346D-BAAE3C1B1FA6}"/>
              </a:ext>
            </a:extLst>
          </p:cNvPr>
          <p:cNvSpPr/>
          <p:nvPr/>
        </p:nvSpPr>
        <p:spPr>
          <a:xfrm>
            <a:off x="705022" y="1177963"/>
            <a:ext cx="8338906" cy="540707"/>
          </a:xfrm>
          <a:prstGeom prst="roundRect">
            <a:avLst/>
          </a:prstGeom>
          <a:solidFill>
            <a:srgbClr val="FF292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Was procedure-related myocardial injury associated with cardiovascular death?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875D76A-BD1B-E10D-2CAE-BE94C1BF0F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544" b="6933"/>
          <a:stretch>
            <a:fillRect/>
          </a:stretch>
        </p:blipFill>
        <p:spPr>
          <a:xfrm>
            <a:off x="0" y="1836420"/>
            <a:ext cx="9144000" cy="260673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445C441-A190-861D-98DE-25F6B6159A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980" y="1232933"/>
            <a:ext cx="469433" cy="469433"/>
          </a:xfrm>
          <a:prstGeom prst="rect">
            <a:avLst/>
          </a:prstGeom>
        </p:spPr>
      </p:pic>
      <p:sp>
        <p:nvSpPr>
          <p:cNvPr id="27" name="Footer Text 1">
            <a:extLst>
              <a:ext uri="{FF2B5EF4-FFF2-40B4-BE49-F238E27FC236}">
                <a16:creationId xmlns:a16="http://schemas.microsoft.com/office/drawing/2014/main" id="{DE88EF65-9661-725F-EB98-56DAB37801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6" name="Picture 5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DFB5595D-D0BB-DB61-235C-2BB09FAD80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0" name="Picture 9" descr="LONDON&#10;&#10;AI-generated content may be incorrect.">
            <a:extLst>
              <a:ext uri="{FF2B5EF4-FFF2-40B4-BE49-F238E27FC236}">
                <a16:creationId xmlns:a16="http://schemas.microsoft.com/office/drawing/2014/main" id="{43696C27-78B7-ED68-50A4-56F69B9D54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3D110C-EB77-12BD-C91C-E521B1A190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8485" y="102393"/>
            <a:ext cx="2427030" cy="84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53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DD5F19-4F21-C9C3-3410-F95EB6FC6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06B1BA4B-001A-BBE3-6503-FFE0563977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AD031F-2DC5-F35E-4F9A-1A05D2FEE54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518" t="27284" r="4530" b="11470"/>
          <a:stretch>
            <a:fillRect/>
          </a:stretch>
        </p:blipFill>
        <p:spPr>
          <a:xfrm>
            <a:off x="1533067" y="1845425"/>
            <a:ext cx="6822294" cy="2768139"/>
          </a:xfrm>
          <a:prstGeom prst="rect">
            <a:avLst/>
          </a:prstGeom>
        </p:spPr>
      </p:pic>
      <p:sp>
        <p:nvSpPr>
          <p:cNvPr id="16" name="Footer Text 1">
            <a:extLst>
              <a:ext uri="{FF2B5EF4-FFF2-40B4-BE49-F238E27FC236}">
                <a16:creationId xmlns:a16="http://schemas.microsoft.com/office/drawing/2014/main" id="{889E6FAD-4CC6-8E59-2C1B-35EE40CDF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24" name="Picture 23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2653FB3A-9D78-BD31-781F-C4434BCDC5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6" name="Picture 25" descr="LONDON&#10;&#10;AI-generated content may be incorrect.">
            <a:extLst>
              <a:ext uri="{FF2B5EF4-FFF2-40B4-BE49-F238E27FC236}">
                <a16:creationId xmlns:a16="http://schemas.microsoft.com/office/drawing/2014/main" id="{C89CC153-E13F-6833-EC71-EE96BDEFB2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8426A20-8404-C487-DC79-C05034822921}"/>
              </a:ext>
            </a:extLst>
          </p:cNvPr>
          <p:cNvSpPr/>
          <p:nvPr/>
        </p:nvSpPr>
        <p:spPr>
          <a:xfrm>
            <a:off x="705022" y="1177963"/>
            <a:ext cx="8338906" cy="540707"/>
          </a:xfrm>
          <a:prstGeom prst="roundRect">
            <a:avLst/>
          </a:prstGeom>
          <a:solidFill>
            <a:srgbClr val="FF292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Was procedure-related myocardial injury associated with cardiovascular death?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900567-D275-9501-696B-45C08BB10A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980" y="1232933"/>
            <a:ext cx="469433" cy="4694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7F4BAA-1B2A-3749-497C-2F0A383665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8485" y="102393"/>
            <a:ext cx="2427030" cy="84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69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53926-4C49-70A9-E4A2-8FF77A571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E49679-5018-3AE9-2E24-064476470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8485" y="82657"/>
            <a:ext cx="2360671" cy="8880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D80781E-F80A-C727-8B16-09FA8CF544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980" y="1232933"/>
            <a:ext cx="469433" cy="469433"/>
          </a:xfrm>
          <a:prstGeom prst="rect">
            <a:avLst/>
          </a:prstGeom>
        </p:spPr>
      </p:pic>
      <p:sp>
        <p:nvSpPr>
          <p:cNvPr id="5" name="Slide Number ">
            <a:extLst>
              <a:ext uri="{FF2B5EF4-FFF2-40B4-BE49-F238E27FC236}">
                <a16:creationId xmlns:a16="http://schemas.microsoft.com/office/drawing/2014/main" id="{FA51241F-3252-D54A-25ED-3BBF14DC6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DB3625-FC8C-C7AD-C275-CA92BE3C07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8192" y="1884943"/>
            <a:ext cx="5187615" cy="2788647"/>
          </a:xfrm>
          <a:prstGeom prst="rect">
            <a:avLst/>
          </a:prstGeom>
        </p:spPr>
      </p:pic>
      <p:sp>
        <p:nvSpPr>
          <p:cNvPr id="14" name="Footer Text 1">
            <a:extLst>
              <a:ext uri="{FF2B5EF4-FFF2-40B4-BE49-F238E27FC236}">
                <a16:creationId xmlns:a16="http://schemas.microsoft.com/office/drawing/2014/main" id="{B2C4FD77-8123-3A91-C55E-17F1BD56D7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5" name="Picture 14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91ACD4FC-B4CE-361F-6B14-46C0CD9438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8" name="Picture 17" descr="LONDON&#10;&#10;AI-generated content may be incorrect.">
            <a:extLst>
              <a:ext uri="{FF2B5EF4-FFF2-40B4-BE49-F238E27FC236}">
                <a16:creationId xmlns:a16="http://schemas.microsoft.com/office/drawing/2014/main" id="{4AF9CE39-C708-2165-54F6-1F3206AF4E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426A5B0-4D79-7B30-B0DC-8F743950F0DA}"/>
              </a:ext>
            </a:extLst>
          </p:cNvPr>
          <p:cNvSpPr/>
          <p:nvPr/>
        </p:nvSpPr>
        <p:spPr>
          <a:xfrm>
            <a:off x="705022" y="1177963"/>
            <a:ext cx="8338906" cy="540707"/>
          </a:xfrm>
          <a:prstGeom prst="roundRect">
            <a:avLst/>
          </a:prstGeom>
          <a:solidFill>
            <a:srgbClr val="FF7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Was </a:t>
            </a:r>
            <a:r>
              <a:rPr lang="en-GB" dirty="0" err="1">
                <a:solidFill>
                  <a:schemeClr val="tx1"/>
                </a:solidFill>
              </a:rPr>
              <a:t>mAFP</a:t>
            </a:r>
            <a:r>
              <a:rPr lang="en-GB" dirty="0">
                <a:solidFill>
                  <a:schemeClr val="tx1"/>
                </a:solidFill>
              </a:rPr>
              <a:t>-strategy associated with procedure-related myocardial injury?</a:t>
            </a:r>
          </a:p>
        </p:txBody>
      </p:sp>
    </p:spTree>
    <p:extLst>
      <p:ext uri="{BB962C8B-B14F-4D97-AF65-F5344CB8AC3E}">
        <p14:creationId xmlns:p14="http://schemas.microsoft.com/office/powerpoint/2010/main" val="290973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7E0AB-74F6-9AA0-E7C5-A56909E0C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454A6BBD-D215-290A-46A1-A2F86F9336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9440B-6C52-7883-A700-51000474DF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1042" y="1850761"/>
            <a:ext cx="5824980" cy="2745105"/>
          </a:xfrm>
          <a:prstGeom prst="rect">
            <a:avLst/>
          </a:prstGeom>
        </p:spPr>
      </p:pic>
      <p:sp>
        <p:nvSpPr>
          <p:cNvPr id="6" name="Footer Text 1">
            <a:extLst>
              <a:ext uri="{FF2B5EF4-FFF2-40B4-BE49-F238E27FC236}">
                <a16:creationId xmlns:a16="http://schemas.microsoft.com/office/drawing/2014/main" id="{AB08EF13-1CB4-C34C-A763-B98ED106D7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9" name="Picture 18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FF26FC54-784B-DC3F-7F7A-AFBF8E89F1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1" name="Picture 20" descr="LONDON&#10;&#10;AI-generated content may be incorrect.">
            <a:extLst>
              <a:ext uri="{FF2B5EF4-FFF2-40B4-BE49-F238E27FC236}">
                <a16:creationId xmlns:a16="http://schemas.microsoft.com/office/drawing/2014/main" id="{4550A066-BC1A-C9A5-6E61-E27BB0B607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9638BA-465A-9D4D-9888-097FE6122E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8485" y="82657"/>
            <a:ext cx="2360671" cy="8880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EDDA19-6D50-AFF8-68C8-5D535AF03A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980" y="1232933"/>
            <a:ext cx="469433" cy="469433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BF0B73B-7DC0-85FF-BB32-D3B82B14A676}"/>
              </a:ext>
            </a:extLst>
          </p:cNvPr>
          <p:cNvSpPr/>
          <p:nvPr/>
        </p:nvSpPr>
        <p:spPr>
          <a:xfrm>
            <a:off x="705022" y="1177963"/>
            <a:ext cx="8338906" cy="540707"/>
          </a:xfrm>
          <a:prstGeom prst="roundRect">
            <a:avLst/>
          </a:prstGeom>
          <a:solidFill>
            <a:srgbClr val="FF7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Associations with procedure-related myocardial injury</a:t>
            </a:r>
          </a:p>
        </p:txBody>
      </p:sp>
    </p:spTree>
    <p:extLst>
      <p:ext uri="{BB962C8B-B14F-4D97-AF65-F5344CB8AC3E}">
        <p14:creationId xmlns:p14="http://schemas.microsoft.com/office/powerpoint/2010/main" val="333555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23C93-8174-03EF-9EB9-34FD0F68C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D2D7B89D-48A3-7AD3-BEDD-D58F079C2D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FAF39EE-CFFA-322A-C861-E667D07DD0E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172"/>
          <a:stretch>
            <a:fillRect/>
          </a:stretch>
        </p:blipFill>
        <p:spPr>
          <a:xfrm>
            <a:off x="1035367" y="551051"/>
            <a:ext cx="7314237" cy="3899376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5653075-8D4B-9653-5BCB-EC4BC3883DF0}"/>
              </a:ext>
            </a:extLst>
          </p:cNvPr>
          <p:cNvSpPr/>
          <p:nvPr/>
        </p:nvSpPr>
        <p:spPr>
          <a:xfrm>
            <a:off x="874173" y="47423"/>
            <a:ext cx="7812626" cy="540707"/>
          </a:xfrm>
          <a:prstGeom prst="roundRect">
            <a:avLst/>
          </a:prstGeom>
          <a:solidFill>
            <a:srgbClr val="014C7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Was the association between </a:t>
            </a:r>
            <a:r>
              <a:rPr lang="en-GB" dirty="0" err="1"/>
              <a:t>mAFP</a:t>
            </a:r>
            <a:r>
              <a:rPr lang="en-GB" dirty="0"/>
              <a:t>-strategy and cardiovascular death mediated by procedure-related myocardial injury?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B51181-5CC7-1B7B-3B89-560EBAA9CB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72" y="83059"/>
            <a:ext cx="469433" cy="469433"/>
          </a:xfrm>
          <a:prstGeom prst="rect">
            <a:avLst/>
          </a:prstGeom>
        </p:spPr>
      </p:pic>
      <p:sp>
        <p:nvSpPr>
          <p:cNvPr id="8" name="Footer Text 1">
            <a:extLst>
              <a:ext uri="{FF2B5EF4-FFF2-40B4-BE49-F238E27FC236}">
                <a16:creationId xmlns:a16="http://schemas.microsoft.com/office/drawing/2014/main" id="{7163B756-F078-9A3D-0CF7-BA0CECC7B8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6" name="Picture 15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A4C23A9B-08B8-5ED8-1C69-E0A3839E8B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18" name="Picture 17" descr="LONDON&#10;&#10;AI-generated content may be incorrect.">
            <a:extLst>
              <a:ext uri="{FF2B5EF4-FFF2-40B4-BE49-F238E27FC236}">
                <a16:creationId xmlns:a16="http://schemas.microsoft.com/office/drawing/2014/main" id="{EBB6E400-403A-F73A-7DE7-5B8CDAD6FF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1B1B755-CFBA-DF2E-4DE3-A2D44910161D}"/>
              </a:ext>
            </a:extLst>
          </p:cNvPr>
          <p:cNvSpPr/>
          <p:nvPr/>
        </p:nvSpPr>
        <p:spPr>
          <a:xfrm>
            <a:off x="874173" y="3906982"/>
            <a:ext cx="7576295" cy="615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5A9095-A740-873D-863A-C7FAA6164F2A}"/>
              </a:ext>
            </a:extLst>
          </p:cNvPr>
          <p:cNvSpPr/>
          <p:nvPr/>
        </p:nvSpPr>
        <p:spPr>
          <a:xfrm>
            <a:off x="3636769" y="3291846"/>
            <a:ext cx="2007573" cy="615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4303C2-AEB3-7E62-27A1-958DD53FBC81}"/>
              </a:ext>
            </a:extLst>
          </p:cNvPr>
          <p:cNvSpPr/>
          <p:nvPr/>
        </p:nvSpPr>
        <p:spPr>
          <a:xfrm>
            <a:off x="3688698" y="1939988"/>
            <a:ext cx="2007573" cy="615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5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CBD74-4617-4174-98D8-224C00AF9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2B758E21-29E7-61F4-BF7E-943900DD21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BB206A-84C0-D47A-530A-075D38AC0D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0808"/>
          <a:stretch>
            <a:fillRect/>
          </a:stretch>
        </p:blipFill>
        <p:spPr>
          <a:xfrm>
            <a:off x="508771" y="657225"/>
            <a:ext cx="8126458" cy="3621881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9E66140-4B32-2E01-5F10-4191EA4D95B9}"/>
              </a:ext>
            </a:extLst>
          </p:cNvPr>
          <p:cNvSpPr/>
          <p:nvPr/>
        </p:nvSpPr>
        <p:spPr>
          <a:xfrm>
            <a:off x="874173" y="47423"/>
            <a:ext cx="7812626" cy="540707"/>
          </a:xfrm>
          <a:prstGeom prst="roundRect">
            <a:avLst/>
          </a:prstGeom>
          <a:solidFill>
            <a:srgbClr val="014C7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Was the association between </a:t>
            </a:r>
            <a:r>
              <a:rPr lang="en-GB" dirty="0" err="1"/>
              <a:t>mAFP</a:t>
            </a:r>
            <a:r>
              <a:rPr lang="en-GB" dirty="0"/>
              <a:t>-strategy and cardiovascular death mediated by procedure-related myocardial injury?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D4426D4-9499-3ACD-C1A6-4AEE067298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72" y="83059"/>
            <a:ext cx="469433" cy="469433"/>
          </a:xfrm>
          <a:prstGeom prst="rect">
            <a:avLst/>
          </a:prstGeom>
        </p:spPr>
      </p:pic>
      <p:sp>
        <p:nvSpPr>
          <p:cNvPr id="16" name="Footer Text 1">
            <a:extLst>
              <a:ext uri="{FF2B5EF4-FFF2-40B4-BE49-F238E27FC236}">
                <a16:creationId xmlns:a16="http://schemas.microsoft.com/office/drawing/2014/main" id="{CB6F985D-67BE-08C4-BE38-9D2426ED3D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20" name="Picture 19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D8F883B4-C212-73DF-2F2E-2FB5AF41D8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2" name="Picture 21" descr="LONDON&#10;&#10;AI-generated content may be incorrect.">
            <a:extLst>
              <a:ext uri="{FF2B5EF4-FFF2-40B4-BE49-F238E27FC236}">
                <a16:creationId xmlns:a16="http://schemas.microsoft.com/office/drawing/2014/main" id="{09551B00-5E41-0642-092A-0AAD240379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88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48CFB-5472-6928-1173-4887BD222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E55DA1AD-5F70-EBEB-020E-CC248CE9BB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9BD120-204D-E27D-AFBA-4CF6206DE4B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9445" b="12350"/>
          <a:stretch>
            <a:fillRect/>
          </a:stretch>
        </p:blipFill>
        <p:spPr>
          <a:xfrm>
            <a:off x="553688" y="709832"/>
            <a:ext cx="8012003" cy="3526412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5643BD3-688A-08B2-1D26-811192FD158F}"/>
              </a:ext>
            </a:extLst>
          </p:cNvPr>
          <p:cNvSpPr/>
          <p:nvPr/>
        </p:nvSpPr>
        <p:spPr>
          <a:xfrm>
            <a:off x="874173" y="47423"/>
            <a:ext cx="7812626" cy="540707"/>
          </a:xfrm>
          <a:prstGeom prst="roundRect">
            <a:avLst/>
          </a:prstGeom>
          <a:solidFill>
            <a:srgbClr val="014C7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Was the association between </a:t>
            </a:r>
            <a:r>
              <a:rPr lang="en-GB" dirty="0" err="1"/>
              <a:t>mAFP</a:t>
            </a:r>
            <a:r>
              <a:rPr lang="en-GB" dirty="0"/>
              <a:t>-strategy and cardiovascular death mediated by procedure-related myocardial injury?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0AE05D-6678-7BE6-E5DF-8C35FCA138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72" y="83059"/>
            <a:ext cx="469433" cy="469433"/>
          </a:xfrm>
          <a:prstGeom prst="rect">
            <a:avLst/>
          </a:prstGeom>
        </p:spPr>
      </p:pic>
      <p:sp>
        <p:nvSpPr>
          <p:cNvPr id="16" name="Footer Text 1">
            <a:extLst>
              <a:ext uri="{FF2B5EF4-FFF2-40B4-BE49-F238E27FC236}">
                <a16:creationId xmlns:a16="http://schemas.microsoft.com/office/drawing/2014/main" id="{A71BC71D-7F03-9CD3-5D18-50E2CE3076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20" name="Picture 19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0C0DF329-90B3-76A4-C049-4F0469CF1C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2" name="Picture 21" descr="LONDON&#10;&#10;AI-generated content may be incorrect.">
            <a:extLst>
              <a:ext uri="{FF2B5EF4-FFF2-40B4-BE49-F238E27FC236}">
                <a16:creationId xmlns:a16="http://schemas.microsoft.com/office/drawing/2014/main" id="{AD2FF357-DA04-FB43-3995-C97918743A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4537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D9C0EC-26F9-3965-0BD5-97B9F01CD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AFADC9F5-59B6-BEF0-2501-5CAD7F0361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4FED8BD-52FA-F849-531D-E096DD41A8ED}"/>
              </a:ext>
            </a:extLst>
          </p:cNvPr>
          <p:cNvSpPr/>
          <p:nvPr/>
        </p:nvSpPr>
        <p:spPr>
          <a:xfrm>
            <a:off x="437988" y="47423"/>
            <a:ext cx="8248811" cy="540707"/>
          </a:xfrm>
          <a:prstGeom prst="roundRect">
            <a:avLst/>
          </a:prstGeom>
          <a:solidFill>
            <a:srgbClr val="C70B2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Impact of missing data</a:t>
            </a:r>
          </a:p>
        </p:txBody>
      </p:sp>
      <p:sp>
        <p:nvSpPr>
          <p:cNvPr id="14" name="Footer Text 1">
            <a:extLst>
              <a:ext uri="{FF2B5EF4-FFF2-40B4-BE49-F238E27FC236}">
                <a16:creationId xmlns:a16="http://schemas.microsoft.com/office/drawing/2014/main" id="{B22D936B-A558-DCED-C719-F5C81C75F2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20" name="Picture 19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C395F108-E16D-ED1F-902F-D73BB8516E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2" name="Picture 21" descr="LONDON&#10;&#10;AI-generated content may be incorrect.">
            <a:extLst>
              <a:ext uri="{FF2B5EF4-FFF2-40B4-BE49-F238E27FC236}">
                <a16:creationId xmlns:a16="http://schemas.microsoft.com/office/drawing/2014/main" id="{082E93C3-44F9-6A45-3EE6-763A6FFE56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5ADF1C6-0ABB-7219-CDEF-55E11A9DBE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0530" y="676259"/>
            <a:ext cx="3969228" cy="3969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3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24416-925E-51CD-048E-D574BB8C9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27D282C2-0343-2E3E-1550-6058E0C0EA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C272DF-97FA-BB14-3C54-434D58903B7D}"/>
              </a:ext>
            </a:extLst>
          </p:cNvPr>
          <p:cNvSpPr txBox="1"/>
          <p:nvPr/>
        </p:nvSpPr>
        <p:spPr>
          <a:xfrm>
            <a:off x="2957529" y="668959"/>
            <a:ext cx="3064670" cy="442674"/>
          </a:xfrm>
          <a:prstGeom prst="roundRect">
            <a:avLst/>
          </a:prstGeom>
          <a:solidFill>
            <a:srgbClr val="014C7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Missing at random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784ACB-4EA0-9776-E043-1B65BE63F0F0}"/>
              </a:ext>
            </a:extLst>
          </p:cNvPr>
          <p:cNvSpPr txBox="1"/>
          <p:nvPr/>
        </p:nvSpPr>
        <p:spPr>
          <a:xfrm>
            <a:off x="2771787" y="2364202"/>
            <a:ext cx="3471846" cy="442674"/>
          </a:xfrm>
          <a:prstGeom prst="roundRect">
            <a:avLst/>
          </a:prstGeom>
          <a:solidFill>
            <a:srgbClr val="014C7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Missing not at random</a:t>
            </a:r>
          </a:p>
        </p:txBody>
      </p:sp>
      <p:sp>
        <p:nvSpPr>
          <p:cNvPr id="17" name="Footer Text 1">
            <a:extLst>
              <a:ext uri="{FF2B5EF4-FFF2-40B4-BE49-F238E27FC236}">
                <a16:creationId xmlns:a16="http://schemas.microsoft.com/office/drawing/2014/main" id="{01320B51-69F3-BFB9-B71F-04641B3B5D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9495765-8F6A-2594-03F8-D268CD3C5BEC}"/>
              </a:ext>
            </a:extLst>
          </p:cNvPr>
          <p:cNvSpPr/>
          <p:nvPr/>
        </p:nvSpPr>
        <p:spPr>
          <a:xfrm>
            <a:off x="437988" y="47423"/>
            <a:ext cx="8248811" cy="540707"/>
          </a:xfrm>
          <a:prstGeom prst="roundRect">
            <a:avLst/>
          </a:prstGeom>
          <a:solidFill>
            <a:srgbClr val="C70B2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Impact of missing data</a:t>
            </a:r>
          </a:p>
        </p:txBody>
      </p:sp>
      <p:pic>
        <p:nvPicPr>
          <p:cNvPr id="25" name="Picture 24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2CDDE96D-F1CE-98D0-3104-C4B9EE53D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7" name="Picture 26" descr="LONDON&#10;&#10;AI-generated content may be incorrect.">
            <a:extLst>
              <a:ext uri="{FF2B5EF4-FFF2-40B4-BE49-F238E27FC236}">
                <a16:creationId xmlns:a16="http://schemas.microsoft.com/office/drawing/2014/main" id="{C1BEF26C-8CD0-8AF2-9667-D293F7552F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7D5FACF-E461-3D04-0BF7-B86811F2F3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119" y="1191123"/>
            <a:ext cx="6911939" cy="85351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7BB9D62-75DE-04CF-F688-147F76B2E3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2423" y="2809774"/>
            <a:ext cx="4616305" cy="1577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0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95D8C-2700-7413-DB90-494901DE21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9D9965EA-AE6F-98F1-4C95-AB9EDE18F6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4349" y="1626884"/>
            <a:ext cx="5150851" cy="1530082"/>
          </a:xfrm>
        </p:spPr>
        <p:txBody>
          <a:bodyPr>
            <a:noAutofit/>
          </a:bodyPr>
          <a:lstStyle/>
          <a:p>
            <a:pPr algn="ctr"/>
            <a:r>
              <a:rPr lang="en-US" sz="4400" dirty="0"/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491298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8F91B6-631C-EB96-7388-D4C4EB88EB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">
            <a:extLst>
              <a:ext uri="{FF2B5EF4-FFF2-40B4-BE49-F238E27FC236}">
                <a16:creationId xmlns:a16="http://schemas.microsoft.com/office/drawing/2014/main" id="{915FABD5-29A9-615B-4060-BBB3B745C6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0E35BBB0-73A1-954D-9854-C6F827AED934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EF2F97-5AA6-4CF0-9C4A-078CB20253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989" y="699425"/>
            <a:ext cx="469433" cy="46943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4EDA273-DBCC-7360-E6AD-C53BE78A29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88" y="2140832"/>
            <a:ext cx="469433" cy="46943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250B928-41B4-A186-8EE8-3C9242241D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989" y="3523011"/>
            <a:ext cx="469433" cy="46943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D87CA92-5FCF-A951-3516-D30BBEA77773}"/>
              </a:ext>
            </a:extLst>
          </p:cNvPr>
          <p:cNvSpPr/>
          <p:nvPr/>
        </p:nvSpPr>
        <p:spPr>
          <a:xfrm>
            <a:off x="1284925" y="1885748"/>
            <a:ext cx="7523018" cy="102246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mAFP</a:t>
            </a:r>
            <a:r>
              <a:rPr lang="en-GB" dirty="0">
                <a:solidFill>
                  <a:schemeClr val="tx1"/>
                </a:solidFill>
              </a:rPr>
              <a:t> strategy was associated with a numerically higher risk of procedure-related myocardial injury.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F56FC5B-CEC7-9379-B94D-8024B52ED26E}"/>
              </a:ext>
            </a:extLst>
          </p:cNvPr>
          <p:cNvSpPr/>
          <p:nvPr/>
        </p:nvSpPr>
        <p:spPr>
          <a:xfrm>
            <a:off x="1284925" y="422908"/>
            <a:ext cx="7523018" cy="1022465"/>
          </a:xfrm>
          <a:prstGeom prst="roundRect">
            <a:avLst/>
          </a:prstGeom>
          <a:solidFill>
            <a:srgbClr val="FF292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Procedure-related myocardial injury was associated with cardiovascular death in patients undergoing complex PCI.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7963C38-8841-3C34-3936-D746D62B3830}"/>
              </a:ext>
            </a:extLst>
          </p:cNvPr>
          <p:cNvSpPr/>
          <p:nvPr/>
        </p:nvSpPr>
        <p:spPr>
          <a:xfrm>
            <a:off x="1289252" y="3257752"/>
            <a:ext cx="7523018" cy="1022465"/>
          </a:xfrm>
          <a:prstGeom prst="roundRect">
            <a:avLst/>
          </a:prstGeom>
          <a:solidFill>
            <a:srgbClr val="014C7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mAFP</a:t>
            </a:r>
            <a:r>
              <a:rPr lang="en-GB" dirty="0"/>
              <a:t> strategy was associated with higher risk of cardiovascular death, which was only partially mediated by procedure-related myocardial injury.</a:t>
            </a:r>
          </a:p>
        </p:txBody>
      </p:sp>
      <p:sp>
        <p:nvSpPr>
          <p:cNvPr id="14" name="Footer Text 1">
            <a:extLst>
              <a:ext uri="{FF2B5EF4-FFF2-40B4-BE49-F238E27FC236}">
                <a16:creationId xmlns:a16="http://schemas.microsoft.com/office/drawing/2014/main" id="{F749D551-E3A8-667B-9D12-6BA0F4BF34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33616"/>
            <a:ext cx="6706170" cy="30749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Procedure-related Myocardial Injury, </a:t>
            </a:r>
            <a:r>
              <a:rPr lang="en-GB" dirty="0" err="1"/>
              <a:t>Microaxial</a:t>
            </a:r>
            <a:r>
              <a:rPr lang="en-GB" dirty="0"/>
              <a:t> Flow Pump Use and Cardiovascular Death After Complex Percutaneous Coronary Intervention</a:t>
            </a:r>
            <a:endParaRPr lang="en-US" dirty="0"/>
          </a:p>
        </p:txBody>
      </p:sp>
      <p:pic>
        <p:nvPicPr>
          <p:cNvPr id="19" name="Picture 18" descr="CHIP BCIS3 is a logo or acronym with a minimalistic, modern design featuring a circular shape and a simple, clean typography.&#10;&#10;AI-generated content may be incorrect.">
            <a:extLst>
              <a:ext uri="{FF2B5EF4-FFF2-40B4-BE49-F238E27FC236}">
                <a16:creationId xmlns:a16="http://schemas.microsoft.com/office/drawing/2014/main" id="{3B641A5A-086C-2A08-AEED-6020EE2990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7158" y="4718427"/>
            <a:ext cx="449900" cy="408461"/>
          </a:xfrm>
          <a:prstGeom prst="rect">
            <a:avLst/>
          </a:prstGeom>
        </p:spPr>
      </p:pic>
      <p:pic>
        <p:nvPicPr>
          <p:cNvPr id="22" name="Picture 21" descr="LONDON&#10;&#10;AI-generated content may be incorrect.">
            <a:extLst>
              <a:ext uri="{FF2B5EF4-FFF2-40B4-BE49-F238E27FC236}">
                <a16:creationId xmlns:a16="http://schemas.microsoft.com/office/drawing/2014/main" id="{8F40ECAD-0146-B387-EAFF-2DFE7D03B2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10690" y="4736899"/>
            <a:ext cx="539778" cy="37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13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line">
            <a:extLst>
              <a:ext uri="{FF2B5EF4-FFF2-40B4-BE49-F238E27FC236}">
                <a16:creationId xmlns:a16="http://schemas.microsoft.com/office/drawing/2014/main" id="{7A3985C2-D180-DBC7-637D-892D03195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726575476"/>
      </p:ext>
    </p:extLst>
  </p:cSld>
  <p:clrMapOvr>
    <a:masterClrMapping/>
  </p:clrMapOvr>
</p:sld>
</file>

<file path=ppt/theme/theme1.xml><?xml version="1.0" encoding="utf-8"?>
<a:theme xmlns:a="http://schemas.openxmlformats.org/drawingml/2006/main" name="Dark Background">
  <a:themeElements>
    <a:clrScheme name="American Heart Association">
      <a:dk1>
        <a:srgbClr val="000000"/>
      </a:dk1>
      <a:lt1>
        <a:srgbClr val="FFFFFF"/>
      </a:lt1>
      <a:dk2>
        <a:srgbClr val="2E2C2C"/>
      </a:dk2>
      <a:lt2>
        <a:srgbClr val="E8E8E8"/>
      </a:lt2>
      <a:accent1>
        <a:srgbClr val="C10E20"/>
      </a:accent1>
      <a:accent2>
        <a:srgbClr val="990000"/>
      </a:accent2>
      <a:accent3>
        <a:srgbClr val="000000"/>
      </a:accent3>
      <a:accent4>
        <a:srgbClr val="636466"/>
      </a:accent4>
      <a:accent5>
        <a:srgbClr val="E8E8E8"/>
      </a:accent5>
      <a:accent6>
        <a:srgbClr val="2E2C2C"/>
      </a:accent6>
      <a:hlink>
        <a:srgbClr val="C10E20"/>
      </a:hlink>
      <a:folHlink>
        <a:srgbClr val="99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14865</TotalTime>
  <Words>743</Words>
  <Application>Microsoft Office PowerPoint</Application>
  <PresentationFormat>On-screen Show (16:9)</PresentationFormat>
  <Paragraphs>115</Paragraphs>
  <Slides>28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Aptos</vt:lpstr>
      <vt:lpstr>Arial</vt:lpstr>
      <vt:lpstr>Arial Black</vt:lpstr>
      <vt:lpstr>Lub Dub Medium</vt:lpstr>
      <vt:lpstr>Dark Background</vt:lpstr>
      <vt:lpstr>Procedure-related Myocardial Injury,  Microaxial Flow Pump Use and Cardiovascular Death After Complex Percutaneous Coronary Intervention</vt:lpstr>
      <vt:lpstr>DISCLOSURE SLIDE</vt:lpstr>
      <vt:lpstr>Background</vt:lpstr>
      <vt:lpstr>Procedure-related myocardial injury</vt:lpstr>
      <vt:lpstr>Procedure-related myocardial injury</vt:lpstr>
      <vt:lpstr>CHIP-BCIS3</vt:lpstr>
      <vt:lpstr>CHIP-BCIS3</vt:lpstr>
      <vt:lpstr>PowerPoint Presentation</vt:lpstr>
      <vt:lpstr>CHIP-BCIS3</vt:lpstr>
      <vt:lpstr>CHIP-BCIS3</vt:lpstr>
      <vt:lpstr>aims</vt:lpstr>
      <vt:lpstr>PowerPoint Presentation</vt:lpstr>
      <vt:lpstr>PowerPoint Presentation</vt:lpstr>
      <vt:lpstr>PowerPoint Presentation</vt:lpstr>
      <vt:lpstr>results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conclusions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Kutos</dc:creator>
  <cp:lastModifiedBy>Aish Sinha</cp:lastModifiedBy>
  <cp:revision>328</cp:revision>
  <dcterms:created xsi:type="dcterms:W3CDTF">2020-08-20T15:39:54Z</dcterms:created>
  <dcterms:modified xsi:type="dcterms:W3CDTF">2026-11-04T21:15:41Z</dcterms:modified>
</cp:coreProperties>
</file>