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776" r:id="rId1"/>
    <p:sldMasterId id="2147483878" r:id="rId2"/>
  </p:sldMasterIdLst>
  <p:notesMasterIdLst>
    <p:notesMasterId r:id="rId39"/>
  </p:notesMasterIdLst>
  <p:handoutMasterIdLst>
    <p:handoutMasterId r:id="rId40"/>
  </p:handoutMasterIdLst>
  <p:sldIdLst>
    <p:sldId id="1210" r:id="rId3"/>
    <p:sldId id="2141411535" r:id="rId4"/>
    <p:sldId id="1316" r:id="rId5"/>
    <p:sldId id="2141411520" r:id="rId6"/>
    <p:sldId id="1291" r:id="rId7"/>
    <p:sldId id="1305" r:id="rId8"/>
    <p:sldId id="1274" r:id="rId9"/>
    <p:sldId id="2141411553" r:id="rId10"/>
    <p:sldId id="2141411537" r:id="rId11"/>
    <p:sldId id="2141411538" r:id="rId12"/>
    <p:sldId id="1317" r:id="rId13"/>
    <p:sldId id="2141411544" r:id="rId14"/>
    <p:sldId id="2141411545" r:id="rId15"/>
    <p:sldId id="1301" r:id="rId16"/>
    <p:sldId id="1320" r:id="rId17"/>
    <p:sldId id="1321" r:id="rId18"/>
    <p:sldId id="1324" r:id="rId19"/>
    <p:sldId id="1323" r:id="rId20"/>
    <p:sldId id="2141411539" r:id="rId21"/>
    <p:sldId id="2141411540" r:id="rId22"/>
    <p:sldId id="1313" r:id="rId23"/>
    <p:sldId id="2141411542" r:id="rId24"/>
    <p:sldId id="2141411555" r:id="rId25"/>
    <p:sldId id="2141411543" r:id="rId26"/>
    <p:sldId id="1315" r:id="rId27"/>
    <p:sldId id="1314" r:id="rId28"/>
    <p:sldId id="1318" r:id="rId29"/>
    <p:sldId id="2141411552" r:id="rId30"/>
    <p:sldId id="2141411549" r:id="rId31"/>
    <p:sldId id="2141411550" r:id="rId32"/>
    <p:sldId id="2141411557" r:id="rId33"/>
    <p:sldId id="2141411551" r:id="rId34"/>
    <p:sldId id="2141411548" r:id="rId35"/>
    <p:sldId id="2141411554" r:id="rId36"/>
    <p:sldId id="2141411556" r:id="rId37"/>
    <p:sldId id="2141411541" r:id="rId38"/>
  </p:sldIdLst>
  <p:sldSz cx="9144000" cy="5143500" type="screen16x9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000" kern="1200">
        <a:solidFill>
          <a:schemeClr val="tx1"/>
        </a:solidFill>
        <a:latin typeface="Helvetica" pitchFamily="-111" charset="0"/>
        <a:ea typeface="ＭＳ Ｐゴシック" pitchFamily="-111" charset="-128"/>
        <a:cs typeface="ＭＳ Ｐゴシック" pitchFamily="-111" charset="-128"/>
      </a:defRPr>
    </a:lvl1pPr>
    <a:lvl2pPr marL="380276" algn="l" rtl="0" fontAlgn="base">
      <a:spcBef>
        <a:spcPct val="0"/>
      </a:spcBef>
      <a:spcAft>
        <a:spcPct val="0"/>
      </a:spcAft>
      <a:defRPr sz="3000" kern="1200">
        <a:solidFill>
          <a:schemeClr val="tx1"/>
        </a:solidFill>
        <a:latin typeface="Helvetica" pitchFamily="-111" charset="0"/>
        <a:ea typeface="ＭＳ Ｐゴシック" pitchFamily="-111" charset="-128"/>
        <a:cs typeface="ＭＳ Ｐゴシック" pitchFamily="-111" charset="-128"/>
      </a:defRPr>
    </a:lvl2pPr>
    <a:lvl3pPr marL="760547" algn="l" rtl="0" fontAlgn="base">
      <a:spcBef>
        <a:spcPct val="0"/>
      </a:spcBef>
      <a:spcAft>
        <a:spcPct val="0"/>
      </a:spcAft>
      <a:defRPr sz="3000" kern="1200">
        <a:solidFill>
          <a:schemeClr val="tx1"/>
        </a:solidFill>
        <a:latin typeface="Helvetica" pitchFamily="-111" charset="0"/>
        <a:ea typeface="ＭＳ Ｐゴシック" pitchFamily="-111" charset="-128"/>
        <a:cs typeface="ＭＳ Ｐゴシック" pitchFamily="-111" charset="-128"/>
      </a:defRPr>
    </a:lvl3pPr>
    <a:lvl4pPr marL="1140818" algn="l" rtl="0" fontAlgn="base">
      <a:spcBef>
        <a:spcPct val="0"/>
      </a:spcBef>
      <a:spcAft>
        <a:spcPct val="0"/>
      </a:spcAft>
      <a:defRPr sz="3000" kern="1200">
        <a:solidFill>
          <a:schemeClr val="tx1"/>
        </a:solidFill>
        <a:latin typeface="Helvetica" pitchFamily="-111" charset="0"/>
        <a:ea typeface="ＭＳ Ｐゴシック" pitchFamily="-111" charset="-128"/>
        <a:cs typeface="ＭＳ Ｐゴシック" pitchFamily="-111" charset="-128"/>
      </a:defRPr>
    </a:lvl4pPr>
    <a:lvl5pPr marL="1521092" algn="l" rtl="0" fontAlgn="base">
      <a:spcBef>
        <a:spcPct val="0"/>
      </a:spcBef>
      <a:spcAft>
        <a:spcPct val="0"/>
      </a:spcAft>
      <a:defRPr sz="3000" kern="1200">
        <a:solidFill>
          <a:schemeClr val="tx1"/>
        </a:solidFill>
        <a:latin typeface="Helvetica" pitchFamily="-111" charset="0"/>
        <a:ea typeface="ＭＳ Ｐゴシック" pitchFamily="-111" charset="-128"/>
        <a:cs typeface="ＭＳ Ｐゴシック" pitchFamily="-111" charset="-128"/>
      </a:defRPr>
    </a:lvl5pPr>
    <a:lvl6pPr marL="1901363" algn="l" defTabSz="380276" rtl="0" eaLnBrk="1" latinLnBrk="0" hangingPunct="1">
      <a:defRPr sz="3000" kern="1200">
        <a:solidFill>
          <a:schemeClr val="tx1"/>
        </a:solidFill>
        <a:latin typeface="Helvetica" pitchFamily="-111" charset="0"/>
        <a:ea typeface="ＭＳ Ｐゴシック" pitchFamily="-111" charset="-128"/>
        <a:cs typeface="ＭＳ Ｐゴシック" pitchFamily="-111" charset="-128"/>
      </a:defRPr>
    </a:lvl6pPr>
    <a:lvl7pPr marL="2281635" algn="l" defTabSz="380276" rtl="0" eaLnBrk="1" latinLnBrk="0" hangingPunct="1">
      <a:defRPr sz="3000" kern="1200">
        <a:solidFill>
          <a:schemeClr val="tx1"/>
        </a:solidFill>
        <a:latin typeface="Helvetica" pitchFamily="-111" charset="0"/>
        <a:ea typeface="ＭＳ Ｐゴシック" pitchFamily="-111" charset="-128"/>
        <a:cs typeface="ＭＳ Ｐゴシック" pitchFamily="-111" charset="-128"/>
      </a:defRPr>
    </a:lvl7pPr>
    <a:lvl8pPr marL="2661905" algn="l" defTabSz="380276" rtl="0" eaLnBrk="1" latinLnBrk="0" hangingPunct="1">
      <a:defRPr sz="3000" kern="1200">
        <a:solidFill>
          <a:schemeClr val="tx1"/>
        </a:solidFill>
        <a:latin typeface="Helvetica" pitchFamily="-111" charset="0"/>
        <a:ea typeface="ＭＳ Ｐゴシック" pitchFamily="-111" charset="-128"/>
        <a:cs typeface="ＭＳ Ｐゴシック" pitchFamily="-111" charset="-128"/>
      </a:defRPr>
    </a:lvl8pPr>
    <a:lvl9pPr marL="3042181" algn="l" defTabSz="380276" rtl="0" eaLnBrk="1" latinLnBrk="0" hangingPunct="1">
      <a:defRPr sz="3000" kern="1200">
        <a:solidFill>
          <a:schemeClr val="tx1"/>
        </a:solidFill>
        <a:latin typeface="Helvetica" pitchFamily="-111" charset="0"/>
        <a:ea typeface="ＭＳ Ｐゴシック" pitchFamily="-111" charset="-128"/>
        <a:cs typeface="ＭＳ Ｐゴシック" pitchFamily="-111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orient="horz" pos="2809">
          <p15:clr>
            <a:srgbClr val="A4A3A4"/>
          </p15:clr>
        </p15:guide>
        <p15:guide id="4" pos="3331">
          <p15:clr>
            <a:srgbClr val="A4A3A4"/>
          </p15:clr>
        </p15:guide>
        <p15:guide id="5" pos="2875">
          <p15:clr>
            <a:srgbClr val="A4A3A4"/>
          </p15:clr>
        </p15:guide>
        <p15:guide id="6" pos="2722">
          <p15:clr>
            <a:srgbClr val="A4A3A4"/>
          </p15:clr>
        </p15:guide>
        <p15:guide id="7" orient="horz" pos="58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5406E0B-E42F-471F-64D7-12B277C218F5}" name="Michael Louie" initials="MJL" userId="Michael Louie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olski, Kathy" initials="WK" lastIdx="2" clrIdx="0"/>
  <p:cmAuthor id="1" name="Panico, Eleanor" initials="PE" lastIdx="1" clrIdx="1"/>
  <p:cmAuthor id="2" name="Steven E. Nissen" initials="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94F"/>
    <a:srgbClr val="000090"/>
    <a:srgbClr val="0000FF"/>
    <a:srgbClr val="000080"/>
    <a:srgbClr val="0000B4"/>
    <a:srgbClr val="0000C8"/>
    <a:srgbClr val="0C08F0"/>
    <a:srgbClr val="C8C9FF"/>
    <a:srgbClr val="001CA2"/>
    <a:srgbClr val="0034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6349" autoAdjust="0"/>
    <p:restoredTop sz="96266" autoAdjust="0"/>
  </p:normalViewPr>
  <p:slideViewPr>
    <p:cSldViewPr snapToGrid="0">
      <p:cViewPr varScale="1">
        <p:scale>
          <a:sx n="156" d="100"/>
          <a:sy n="156" d="100"/>
        </p:scale>
        <p:origin x="600" y="168"/>
      </p:cViewPr>
      <p:guideLst>
        <p:guide orient="horz" pos="1620"/>
        <p:guide pos="2880"/>
        <p:guide orient="horz" pos="2809"/>
        <p:guide pos="3331"/>
        <p:guide pos="2875"/>
        <p:guide pos="2722"/>
        <p:guide orient="horz" pos="58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8388"/>
    </p:cViewPr>
  </p:sorterViewPr>
  <p:notesViewPr>
    <p:cSldViewPr snapToGrid="0">
      <p:cViewPr>
        <p:scale>
          <a:sx n="150" d="100"/>
          <a:sy n="150" d="100"/>
        </p:scale>
        <p:origin x="316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47" Type="http://schemas.microsoft.com/office/2018/10/relationships/authors" Target="author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microsoft.com/office/2016/11/relationships/changesInfo" Target="changesInfos/changesInfo1.xml"/><Relationship Id="rId20" Type="http://schemas.openxmlformats.org/officeDocument/2006/relationships/slide" Target="slides/slide18.xml"/><Relationship Id="rId41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ssen, M.D., Steven" userId="cb4b5e9b-ad7a-41a6-bb81-3c7df59fbe3a" providerId="ADAL" clId="{25F559E1-651A-5155-93D3-8B54D8DB877D}"/>
    <pc:docChg chg="undo custSel addSld delSld modSld sldOrd">
      <pc:chgData name="Nissen, M.D., Steven" userId="cb4b5e9b-ad7a-41a6-bb81-3c7df59fbe3a" providerId="ADAL" clId="{25F559E1-651A-5155-93D3-8B54D8DB877D}" dt="2026-11-03T11:36:05.436" v="11820" actId="1035"/>
      <pc:docMkLst>
        <pc:docMk/>
      </pc:docMkLst>
      <pc:sldChg chg="modSp mod">
        <pc:chgData name="Nissen, M.D., Steven" userId="cb4b5e9b-ad7a-41a6-bb81-3c7df59fbe3a" providerId="ADAL" clId="{25F559E1-651A-5155-93D3-8B54D8DB877D}" dt="2026-10-22T12:21:11.104" v="11087" actId="20577"/>
        <pc:sldMkLst>
          <pc:docMk/>
          <pc:sldMk cId="2683199676" sldId="1210"/>
        </pc:sldMkLst>
        <pc:spChg chg="mod">
          <ac:chgData name="Nissen, M.D., Steven" userId="cb4b5e9b-ad7a-41a6-bb81-3c7df59fbe3a" providerId="ADAL" clId="{25F559E1-651A-5155-93D3-8B54D8DB877D}" dt="2026-10-22T12:21:11.104" v="11087" actId="20577"/>
          <ac:spMkLst>
            <pc:docMk/>
            <pc:sldMk cId="2683199676" sldId="1210"/>
            <ac:spMk id="4" creationId="{4F9639D4-1EBF-8AC3-0E55-0ECB9BF62CB8}"/>
          </ac:spMkLst>
        </pc:spChg>
        <pc:spChg chg="mod">
          <ac:chgData name="Nissen, M.D., Steven" userId="cb4b5e9b-ad7a-41a6-bb81-3c7df59fbe3a" providerId="ADAL" clId="{25F559E1-651A-5155-93D3-8B54D8DB877D}" dt="2026-10-20T12:00:48.873" v="10677" actId="20577"/>
          <ac:spMkLst>
            <pc:docMk/>
            <pc:sldMk cId="2683199676" sldId="1210"/>
            <ac:spMk id="6" creationId="{894D793F-9C34-3339-7A51-22EB0CDABDA9}"/>
          </ac:spMkLst>
        </pc:spChg>
        <pc:spChg chg="mod">
          <ac:chgData name="Nissen, M.D., Steven" userId="cb4b5e9b-ad7a-41a6-bb81-3c7df59fbe3a" providerId="ADAL" clId="{25F559E1-651A-5155-93D3-8B54D8DB877D}" dt="2026-10-20T12:14:51.190" v="10695" actId="1038"/>
          <ac:spMkLst>
            <pc:docMk/>
            <pc:sldMk cId="2683199676" sldId="1210"/>
            <ac:spMk id="51205" creationId="{00000000-0000-0000-0000-000000000000}"/>
          </ac:spMkLst>
        </pc:spChg>
        <pc:picChg chg="mod">
          <ac:chgData name="Nissen, M.D., Steven" userId="cb4b5e9b-ad7a-41a6-bb81-3c7df59fbe3a" providerId="ADAL" clId="{25F559E1-651A-5155-93D3-8B54D8DB877D}" dt="2026-10-20T12:14:26.650" v="10688" actId="555"/>
          <ac:picMkLst>
            <pc:docMk/>
            <pc:sldMk cId="2683199676" sldId="1210"/>
            <ac:picMk id="3" creationId="{00D5A3D6-FF25-36E9-F4CD-C1C778048CFC}"/>
          </ac:picMkLst>
        </pc:picChg>
      </pc:sldChg>
      <pc:sldChg chg="modSp mod">
        <pc:chgData name="Nissen, M.D., Steven" userId="cb4b5e9b-ad7a-41a6-bb81-3c7df59fbe3a" providerId="ADAL" clId="{25F559E1-651A-5155-93D3-8B54D8DB877D}" dt="2026-10-28T14:02:23.804" v="11429" actId="20577"/>
        <pc:sldMkLst>
          <pc:docMk/>
          <pc:sldMk cId="64668355" sldId="1274"/>
        </pc:sldMkLst>
        <pc:graphicFrameChg chg="mod modGraphic">
          <ac:chgData name="Nissen, M.D., Steven" userId="cb4b5e9b-ad7a-41a6-bb81-3c7df59fbe3a" providerId="ADAL" clId="{25F559E1-651A-5155-93D3-8B54D8DB877D}" dt="2026-10-28T14:02:23.804" v="11429" actId="20577"/>
          <ac:graphicFrameMkLst>
            <pc:docMk/>
            <pc:sldMk cId="64668355" sldId="1274"/>
            <ac:graphicFrameMk id="4" creationId="{00000000-0000-0000-0000-000000000000}"/>
          </ac:graphicFrameMkLst>
        </pc:graphicFrameChg>
      </pc:sldChg>
      <pc:sldChg chg="delSp modSp mod">
        <pc:chgData name="Nissen, M.D., Steven" userId="cb4b5e9b-ad7a-41a6-bb81-3c7df59fbe3a" providerId="ADAL" clId="{25F559E1-651A-5155-93D3-8B54D8DB877D}" dt="2026-10-21T12:04:31.061" v="10902" actId="20577"/>
        <pc:sldMkLst>
          <pc:docMk/>
          <pc:sldMk cId="1796771377" sldId="1291"/>
        </pc:sldMkLst>
        <pc:spChg chg="mod">
          <ac:chgData name="Nissen, M.D., Steven" userId="cb4b5e9b-ad7a-41a6-bb81-3c7df59fbe3a" providerId="ADAL" clId="{25F559E1-651A-5155-93D3-8B54D8DB877D}" dt="2026-10-21T12:04:31.061" v="10902" actId="20577"/>
          <ac:spMkLst>
            <pc:docMk/>
            <pc:sldMk cId="1796771377" sldId="1291"/>
            <ac:spMk id="3" creationId="{00000000-0000-0000-0000-000000000000}"/>
          </ac:spMkLst>
        </pc:spChg>
      </pc:sldChg>
      <pc:sldChg chg="modSp mod">
        <pc:chgData name="Nissen, M.D., Steven" userId="cb4b5e9b-ad7a-41a6-bb81-3c7df59fbe3a" providerId="ADAL" clId="{25F559E1-651A-5155-93D3-8B54D8DB877D}" dt="2026-10-19T09:22:37.386" v="5935" actId="20577"/>
        <pc:sldMkLst>
          <pc:docMk/>
          <pc:sldMk cId="77967525" sldId="1305"/>
        </pc:sldMkLst>
        <pc:spChg chg="mod">
          <ac:chgData name="Nissen, M.D., Steven" userId="cb4b5e9b-ad7a-41a6-bb81-3c7df59fbe3a" providerId="ADAL" clId="{25F559E1-651A-5155-93D3-8B54D8DB877D}" dt="2026-10-19T09:22:37.386" v="5935" actId="20577"/>
          <ac:spMkLst>
            <pc:docMk/>
            <pc:sldMk cId="77967525" sldId="1305"/>
            <ac:spMk id="3" creationId="{00000000-0000-0000-0000-000000000000}"/>
          </ac:spMkLst>
        </pc:spChg>
      </pc:sldChg>
      <pc:sldChg chg="addSp delSp modSp add mod ord">
        <pc:chgData name="Nissen, M.D., Steven" userId="cb4b5e9b-ad7a-41a6-bb81-3c7df59fbe3a" providerId="ADAL" clId="{25F559E1-651A-5155-93D3-8B54D8DB877D}" dt="2026-10-28T14:05:27.607" v="11452" actId="1038"/>
        <pc:sldMkLst>
          <pc:docMk/>
          <pc:sldMk cId="2030989309" sldId="1313"/>
        </pc:sldMkLst>
        <pc:spChg chg="mod">
          <ac:chgData name="Nissen, M.D., Steven" userId="cb4b5e9b-ad7a-41a6-bb81-3c7df59fbe3a" providerId="ADAL" clId="{25F559E1-651A-5155-93D3-8B54D8DB877D}" dt="2026-10-19T09:55:19.750" v="6519" actId="255"/>
          <ac:spMkLst>
            <pc:docMk/>
            <pc:sldMk cId="2030989309" sldId="1313"/>
            <ac:spMk id="2" creationId="{00000000-0000-0000-0000-000000000000}"/>
          </ac:spMkLst>
        </pc:spChg>
        <pc:spChg chg="mod">
          <ac:chgData name="Nissen, M.D., Steven" userId="cb4b5e9b-ad7a-41a6-bb81-3c7df59fbe3a" providerId="ADAL" clId="{25F559E1-651A-5155-93D3-8B54D8DB877D}" dt="2026-10-19T10:02:07.644" v="6619" actId="2711"/>
          <ac:spMkLst>
            <pc:docMk/>
            <pc:sldMk cId="2030989309" sldId="1313"/>
            <ac:spMk id="5" creationId="{DD424053-8777-9932-163E-3E9457E0AA8E}"/>
          </ac:spMkLst>
        </pc:spChg>
        <pc:spChg chg="add mod">
          <ac:chgData name="Nissen, M.D., Steven" userId="cb4b5e9b-ad7a-41a6-bb81-3c7df59fbe3a" providerId="ADAL" clId="{25F559E1-651A-5155-93D3-8B54D8DB877D}" dt="2026-10-19T10:02:35.266" v="6637" actId="255"/>
          <ac:spMkLst>
            <pc:docMk/>
            <pc:sldMk cId="2030989309" sldId="1313"/>
            <ac:spMk id="6" creationId="{56389D37-FD13-3BC5-F341-EC3720739B03}"/>
          </ac:spMkLst>
        </pc:spChg>
        <pc:spChg chg="add mod">
          <ac:chgData name="Nissen, M.D., Steven" userId="cb4b5e9b-ad7a-41a6-bb81-3c7df59fbe3a" providerId="ADAL" clId="{25F559E1-651A-5155-93D3-8B54D8DB877D}" dt="2026-10-19T10:02:35.266" v="6637" actId="255"/>
          <ac:spMkLst>
            <pc:docMk/>
            <pc:sldMk cId="2030989309" sldId="1313"/>
            <ac:spMk id="9" creationId="{66563270-047B-E351-8EC1-C5D371B6B70E}"/>
          </ac:spMkLst>
        </pc:spChg>
        <pc:spChg chg="mod">
          <ac:chgData name="Nissen, M.D., Steven" userId="cb4b5e9b-ad7a-41a6-bb81-3c7df59fbe3a" providerId="ADAL" clId="{25F559E1-651A-5155-93D3-8B54D8DB877D}" dt="2026-10-19T10:02:07.644" v="6619" actId="2711"/>
          <ac:spMkLst>
            <pc:docMk/>
            <pc:sldMk cId="2030989309" sldId="1313"/>
            <ac:spMk id="10" creationId="{3A1308BB-6733-33DC-FF1C-51BC7CC7C43B}"/>
          </ac:spMkLst>
        </pc:spChg>
        <pc:spChg chg="add mod">
          <ac:chgData name="Nissen, M.D., Steven" userId="cb4b5e9b-ad7a-41a6-bb81-3c7df59fbe3a" providerId="ADAL" clId="{25F559E1-651A-5155-93D3-8B54D8DB877D}" dt="2026-10-19T10:02:42.563" v="6644" actId="1038"/>
          <ac:spMkLst>
            <pc:docMk/>
            <pc:sldMk cId="2030989309" sldId="1313"/>
            <ac:spMk id="13" creationId="{B426CD3F-A1A3-B4EE-46AF-9D6D56F4F537}"/>
          </ac:spMkLst>
        </pc:spChg>
        <pc:spChg chg="add mod">
          <ac:chgData name="Nissen, M.D., Steven" userId="cb4b5e9b-ad7a-41a6-bb81-3c7df59fbe3a" providerId="ADAL" clId="{25F559E1-651A-5155-93D3-8B54D8DB877D}" dt="2026-10-19T10:02:35.266" v="6637" actId="255"/>
          <ac:spMkLst>
            <pc:docMk/>
            <pc:sldMk cId="2030989309" sldId="1313"/>
            <ac:spMk id="14" creationId="{D5744C39-E181-F6DB-52A0-9103D4BB1CE3}"/>
          </ac:spMkLst>
        </pc:spChg>
        <pc:spChg chg="mod">
          <ac:chgData name="Nissen, M.D., Steven" userId="cb4b5e9b-ad7a-41a6-bb81-3c7df59fbe3a" providerId="ADAL" clId="{25F559E1-651A-5155-93D3-8B54D8DB877D}" dt="2026-10-19T10:02:07.644" v="6619" actId="2711"/>
          <ac:spMkLst>
            <pc:docMk/>
            <pc:sldMk cId="2030989309" sldId="1313"/>
            <ac:spMk id="16" creationId="{223DEE43-41EA-8BD1-FC1A-3854ED35BD74}"/>
          </ac:spMkLst>
        </pc:spChg>
        <pc:spChg chg="mod">
          <ac:chgData name="Nissen, M.D., Steven" userId="cb4b5e9b-ad7a-41a6-bb81-3c7df59fbe3a" providerId="ADAL" clId="{25F559E1-651A-5155-93D3-8B54D8DB877D}" dt="2026-10-19T10:02:07.644" v="6619" actId="2711"/>
          <ac:spMkLst>
            <pc:docMk/>
            <pc:sldMk cId="2030989309" sldId="1313"/>
            <ac:spMk id="19" creationId="{F3A4E4F7-35AE-B8A8-13AE-B5FC432F267E}"/>
          </ac:spMkLst>
        </pc:spChg>
        <pc:spChg chg="mod">
          <ac:chgData name="Nissen, M.D., Steven" userId="cb4b5e9b-ad7a-41a6-bb81-3c7df59fbe3a" providerId="ADAL" clId="{25F559E1-651A-5155-93D3-8B54D8DB877D}" dt="2026-10-28T14:05:27.607" v="11452" actId="1038"/>
          <ac:spMkLst>
            <pc:docMk/>
            <pc:sldMk cId="2030989309" sldId="1313"/>
            <ac:spMk id="43" creationId="{00000000-0000-0000-0000-000000000000}"/>
          </ac:spMkLst>
        </pc:spChg>
        <pc:spChg chg="mod">
          <ac:chgData name="Nissen, M.D., Steven" userId="cb4b5e9b-ad7a-41a6-bb81-3c7df59fbe3a" providerId="ADAL" clId="{25F559E1-651A-5155-93D3-8B54D8DB877D}" dt="2026-10-28T14:05:07.651" v="11439" actId="20577"/>
          <ac:spMkLst>
            <pc:docMk/>
            <pc:sldMk cId="2030989309" sldId="1313"/>
            <ac:spMk id="54" creationId="{00000000-0000-0000-0000-000000000000}"/>
          </ac:spMkLst>
        </pc:spChg>
        <pc:grpChg chg="mod">
          <ac:chgData name="Nissen, M.D., Steven" userId="cb4b5e9b-ad7a-41a6-bb81-3c7df59fbe3a" providerId="ADAL" clId="{25F559E1-651A-5155-93D3-8B54D8DB877D}" dt="2026-10-19T10:02:26.830" v="6636" actId="1038"/>
          <ac:grpSpMkLst>
            <pc:docMk/>
            <pc:sldMk cId="2030989309" sldId="1313"/>
            <ac:grpSpMk id="4" creationId="{219E89BC-770F-2B3B-A19A-1276E05D50E8}"/>
          </ac:grpSpMkLst>
        </pc:grpChg>
        <pc:grpChg chg="mod">
          <ac:chgData name="Nissen, M.D., Steven" userId="cb4b5e9b-ad7a-41a6-bb81-3c7df59fbe3a" providerId="ADAL" clId="{25F559E1-651A-5155-93D3-8B54D8DB877D}" dt="2026-10-19T10:02:26.830" v="6636" actId="1038"/>
          <ac:grpSpMkLst>
            <pc:docMk/>
            <pc:sldMk cId="2030989309" sldId="1313"/>
            <ac:grpSpMk id="15" creationId="{018545BD-D661-3DDA-D321-FCD2C363221D}"/>
          </ac:grpSpMkLst>
        </pc:grpChg>
      </pc:sldChg>
      <pc:sldChg chg="addSp delSp modSp add mod">
        <pc:chgData name="Nissen, M.D., Steven" userId="cb4b5e9b-ad7a-41a6-bb81-3c7df59fbe3a" providerId="ADAL" clId="{25F559E1-651A-5155-93D3-8B54D8DB877D}" dt="2026-11-03T11:33:47.051" v="11815"/>
        <pc:sldMkLst>
          <pc:docMk/>
          <pc:sldMk cId="3598003132" sldId="1314"/>
        </pc:sldMkLst>
        <pc:spChg chg="mod">
          <ac:chgData name="Nissen, M.D., Steven" userId="cb4b5e9b-ad7a-41a6-bb81-3c7df59fbe3a" providerId="ADAL" clId="{25F559E1-651A-5155-93D3-8B54D8DB877D}" dt="2026-10-22T12:17:46.940" v="11051" actId="255"/>
          <ac:spMkLst>
            <pc:docMk/>
            <pc:sldMk cId="3598003132" sldId="1314"/>
            <ac:spMk id="2" creationId="{A4B23ED0-C738-AEB4-D34C-A3238BEF33A6}"/>
          </ac:spMkLst>
        </pc:spChg>
        <pc:spChg chg="mod">
          <ac:chgData name="Nissen, M.D., Steven" userId="cb4b5e9b-ad7a-41a6-bb81-3c7df59fbe3a" providerId="ADAL" clId="{25F559E1-651A-5155-93D3-8B54D8DB877D}" dt="2026-11-03T11:33:42.228" v="11813" actId="1036"/>
          <ac:spMkLst>
            <pc:docMk/>
            <pc:sldMk cId="3598003132" sldId="1314"/>
            <ac:spMk id="3" creationId="{CD4F94D3-387A-E37C-8F23-F59ABA796C1F}"/>
          </ac:spMkLst>
        </pc:spChg>
        <pc:spChg chg="add del mod">
          <ac:chgData name="Nissen, M.D., Steven" userId="cb4b5e9b-ad7a-41a6-bb81-3c7df59fbe3a" providerId="ADAL" clId="{25F559E1-651A-5155-93D3-8B54D8DB877D}" dt="2026-11-03T11:33:47.051" v="11815"/>
          <ac:spMkLst>
            <pc:docMk/>
            <pc:sldMk cId="3598003132" sldId="1314"/>
            <ac:spMk id="4" creationId="{47623A4B-B0E4-BF87-F96B-DB0AAF7F9BCD}"/>
          </ac:spMkLst>
        </pc:spChg>
        <pc:spChg chg="mod">
          <ac:chgData name="Nissen, M.D., Steven" userId="cb4b5e9b-ad7a-41a6-bb81-3c7df59fbe3a" providerId="ADAL" clId="{25F559E1-651A-5155-93D3-8B54D8DB877D}" dt="2026-11-03T11:33:42.228" v="11813" actId="1036"/>
          <ac:spMkLst>
            <pc:docMk/>
            <pc:sldMk cId="3598003132" sldId="1314"/>
            <ac:spMk id="32" creationId="{D6414038-3151-DE2D-6E35-347EEB9F7C51}"/>
          </ac:spMkLst>
        </pc:spChg>
        <pc:spChg chg="mod">
          <ac:chgData name="Nissen, M.D., Steven" userId="cb4b5e9b-ad7a-41a6-bb81-3c7df59fbe3a" providerId="ADAL" clId="{25F559E1-651A-5155-93D3-8B54D8DB877D}" dt="2026-10-22T12:18:37.089" v="11085" actId="255"/>
          <ac:spMkLst>
            <pc:docMk/>
            <pc:sldMk cId="3598003132" sldId="1314"/>
            <ac:spMk id="43" creationId="{E6607411-CFA5-D78A-7F0F-E63023B80431}"/>
          </ac:spMkLst>
        </pc:spChg>
        <pc:spChg chg="mod">
          <ac:chgData name="Nissen, M.D., Steven" userId="cb4b5e9b-ad7a-41a6-bb81-3c7df59fbe3a" providerId="ADAL" clId="{25F559E1-651A-5155-93D3-8B54D8DB877D}" dt="2026-10-22T12:18:19.041" v="11072" actId="20577"/>
          <ac:spMkLst>
            <pc:docMk/>
            <pc:sldMk cId="3598003132" sldId="1314"/>
            <ac:spMk id="54" creationId="{38D76E7F-9871-911B-8EF0-716ABB49B930}"/>
          </ac:spMkLst>
        </pc:spChg>
      </pc:sldChg>
      <pc:sldChg chg="modSp add mod ord">
        <pc:chgData name="Nissen, M.D., Steven" userId="cb4b5e9b-ad7a-41a6-bb81-3c7df59fbe3a" providerId="ADAL" clId="{25F559E1-651A-5155-93D3-8B54D8DB877D}" dt="2026-10-28T14:06:22.184" v="11454" actId="207"/>
        <pc:sldMkLst>
          <pc:docMk/>
          <pc:sldMk cId="3439001236" sldId="1315"/>
        </pc:sldMkLst>
        <pc:spChg chg="mod">
          <ac:chgData name="Nissen, M.D., Steven" userId="cb4b5e9b-ad7a-41a6-bb81-3c7df59fbe3a" providerId="ADAL" clId="{25F559E1-651A-5155-93D3-8B54D8DB877D}" dt="2026-10-28T14:06:22.184" v="11454" actId="207"/>
          <ac:spMkLst>
            <pc:docMk/>
            <pc:sldMk cId="3439001236" sldId="1315"/>
            <ac:spMk id="2" creationId="{69ACB49D-F3BF-201E-4ED9-BAD795D4F126}"/>
          </ac:spMkLst>
        </pc:spChg>
        <pc:spChg chg="mod">
          <ac:chgData name="Nissen, M.D., Steven" userId="cb4b5e9b-ad7a-41a6-bb81-3c7df59fbe3a" providerId="ADAL" clId="{25F559E1-651A-5155-93D3-8B54D8DB877D}" dt="2026-10-19T10:20:40.330" v="6906" actId="1036"/>
          <ac:spMkLst>
            <pc:docMk/>
            <pc:sldMk cId="3439001236" sldId="1315"/>
            <ac:spMk id="3" creationId="{EBA43F99-6A47-453A-10D3-0D131FBE0CC9}"/>
          </ac:spMkLst>
        </pc:spChg>
        <pc:spChg chg="mod">
          <ac:chgData name="Nissen, M.D., Steven" userId="cb4b5e9b-ad7a-41a6-bb81-3c7df59fbe3a" providerId="ADAL" clId="{25F559E1-651A-5155-93D3-8B54D8DB877D}" dt="2026-10-19T10:18:53.308" v="6863" actId="2711"/>
          <ac:spMkLst>
            <pc:docMk/>
            <pc:sldMk cId="3439001236" sldId="1315"/>
            <ac:spMk id="5" creationId="{FA6980A0-356F-F7E8-6654-048F36294FD8}"/>
          </ac:spMkLst>
        </pc:spChg>
        <pc:spChg chg="mod">
          <ac:chgData name="Nissen, M.D., Steven" userId="cb4b5e9b-ad7a-41a6-bb81-3c7df59fbe3a" providerId="ADAL" clId="{25F559E1-651A-5155-93D3-8B54D8DB877D}" dt="2026-10-19T10:18:53.308" v="6863" actId="2711"/>
          <ac:spMkLst>
            <pc:docMk/>
            <pc:sldMk cId="3439001236" sldId="1315"/>
            <ac:spMk id="10" creationId="{995F8F62-EECD-0D8C-49F3-15622B53DA6F}"/>
          </ac:spMkLst>
        </pc:spChg>
        <pc:spChg chg="mod">
          <ac:chgData name="Nissen, M.D., Steven" userId="cb4b5e9b-ad7a-41a6-bb81-3c7df59fbe3a" providerId="ADAL" clId="{25F559E1-651A-5155-93D3-8B54D8DB877D}" dt="2026-10-19T10:20:40.330" v="6906" actId="1036"/>
          <ac:spMkLst>
            <pc:docMk/>
            <pc:sldMk cId="3439001236" sldId="1315"/>
            <ac:spMk id="11" creationId="{869DEAEB-2713-B27B-6752-95FDAF2EFE10}"/>
          </ac:spMkLst>
        </pc:spChg>
        <pc:spChg chg="mod">
          <ac:chgData name="Nissen, M.D., Steven" userId="cb4b5e9b-ad7a-41a6-bb81-3c7df59fbe3a" providerId="ADAL" clId="{25F559E1-651A-5155-93D3-8B54D8DB877D}" dt="2026-10-19T10:18:53.308" v="6863" actId="2711"/>
          <ac:spMkLst>
            <pc:docMk/>
            <pc:sldMk cId="3439001236" sldId="1315"/>
            <ac:spMk id="16" creationId="{5F6BD251-D306-029E-0C74-7D4D61664719}"/>
          </ac:spMkLst>
        </pc:spChg>
        <pc:spChg chg="mod">
          <ac:chgData name="Nissen, M.D., Steven" userId="cb4b5e9b-ad7a-41a6-bb81-3c7df59fbe3a" providerId="ADAL" clId="{25F559E1-651A-5155-93D3-8B54D8DB877D}" dt="2026-10-19T10:18:53.308" v="6863" actId="2711"/>
          <ac:spMkLst>
            <pc:docMk/>
            <pc:sldMk cId="3439001236" sldId="1315"/>
            <ac:spMk id="19" creationId="{6C9D6807-6529-B23C-C95C-DE980D152AEF}"/>
          </ac:spMkLst>
        </pc:spChg>
        <pc:spChg chg="mod">
          <ac:chgData name="Nissen, M.D., Steven" userId="cb4b5e9b-ad7a-41a6-bb81-3c7df59fbe3a" providerId="ADAL" clId="{25F559E1-651A-5155-93D3-8B54D8DB877D}" dt="2026-10-19T10:20:40.330" v="6906" actId="1036"/>
          <ac:spMkLst>
            <pc:docMk/>
            <pc:sldMk cId="3439001236" sldId="1315"/>
            <ac:spMk id="29" creationId="{3E1BEFA2-E1EE-BDEF-C462-8676E297E2BE}"/>
          </ac:spMkLst>
        </pc:spChg>
        <pc:spChg chg="mod">
          <ac:chgData name="Nissen, M.D., Steven" userId="cb4b5e9b-ad7a-41a6-bb81-3c7df59fbe3a" providerId="ADAL" clId="{25F559E1-651A-5155-93D3-8B54D8DB877D}" dt="2026-10-19T10:21:02.380" v="6914" actId="1036"/>
          <ac:spMkLst>
            <pc:docMk/>
            <pc:sldMk cId="3439001236" sldId="1315"/>
            <ac:spMk id="43" creationId="{C0D30B6F-CD6C-690F-9322-1929522C1975}"/>
          </ac:spMkLst>
        </pc:spChg>
        <pc:spChg chg="mod">
          <ac:chgData name="Nissen, M.D., Steven" userId="cb4b5e9b-ad7a-41a6-bb81-3c7df59fbe3a" providerId="ADAL" clId="{25F559E1-651A-5155-93D3-8B54D8DB877D}" dt="2026-10-20T12:19:36.501" v="10697" actId="207"/>
          <ac:spMkLst>
            <pc:docMk/>
            <pc:sldMk cId="3439001236" sldId="1315"/>
            <ac:spMk id="54" creationId="{2ACBFB96-220B-332F-9BE3-6F2D1245EB88}"/>
          </ac:spMkLst>
        </pc:spChg>
        <pc:grpChg chg="mod">
          <ac:chgData name="Nissen, M.D., Steven" userId="cb4b5e9b-ad7a-41a6-bb81-3c7df59fbe3a" providerId="ADAL" clId="{25F559E1-651A-5155-93D3-8B54D8DB877D}" dt="2026-10-19T10:20:40.330" v="6906" actId="1036"/>
          <ac:grpSpMkLst>
            <pc:docMk/>
            <pc:sldMk cId="3439001236" sldId="1315"/>
            <ac:grpSpMk id="4" creationId="{47BC6D0E-4746-28F9-A4B9-C19DC737A7CC}"/>
          </ac:grpSpMkLst>
        </pc:grpChg>
        <pc:grpChg chg="mod">
          <ac:chgData name="Nissen, M.D., Steven" userId="cb4b5e9b-ad7a-41a6-bb81-3c7df59fbe3a" providerId="ADAL" clId="{25F559E1-651A-5155-93D3-8B54D8DB877D}" dt="2026-10-19T10:20:40.330" v="6906" actId="1036"/>
          <ac:grpSpMkLst>
            <pc:docMk/>
            <pc:sldMk cId="3439001236" sldId="1315"/>
            <ac:grpSpMk id="15" creationId="{01252C72-924A-E1B8-B4A9-FD2349F1E948}"/>
          </ac:grpSpMkLst>
        </pc:grpChg>
        <pc:picChg chg="mod">
          <ac:chgData name="Nissen, M.D., Steven" userId="cb4b5e9b-ad7a-41a6-bb81-3c7df59fbe3a" providerId="ADAL" clId="{25F559E1-651A-5155-93D3-8B54D8DB877D}" dt="2026-10-19T10:20:40.330" v="6906" actId="1036"/>
          <ac:picMkLst>
            <pc:docMk/>
            <pc:sldMk cId="3439001236" sldId="1315"/>
            <ac:picMk id="12" creationId="{DC9A2536-7ED9-9CE2-054B-CE80D2F47A4E}"/>
          </ac:picMkLst>
        </pc:picChg>
        <pc:picChg chg="mod">
          <ac:chgData name="Nissen, M.D., Steven" userId="cb4b5e9b-ad7a-41a6-bb81-3c7df59fbe3a" providerId="ADAL" clId="{25F559E1-651A-5155-93D3-8B54D8DB877D}" dt="2026-10-19T10:20:40.330" v="6906" actId="1036"/>
          <ac:picMkLst>
            <pc:docMk/>
            <pc:sldMk cId="3439001236" sldId="1315"/>
            <ac:picMk id="20" creationId="{EFEA7A60-B43B-F4D9-522C-128DAA2ACD16}"/>
          </ac:picMkLst>
        </pc:picChg>
      </pc:sldChg>
      <pc:sldChg chg="modSp mod">
        <pc:chgData name="Nissen, M.D., Steven" userId="cb4b5e9b-ad7a-41a6-bb81-3c7df59fbe3a" providerId="ADAL" clId="{25F559E1-651A-5155-93D3-8B54D8DB877D}" dt="2026-10-28T14:00:23.806" v="11405" actId="20577"/>
        <pc:sldMkLst>
          <pc:docMk/>
          <pc:sldMk cId="1230075269" sldId="1316"/>
        </pc:sldMkLst>
        <pc:spChg chg="mod">
          <ac:chgData name="Nissen, M.D., Steven" userId="cb4b5e9b-ad7a-41a6-bb81-3c7df59fbe3a" providerId="ADAL" clId="{25F559E1-651A-5155-93D3-8B54D8DB877D}" dt="2026-10-28T14:00:23.806" v="11405" actId="20577"/>
          <ac:spMkLst>
            <pc:docMk/>
            <pc:sldMk cId="1230075269" sldId="1316"/>
            <ac:spMk id="3" creationId="{7F36E8A5-3DE7-15A5-490D-008A8D0A27F1}"/>
          </ac:spMkLst>
        </pc:spChg>
      </pc:sldChg>
      <pc:sldChg chg="addSp delSp modSp add mod">
        <pc:chgData name="Nissen, M.D., Steven" userId="cb4b5e9b-ad7a-41a6-bb81-3c7df59fbe3a" providerId="ADAL" clId="{25F559E1-651A-5155-93D3-8B54D8DB877D}" dt="2026-10-27T11:33:31.060" v="11219" actId="1037"/>
        <pc:sldMkLst>
          <pc:docMk/>
          <pc:sldMk cId="827062374" sldId="1317"/>
        </pc:sldMkLst>
        <pc:spChg chg="mod">
          <ac:chgData name="Nissen, M.D., Steven" userId="cb4b5e9b-ad7a-41a6-bb81-3c7df59fbe3a" providerId="ADAL" clId="{25F559E1-651A-5155-93D3-8B54D8DB877D}" dt="2026-10-27T11:33:20.002" v="11216" actId="207"/>
          <ac:spMkLst>
            <pc:docMk/>
            <pc:sldMk cId="827062374" sldId="1317"/>
            <ac:spMk id="2" creationId="{DFBFB378-8889-1490-4F82-84F2A3508A9F}"/>
          </ac:spMkLst>
        </pc:spChg>
        <pc:spChg chg="mod">
          <ac:chgData name="Nissen, M.D., Steven" userId="cb4b5e9b-ad7a-41a6-bb81-3c7df59fbe3a" providerId="ADAL" clId="{25F559E1-651A-5155-93D3-8B54D8DB877D}" dt="2026-10-19T09:35:15.277" v="5987" actId="255"/>
          <ac:spMkLst>
            <pc:docMk/>
            <pc:sldMk cId="827062374" sldId="1317"/>
            <ac:spMk id="3" creationId="{7752BD31-FBD0-5C62-AA38-2A2CDFE03714}"/>
          </ac:spMkLst>
        </pc:spChg>
        <pc:spChg chg="mod">
          <ac:chgData name="Nissen, M.D., Steven" userId="cb4b5e9b-ad7a-41a6-bb81-3c7df59fbe3a" providerId="ADAL" clId="{25F559E1-651A-5155-93D3-8B54D8DB877D}" dt="2026-10-19T14:49:17.018" v="9832" actId="2711"/>
          <ac:spMkLst>
            <pc:docMk/>
            <pc:sldMk cId="827062374" sldId="1317"/>
            <ac:spMk id="5" creationId="{4B7C4050-29A8-1FE0-78B5-0621F0557CF5}"/>
          </ac:spMkLst>
        </pc:spChg>
        <pc:spChg chg="add mod">
          <ac:chgData name="Nissen, M.D., Steven" userId="cb4b5e9b-ad7a-41a6-bb81-3c7df59fbe3a" providerId="ADAL" clId="{25F559E1-651A-5155-93D3-8B54D8DB877D}" dt="2026-10-19T09:35:08.507" v="5986" actId="20577"/>
          <ac:spMkLst>
            <pc:docMk/>
            <pc:sldMk cId="827062374" sldId="1317"/>
            <ac:spMk id="6" creationId="{45668999-8CA7-AACC-6C66-6CD109EA1695}"/>
          </ac:spMkLst>
        </pc:spChg>
        <pc:spChg chg="add mod">
          <ac:chgData name="Nissen, M.D., Steven" userId="cb4b5e9b-ad7a-41a6-bb81-3c7df59fbe3a" providerId="ADAL" clId="{25F559E1-651A-5155-93D3-8B54D8DB877D}" dt="2026-10-27T11:33:31.060" v="11219" actId="1037"/>
          <ac:spMkLst>
            <pc:docMk/>
            <pc:sldMk cId="827062374" sldId="1317"/>
            <ac:spMk id="9" creationId="{CBEB164B-258D-1E18-3FAD-764368239C99}"/>
          </ac:spMkLst>
        </pc:spChg>
        <pc:spChg chg="mod">
          <ac:chgData name="Nissen, M.D., Steven" userId="cb4b5e9b-ad7a-41a6-bb81-3c7df59fbe3a" providerId="ADAL" clId="{25F559E1-651A-5155-93D3-8B54D8DB877D}" dt="2026-10-19T14:49:17.018" v="9832" actId="2711"/>
          <ac:spMkLst>
            <pc:docMk/>
            <pc:sldMk cId="827062374" sldId="1317"/>
            <ac:spMk id="10" creationId="{8046EE0A-3200-8227-581C-0D6D4A7B21F5}"/>
          </ac:spMkLst>
        </pc:spChg>
        <pc:spChg chg="mod">
          <ac:chgData name="Nissen, M.D., Steven" userId="cb4b5e9b-ad7a-41a6-bb81-3c7df59fbe3a" providerId="ADAL" clId="{25F559E1-651A-5155-93D3-8B54D8DB877D}" dt="2026-10-19T14:49:17.018" v="9832" actId="2711"/>
          <ac:spMkLst>
            <pc:docMk/>
            <pc:sldMk cId="827062374" sldId="1317"/>
            <ac:spMk id="16" creationId="{BF893097-7EDC-6673-6FD3-C0DB8F3F7BEE}"/>
          </ac:spMkLst>
        </pc:spChg>
        <pc:spChg chg="mod">
          <ac:chgData name="Nissen, M.D., Steven" userId="cb4b5e9b-ad7a-41a6-bb81-3c7df59fbe3a" providerId="ADAL" clId="{25F559E1-651A-5155-93D3-8B54D8DB877D}" dt="2026-10-19T14:49:17.018" v="9832" actId="2711"/>
          <ac:spMkLst>
            <pc:docMk/>
            <pc:sldMk cId="827062374" sldId="1317"/>
            <ac:spMk id="19" creationId="{3E1C2F2D-1A86-E8DC-7226-EC5940CDA4BB}"/>
          </ac:spMkLst>
        </pc:spChg>
        <pc:spChg chg="mod">
          <ac:chgData name="Nissen, M.D., Steven" userId="cb4b5e9b-ad7a-41a6-bb81-3c7df59fbe3a" providerId="ADAL" clId="{25F559E1-651A-5155-93D3-8B54D8DB877D}" dt="2026-10-19T09:35:15.277" v="5987" actId="255"/>
          <ac:spMkLst>
            <pc:docMk/>
            <pc:sldMk cId="827062374" sldId="1317"/>
            <ac:spMk id="29" creationId="{FB205B63-2128-0C28-8121-87E770E32625}"/>
          </ac:spMkLst>
        </pc:spChg>
        <pc:grpChg chg="mod">
          <ac:chgData name="Nissen, M.D., Steven" userId="cb4b5e9b-ad7a-41a6-bb81-3c7df59fbe3a" providerId="ADAL" clId="{25F559E1-651A-5155-93D3-8B54D8DB877D}" dt="2026-10-19T14:49:37.653" v="9852" actId="1037"/>
          <ac:grpSpMkLst>
            <pc:docMk/>
            <pc:sldMk cId="827062374" sldId="1317"/>
            <ac:grpSpMk id="4" creationId="{A84965D0-D571-D3DA-5D0C-D1466A2A2083}"/>
          </ac:grpSpMkLst>
        </pc:grpChg>
        <pc:grpChg chg="mod">
          <ac:chgData name="Nissen, M.D., Steven" userId="cb4b5e9b-ad7a-41a6-bb81-3c7df59fbe3a" providerId="ADAL" clId="{25F559E1-651A-5155-93D3-8B54D8DB877D}" dt="2026-10-19T14:49:28.461" v="9842" actId="1038"/>
          <ac:grpSpMkLst>
            <pc:docMk/>
            <pc:sldMk cId="827062374" sldId="1317"/>
            <ac:grpSpMk id="15" creationId="{BB4DC455-81A0-765F-00CA-55F6D4145E7D}"/>
          </ac:grpSpMkLst>
        </pc:grpChg>
        <pc:picChg chg="mod">
          <ac:chgData name="Nissen, M.D., Steven" userId="cb4b5e9b-ad7a-41a6-bb81-3c7df59fbe3a" providerId="ADAL" clId="{25F559E1-651A-5155-93D3-8B54D8DB877D}" dt="2026-10-19T14:49:01.828" v="9830" actId="1076"/>
          <ac:picMkLst>
            <pc:docMk/>
            <pc:sldMk cId="827062374" sldId="1317"/>
            <ac:picMk id="13" creationId="{C32D5583-AEBC-4271-1088-1C0DE746E2B3}"/>
          </ac:picMkLst>
        </pc:picChg>
      </pc:sldChg>
      <pc:sldChg chg="delSp modSp add mod">
        <pc:chgData name="Nissen, M.D., Steven" userId="cb4b5e9b-ad7a-41a6-bb81-3c7df59fbe3a" providerId="ADAL" clId="{25F559E1-651A-5155-93D3-8B54D8DB877D}" dt="2026-10-20T12:20:07.384" v="10698" actId="207"/>
        <pc:sldMkLst>
          <pc:docMk/>
          <pc:sldMk cId="2591277074" sldId="1318"/>
        </pc:sldMkLst>
        <pc:spChg chg="mod">
          <ac:chgData name="Nissen, M.D., Steven" userId="cb4b5e9b-ad7a-41a6-bb81-3c7df59fbe3a" providerId="ADAL" clId="{25F559E1-651A-5155-93D3-8B54D8DB877D}" dt="2026-10-20T11:55:10.294" v="10674" actId="1038"/>
          <ac:spMkLst>
            <pc:docMk/>
            <pc:sldMk cId="2591277074" sldId="1318"/>
            <ac:spMk id="2" creationId="{EC0CD636-82F1-9682-9E93-DF29243C4F40}"/>
          </ac:spMkLst>
        </pc:spChg>
        <pc:spChg chg="mod">
          <ac:chgData name="Nissen, M.D., Steven" userId="cb4b5e9b-ad7a-41a6-bb81-3c7df59fbe3a" providerId="ADAL" clId="{25F559E1-651A-5155-93D3-8B54D8DB877D}" dt="2026-10-20T12:20:07.384" v="10698" actId="207"/>
          <ac:spMkLst>
            <pc:docMk/>
            <pc:sldMk cId="2591277074" sldId="1318"/>
            <ac:spMk id="3" creationId="{9900FE96-996E-79A9-9CBC-EE6A2353BE02}"/>
          </ac:spMkLst>
        </pc:spChg>
        <pc:spChg chg="mod topLvl">
          <ac:chgData name="Nissen, M.D., Steven" userId="cb4b5e9b-ad7a-41a6-bb81-3c7df59fbe3a" providerId="ADAL" clId="{25F559E1-651A-5155-93D3-8B54D8DB877D}" dt="2026-10-19T11:01:48.015" v="7619" actId="165"/>
          <ac:spMkLst>
            <pc:docMk/>
            <pc:sldMk cId="2591277074" sldId="1318"/>
            <ac:spMk id="5" creationId="{E26D2C27-E8AD-BCB9-FA98-5A7DF53341A5}"/>
          </ac:spMkLst>
        </pc:spChg>
        <pc:spChg chg="mod topLvl">
          <ac:chgData name="Nissen, M.D., Steven" userId="cb4b5e9b-ad7a-41a6-bb81-3c7df59fbe3a" providerId="ADAL" clId="{25F559E1-651A-5155-93D3-8B54D8DB877D}" dt="2026-10-19T11:02:20.971" v="7639" actId="20577"/>
          <ac:spMkLst>
            <pc:docMk/>
            <pc:sldMk cId="2591277074" sldId="1318"/>
            <ac:spMk id="10" creationId="{62106A1F-599A-8F87-BF6A-19BFDCDE8E1C}"/>
          </ac:spMkLst>
        </pc:spChg>
        <pc:spChg chg="mod">
          <ac:chgData name="Nissen, M.D., Steven" userId="cb4b5e9b-ad7a-41a6-bb81-3c7df59fbe3a" providerId="ADAL" clId="{25F559E1-651A-5155-93D3-8B54D8DB877D}" dt="2026-10-20T11:54:55.131" v="10670" actId="255"/>
          <ac:spMkLst>
            <pc:docMk/>
            <pc:sldMk cId="2591277074" sldId="1318"/>
            <ac:spMk id="54" creationId="{7F215AF7-58D7-33A3-3EBE-D26F9B20FB27}"/>
          </ac:spMkLst>
        </pc:spChg>
        <pc:cxnChg chg="mod topLvl">
          <ac:chgData name="Nissen, M.D., Steven" userId="cb4b5e9b-ad7a-41a6-bb81-3c7df59fbe3a" providerId="ADAL" clId="{25F559E1-651A-5155-93D3-8B54D8DB877D}" dt="2026-10-19T11:01:48.015" v="7619" actId="165"/>
          <ac:cxnSpMkLst>
            <pc:docMk/>
            <pc:sldMk cId="2591277074" sldId="1318"/>
            <ac:cxnSpMk id="7" creationId="{D2F8C8D4-C6CE-201F-0855-8F1FDA5E98DA}"/>
          </ac:cxnSpMkLst>
        </pc:cxnChg>
        <pc:cxnChg chg="mod topLvl">
          <ac:chgData name="Nissen, M.D., Steven" userId="cb4b5e9b-ad7a-41a6-bb81-3c7df59fbe3a" providerId="ADAL" clId="{25F559E1-651A-5155-93D3-8B54D8DB877D}" dt="2026-10-19T11:01:48.015" v="7619" actId="165"/>
          <ac:cxnSpMkLst>
            <pc:docMk/>
            <pc:sldMk cId="2591277074" sldId="1318"/>
            <ac:cxnSpMk id="8" creationId="{389A0B33-1FD9-75DF-B368-DA15D98ACFC7}"/>
          </ac:cxnSpMkLst>
        </pc:cxnChg>
        <pc:cxnChg chg="mod topLvl">
          <ac:chgData name="Nissen, M.D., Steven" userId="cb4b5e9b-ad7a-41a6-bb81-3c7df59fbe3a" providerId="ADAL" clId="{25F559E1-651A-5155-93D3-8B54D8DB877D}" dt="2026-10-19T11:01:48.015" v="7619" actId="165"/>
          <ac:cxnSpMkLst>
            <pc:docMk/>
            <pc:sldMk cId="2591277074" sldId="1318"/>
            <ac:cxnSpMk id="9" creationId="{8E039EF1-E429-5EB6-F901-A2DAA763A732}"/>
          </ac:cxnSpMkLst>
        </pc:cxnChg>
        <pc:cxnChg chg="mod topLvl">
          <ac:chgData name="Nissen, M.D., Steven" userId="cb4b5e9b-ad7a-41a6-bb81-3c7df59fbe3a" providerId="ADAL" clId="{25F559E1-651A-5155-93D3-8B54D8DB877D}" dt="2026-10-19T11:01:48.015" v="7619" actId="165"/>
          <ac:cxnSpMkLst>
            <pc:docMk/>
            <pc:sldMk cId="2591277074" sldId="1318"/>
            <ac:cxnSpMk id="12" creationId="{93EC967A-3064-1196-D4F4-07F5EB7BE530}"/>
          </ac:cxnSpMkLst>
        </pc:cxnChg>
      </pc:sldChg>
      <pc:sldChg chg="modSp mod">
        <pc:chgData name="Nissen, M.D., Steven" userId="cb4b5e9b-ad7a-41a6-bb81-3c7df59fbe3a" providerId="ADAL" clId="{25F559E1-651A-5155-93D3-8B54D8DB877D}" dt="2026-10-27T11:34:50.366" v="11224" actId="207"/>
        <pc:sldMkLst>
          <pc:docMk/>
          <pc:sldMk cId="2056510436" sldId="1320"/>
        </pc:sldMkLst>
        <pc:spChg chg="mod">
          <ac:chgData name="Nissen, M.D., Steven" userId="cb4b5e9b-ad7a-41a6-bb81-3c7df59fbe3a" providerId="ADAL" clId="{25F559E1-651A-5155-93D3-8B54D8DB877D}" dt="2026-10-27T11:34:50.366" v="11224" actId="207"/>
          <ac:spMkLst>
            <pc:docMk/>
            <pc:sldMk cId="2056510436" sldId="1320"/>
            <ac:spMk id="3" creationId="{977E7DA1-5B6B-972B-27BE-4BBCCB249662}"/>
          </ac:spMkLst>
        </pc:spChg>
      </pc:sldChg>
      <pc:sldChg chg="modSp mod">
        <pc:chgData name="Nissen, M.D., Steven" userId="cb4b5e9b-ad7a-41a6-bb81-3c7df59fbe3a" providerId="ADAL" clId="{25F559E1-651A-5155-93D3-8B54D8DB877D}" dt="2026-11-03T11:30:29.029" v="11790" actId="20577"/>
        <pc:sldMkLst>
          <pc:docMk/>
          <pc:sldMk cId="1696271844" sldId="1321"/>
        </pc:sldMkLst>
        <pc:spChg chg="mod">
          <ac:chgData name="Nissen, M.D., Steven" userId="cb4b5e9b-ad7a-41a6-bb81-3c7df59fbe3a" providerId="ADAL" clId="{25F559E1-651A-5155-93D3-8B54D8DB877D}" dt="2026-11-03T11:30:29.029" v="11790" actId="20577"/>
          <ac:spMkLst>
            <pc:docMk/>
            <pc:sldMk cId="1696271844" sldId="1321"/>
            <ac:spMk id="3" creationId="{977E7DA1-5B6B-972B-27BE-4BBCCB249662}"/>
          </ac:spMkLst>
        </pc:spChg>
      </pc:sldChg>
      <pc:sldChg chg="modSp mod ord">
        <pc:chgData name="Nissen, M.D., Steven" userId="cb4b5e9b-ad7a-41a6-bb81-3c7df59fbe3a" providerId="ADAL" clId="{25F559E1-651A-5155-93D3-8B54D8DB877D}" dt="2026-10-27T11:36:02.514" v="11239" actId="20577"/>
        <pc:sldMkLst>
          <pc:docMk/>
          <pc:sldMk cId="3211715974" sldId="1323"/>
        </pc:sldMkLst>
        <pc:spChg chg="mod">
          <ac:chgData name="Nissen, M.D., Steven" userId="cb4b5e9b-ad7a-41a6-bb81-3c7df59fbe3a" providerId="ADAL" clId="{25F559E1-651A-5155-93D3-8B54D8DB877D}" dt="2026-10-27T11:36:02.514" v="11239" actId="20577"/>
          <ac:spMkLst>
            <pc:docMk/>
            <pc:sldMk cId="3211715974" sldId="1323"/>
            <ac:spMk id="2" creationId="{DD3A1294-C44A-B175-CD88-8C9136AEE3DF}"/>
          </ac:spMkLst>
        </pc:spChg>
        <pc:spChg chg="mod">
          <ac:chgData name="Nissen, M.D., Steven" userId="cb4b5e9b-ad7a-41a6-bb81-3c7df59fbe3a" providerId="ADAL" clId="{25F559E1-651A-5155-93D3-8B54D8DB877D}" dt="2026-10-27T11:35:40.692" v="11227" actId="20577"/>
          <ac:spMkLst>
            <pc:docMk/>
            <pc:sldMk cId="3211715974" sldId="1323"/>
            <ac:spMk id="3" creationId="{977E7DA1-5B6B-972B-27BE-4BBCCB249662}"/>
          </ac:spMkLst>
        </pc:spChg>
      </pc:sldChg>
      <pc:sldChg chg="addSp delSp modSp mod modClrScheme chgLayout">
        <pc:chgData name="Nissen, M.D., Steven" userId="cb4b5e9b-ad7a-41a6-bb81-3c7df59fbe3a" providerId="ADAL" clId="{25F559E1-651A-5155-93D3-8B54D8DB877D}" dt="2026-11-03T10:37:47.721" v="11743" actId="1036"/>
        <pc:sldMkLst>
          <pc:docMk/>
          <pc:sldMk cId="2548278615" sldId="1324"/>
        </pc:sldMkLst>
        <pc:spChg chg="add del mod">
          <ac:chgData name="Nissen, M.D., Steven" userId="cb4b5e9b-ad7a-41a6-bb81-3c7df59fbe3a" providerId="ADAL" clId="{25F559E1-651A-5155-93D3-8B54D8DB877D}" dt="2026-11-02T12:24:45.205" v="11485" actId="478"/>
          <ac:spMkLst>
            <pc:docMk/>
            <pc:sldMk cId="2548278615" sldId="1324"/>
            <ac:spMk id="2" creationId="{A5299A4C-DAB5-A85E-2C9D-FE7324813A81}"/>
          </ac:spMkLst>
        </pc:spChg>
        <pc:spChg chg="add del mod">
          <ac:chgData name="Nissen, M.D., Steven" userId="cb4b5e9b-ad7a-41a6-bb81-3c7df59fbe3a" providerId="ADAL" clId="{25F559E1-651A-5155-93D3-8B54D8DB877D}" dt="2026-11-02T12:23:32.002" v="11459"/>
          <ac:spMkLst>
            <pc:docMk/>
            <pc:sldMk cId="2548278615" sldId="1324"/>
            <ac:spMk id="3" creationId="{A9B741BB-8A56-BA32-AE79-D92E68695C70}"/>
          </ac:spMkLst>
        </pc:spChg>
        <pc:spChg chg="add mod ord">
          <ac:chgData name="Nissen, M.D., Steven" userId="cb4b5e9b-ad7a-41a6-bb81-3c7df59fbe3a" providerId="ADAL" clId="{25F559E1-651A-5155-93D3-8B54D8DB877D}" dt="2026-11-03T10:37:47.721" v="11743" actId="1036"/>
          <ac:spMkLst>
            <pc:docMk/>
            <pc:sldMk cId="2548278615" sldId="1324"/>
            <ac:spMk id="7" creationId="{9854A4C0-C5BD-9B41-3C21-D8B8F65949BF}"/>
          </ac:spMkLst>
        </pc:spChg>
        <pc:picChg chg="add mod">
          <ac:chgData name="Nissen, M.D., Steven" userId="cb4b5e9b-ad7a-41a6-bb81-3c7df59fbe3a" providerId="ADAL" clId="{25F559E1-651A-5155-93D3-8B54D8DB877D}" dt="2026-11-03T10:37:41.889" v="11736" actId="1036"/>
          <ac:picMkLst>
            <pc:docMk/>
            <pc:sldMk cId="2548278615" sldId="1324"/>
            <ac:picMk id="3" creationId="{3557EBA8-176A-2A6A-957B-D3FC2D68E98E}"/>
          </ac:picMkLst>
        </pc:picChg>
        <pc:picChg chg="add del mod">
          <ac:chgData name="Nissen, M.D., Steven" userId="cb4b5e9b-ad7a-41a6-bb81-3c7df59fbe3a" providerId="ADAL" clId="{25F559E1-651A-5155-93D3-8B54D8DB877D}" dt="2026-11-03T10:36:55.450" v="11702" actId="478"/>
          <ac:picMkLst>
            <pc:docMk/>
            <pc:sldMk cId="2548278615" sldId="1324"/>
            <ac:picMk id="4" creationId="{67A334F2-8487-5B96-4FA7-AB266AB64AC0}"/>
          </ac:picMkLst>
        </pc:picChg>
        <pc:picChg chg="add del mod">
          <ac:chgData name="Nissen, M.D., Steven" userId="cb4b5e9b-ad7a-41a6-bb81-3c7df59fbe3a" providerId="ADAL" clId="{25F559E1-651A-5155-93D3-8B54D8DB877D}" dt="2026-11-03T10:36:53.380" v="11700" actId="478"/>
          <ac:picMkLst>
            <pc:docMk/>
            <pc:sldMk cId="2548278615" sldId="1324"/>
            <ac:picMk id="5" creationId="{A69BD5A8-DDC9-9D34-D8E2-FC92D0922D26}"/>
          </ac:picMkLst>
        </pc:picChg>
        <pc:picChg chg="del">
          <ac:chgData name="Nissen, M.D., Steven" userId="cb4b5e9b-ad7a-41a6-bb81-3c7df59fbe3a" providerId="ADAL" clId="{25F559E1-651A-5155-93D3-8B54D8DB877D}" dt="2026-11-02T12:23:31.929" v="11457" actId="478"/>
          <ac:picMkLst>
            <pc:docMk/>
            <pc:sldMk cId="2548278615" sldId="1324"/>
            <ac:picMk id="6" creationId="{1EF0415B-F2B0-92DA-3CD8-9B2E96E7683C}"/>
          </ac:picMkLst>
        </pc:picChg>
        <pc:picChg chg="add del mod">
          <ac:chgData name="Nissen, M.D., Steven" userId="cb4b5e9b-ad7a-41a6-bb81-3c7df59fbe3a" providerId="ADAL" clId="{25F559E1-651A-5155-93D3-8B54D8DB877D}" dt="2026-11-03T10:36:54.459" v="11701" actId="478"/>
          <ac:picMkLst>
            <pc:docMk/>
            <pc:sldMk cId="2548278615" sldId="1324"/>
            <ac:picMk id="8" creationId="{B7B73E7A-5589-DDE5-8680-ADC3A87EFD55}"/>
          </ac:picMkLst>
        </pc:picChg>
      </pc:sldChg>
      <pc:sldChg chg="delSp modSp mod">
        <pc:chgData name="Nissen, M.D., Steven" userId="cb4b5e9b-ad7a-41a6-bb81-3c7df59fbe3a" providerId="ADAL" clId="{25F559E1-651A-5155-93D3-8B54D8DB877D}" dt="2026-11-03T11:24:16.637" v="11765" actId="20577"/>
        <pc:sldMkLst>
          <pc:docMk/>
          <pc:sldMk cId="2483316952" sldId="2141411520"/>
        </pc:sldMkLst>
        <pc:spChg chg="mod">
          <ac:chgData name="Nissen, M.D., Steven" userId="cb4b5e9b-ad7a-41a6-bb81-3c7df59fbe3a" providerId="ADAL" clId="{25F559E1-651A-5155-93D3-8B54D8DB877D}" dt="2026-11-03T11:24:16.637" v="11765" actId="20577"/>
          <ac:spMkLst>
            <pc:docMk/>
            <pc:sldMk cId="2483316952" sldId="2141411520"/>
            <ac:spMk id="8" creationId="{5767AF8A-1D0D-82CD-8776-D4A71D2D787F}"/>
          </ac:spMkLst>
        </pc:spChg>
      </pc:sldChg>
      <pc:sldChg chg="addSp delSp modSp mod">
        <pc:chgData name="Nissen, M.D., Steven" userId="cb4b5e9b-ad7a-41a6-bb81-3c7df59fbe3a" providerId="ADAL" clId="{25F559E1-651A-5155-93D3-8B54D8DB877D}" dt="2026-11-03T11:23:29.041" v="11762"/>
        <pc:sldMkLst>
          <pc:docMk/>
          <pc:sldMk cId="3965489051" sldId="2141411535"/>
        </pc:sldMkLst>
        <pc:spChg chg="add del mod">
          <ac:chgData name="Nissen, M.D., Steven" userId="cb4b5e9b-ad7a-41a6-bb81-3c7df59fbe3a" providerId="ADAL" clId="{25F559E1-651A-5155-93D3-8B54D8DB877D}" dt="2026-11-03T11:23:29.041" v="11762"/>
          <ac:spMkLst>
            <pc:docMk/>
            <pc:sldMk cId="3965489051" sldId="2141411535"/>
            <ac:spMk id="2" creationId="{22B1B49F-726B-8DA4-714D-374643B1AE83}"/>
          </ac:spMkLst>
        </pc:spChg>
        <pc:spChg chg="add mod">
          <ac:chgData name="Nissen, M.D., Steven" userId="cb4b5e9b-ad7a-41a6-bb81-3c7df59fbe3a" providerId="ADAL" clId="{25F559E1-651A-5155-93D3-8B54D8DB877D}" dt="2026-10-20T09:39:47.927" v="10525" actId="20577"/>
          <ac:spMkLst>
            <pc:docMk/>
            <pc:sldMk cId="3965489051" sldId="2141411535"/>
            <ac:spMk id="5" creationId="{0A0F1624-40F7-EA2D-ED2D-2E33D435D18B}"/>
          </ac:spMkLst>
        </pc:spChg>
        <pc:spChg chg="mod">
          <ac:chgData name="Nissen, M.D., Steven" userId="cb4b5e9b-ad7a-41a6-bb81-3c7df59fbe3a" providerId="ADAL" clId="{25F559E1-651A-5155-93D3-8B54D8DB877D}" dt="2026-10-19T09:17:24.675" v="5877" actId="255"/>
          <ac:spMkLst>
            <pc:docMk/>
            <pc:sldMk cId="3965489051" sldId="2141411535"/>
            <ac:spMk id="12" creationId="{6DFC2AAA-C0BD-16D8-F9DD-A558F197B697}"/>
          </ac:spMkLst>
        </pc:spChg>
        <pc:spChg chg="mod">
          <ac:chgData name="Nissen, M.D., Steven" userId="cb4b5e9b-ad7a-41a6-bb81-3c7df59fbe3a" providerId="ADAL" clId="{25F559E1-651A-5155-93D3-8B54D8DB877D}" dt="2026-11-03T11:22:15.039" v="11759" actId="552"/>
          <ac:spMkLst>
            <pc:docMk/>
            <pc:sldMk cId="3965489051" sldId="2141411535"/>
            <ac:spMk id="13" creationId="{0E66DA68-817E-0071-8AD0-239860800A0B}"/>
          </ac:spMkLst>
        </pc:spChg>
      </pc:sldChg>
      <pc:sldChg chg="addSp delSp modSp add mod">
        <pc:chgData name="Nissen, M.D., Steven" userId="cb4b5e9b-ad7a-41a6-bb81-3c7df59fbe3a" providerId="ADAL" clId="{25F559E1-651A-5155-93D3-8B54D8DB877D}" dt="2026-10-27T11:33:00.243" v="11214" actId="207"/>
        <pc:sldMkLst>
          <pc:docMk/>
          <pc:sldMk cId="178293300" sldId="2141411537"/>
        </pc:sldMkLst>
        <pc:spChg chg="mod">
          <ac:chgData name="Nissen, M.D., Steven" userId="cb4b5e9b-ad7a-41a6-bb81-3c7df59fbe3a" providerId="ADAL" clId="{25F559E1-651A-5155-93D3-8B54D8DB877D}" dt="2026-10-27T11:33:00.243" v="11214" actId="207"/>
          <ac:spMkLst>
            <pc:docMk/>
            <pc:sldMk cId="178293300" sldId="2141411537"/>
            <ac:spMk id="2" creationId="{00000000-0000-0000-0000-000000000000}"/>
          </ac:spMkLst>
        </pc:spChg>
        <pc:spChg chg="mod">
          <ac:chgData name="Nissen, M.D., Steven" userId="cb4b5e9b-ad7a-41a6-bb81-3c7df59fbe3a" providerId="ADAL" clId="{25F559E1-651A-5155-93D3-8B54D8DB877D}" dt="2026-10-19T09:34:23.737" v="5984" actId="255"/>
          <ac:spMkLst>
            <pc:docMk/>
            <pc:sldMk cId="178293300" sldId="2141411537"/>
            <ac:spMk id="3" creationId="{DD638047-AF7F-56D8-B7F4-FD25094A95C7}"/>
          </ac:spMkLst>
        </pc:spChg>
        <pc:spChg chg="mod">
          <ac:chgData name="Nissen, M.D., Steven" userId="cb4b5e9b-ad7a-41a6-bb81-3c7df59fbe3a" providerId="ADAL" clId="{25F559E1-651A-5155-93D3-8B54D8DB877D}" dt="2026-10-19T09:31:27.504" v="5942" actId="2711"/>
          <ac:spMkLst>
            <pc:docMk/>
            <pc:sldMk cId="178293300" sldId="2141411537"/>
            <ac:spMk id="10" creationId="{3A1308BB-6733-33DC-FF1C-51BC7CC7C43B}"/>
          </ac:spMkLst>
        </pc:spChg>
        <pc:spChg chg="mod">
          <ac:chgData name="Nissen, M.D., Steven" userId="cb4b5e9b-ad7a-41a6-bb81-3c7df59fbe3a" providerId="ADAL" clId="{25F559E1-651A-5155-93D3-8B54D8DB877D}" dt="2026-10-19T09:32:30.289" v="5948"/>
          <ac:spMkLst>
            <pc:docMk/>
            <pc:sldMk cId="178293300" sldId="2141411537"/>
            <ac:spMk id="14" creationId="{28FA4D15-6462-3CC8-CDD8-2B5D582183F4}"/>
          </ac:spMkLst>
        </pc:spChg>
        <pc:spChg chg="mod">
          <ac:chgData name="Nissen, M.D., Steven" userId="cb4b5e9b-ad7a-41a6-bb81-3c7df59fbe3a" providerId="ADAL" clId="{25F559E1-651A-5155-93D3-8B54D8DB877D}" dt="2026-10-19T09:32:30.289" v="5948"/>
          <ac:spMkLst>
            <pc:docMk/>
            <pc:sldMk cId="178293300" sldId="2141411537"/>
            <ac:spMk id="22" creationId="{4E10DC1C-A9F2-447F-9CA7-11A1D87E2B6C}"/>
          </ac:spMkLst>
        </pc:spChg>
        <pc:spChg chg="mod">
          <ac:chgData name="Nissen, M.D., Steven" userId="cb4b5e9b-ad7a-41a6-bb81-3c7df59fbe3a" providerId="ADAL" clId="{25F559E1-651A-5155-93D3-8B54D8DB877D}" dt="2026-10-20T09:47:45.876" v="10609" actId="20577"/>
          <ac:spMkLst>
            <pc:docMk/>
            <pc:sldMk cId="178293300" sldId="2141411537"/>
            <ac:spMk id="29" creationId="{26ADCBCC-C66B-ECB0-A9AA-D8EB7F841EC6}"/>
          </ac:spMkLst>
        </pc:spChg>
        <pc:spChg chg="mod">
          <ac:chgData name="Nissen, M.D., Steven" userId="cb4b5e9b-ad7a-41a6-bb81-3c7df59fbe3a" providerId="ADAL" clId="{25F559E1-651A-5155-93D3-8B54D8DB877D}" dt="2026-10-19T09:33:23.119" v="5961" actId="20577"/>
          <ac:spMkLst>
            <pc:docMk/>
            <pc:sldMk cId="178293300" sldId="2141411537"/>
            <ac:spMk id="43" creationId="{00000000-0000-0000-0000-000000000000}"/>
          </ac:spMkLst>
        </pc:spChg>
        <pc:grpChg chg="mod">
          <ac:chgData name="Nissen, M.D., Steven" userId="cb4b5e9b-ad7a-41a6-bb81-3c7df59fbe3a" providerId="ADAL" clId="{25F559E1-651A-5155-93D3-8B54D8DB877D}" dt="2026-10-19T09:32:48.798" v="5957" actId="1038"/>
          <ac:grpSpMkLst>
            <pc:docMk/>
            <pc:sldMk cId="178293300" sldId="2141411537"/>
            <ac:grpSpMk id="4" creationId="{219E89BC-770F-2B3B-A19A-1276E05D50E8}"/>
          </ac:grpSpMkLst>
        </pc:grpChg>
        <pc:grpChg chg="add mod">
          <ac:chgData name="Nissen, M.D., Steven" userId="cb4b5e9b-ad7a-41a6-bb81-3c7df59fbe3a" providerId="ADAL" clId="{25F559E1-651A-5155-93D3-8B54D8DB877D}" dt="2026-10-19T09:32:58.788" v="5960" actId="1037"/>
          <ac:grpSpMkLst>
            <pc:docMk/>
            <pc:sldMk cId="178293300" sldId="2141411537"/>
            <ac:grpSpMk id="13" creationId="{F393B89F-277D-D679-22D2-DA1E4B377F67}"/>
          </ac:grpSpMkLst>
        </pc:grpChg>
        <pc:cxnChg chg="mod">
          <ac:chgData name="Nissen, M.D., Steven" userId="cb4b5e9b-ad7a-41a6-bb81-3c7df59fbe3a" providerId="ADAL" clId="{25F559E1-651A-5155-93D3-8B54D8DB877D}" dt="2026-10-19T09:32:30.289" v="5948"/>
          <ac:cxnSpMkLst>
            <pc:docMk/>
            <pc:sldMk cId="178293300" sldId="2141411537"/>
            <ac:cxnSpMk id="20" creationId="{FEA880CF-3F7F-0128-A726-9F26829456E4}"/>
          </ac:cxnSpMkLst>
        </pc:cxnChg>
        <pc:cxnChg chg="mod">
          <ac:chgData name="Nissen, M.D., Steven" userId="cb4b5e9b-ad7a-41a6-bb81-3c7df59fbe3a" providerId="ADAL" clId="{25F559E1-651A-5155-93D3-8B54D8DB877D}" dt="2026-10-19T09:32:30.289" v="5948"/>
          <ac:cxnSpMkLst>
            <pc:docMk/>
            <pc:sldMk cId="178293300" sldId="2141411537"/>
            <ac:cxnSpMk id="21" creationId="{A157E958-6FD3-3B8A-F771-68C9AA4A832D}"/>
          </ac:cxnSpMkLst>
        </pc:cxnChg>
      </pc:sldChg>
      <pc:sldChg chg="addSp delSp modSp add mod">
        <pc:chgData name="Nissen, M.D., Steven" userId="cb4b5e9b-ad7a-41a6-bb81-3c7df59fbe3a" providerId="ADAL" clId="{25F559E1-651A-5155-93D3-8B54D8DB877D}" dt="2026-10-27T11:33:07.611" v="11215" actId="207"/>
        <pc:sldMkLst>
          <pc:docMk/>
          <pc:sldMk cId="3293135885" sldId="2141411538"/>
        </pc:sldMkLst>
        <pc:spChg chg="mod">
          <ac:chgData name="Nissen, M.D., Steven" userId="cb4b5e9b-ad7a-41a6-bb81-3c7df59fbe3a" providerId="ADAL" clId="{25F559E1-651A-5155-93D3-8B54D8DB877D}" dt="2026-10-27T11:33:07.611" v="11215" actId="207"/>
          <ac:spMkLst>
            <pc:docMk/>
            <pc:sldMk cId="3293135885" sldId="2141411538"/>
            <ac:spMk id="2" creationId="{044BB26A-347C-EB74-7ABF-2C7AFA53F309}"/>
          </ac:spMkLst>
        </pc:spChg>
        <pc:spChg chg="mod">
          <ac:chgData name="Nissen, M.D., Steven" userId="cb4b5e9b-ad7a-41a6-bb81-3c7df59fbe3a" providerId="ADAL" clId="{25F559E1-651A-5155-93D3-8B54D8DB877D}" dt="2026-10-19T09:34:32.585" v="5985" actId="255"/>
          <ac:spMkLst>
            <pc:docMk/>
            <pc:sldMk cId="3293135885" sldId="2141411538"/>
            <ac:spMk id="3" creationId="{EE605B54-B990-8741-5EE5-77538F212773}"/>
          </ac:spMkLst>
        </pc:spChg>
        <pc:spChg chg="mod">
          <ac:chgData name="Nissen, M.D., Steven" userId="cb4b5e9b-ad7a-41a6-bb81-3c7df59fbe3a" providerId="ADAL" clId="{25F559E1-651A-5155-93D3-8B54D8DB877D}" dt="2026-10-19T14:48:37.284" v="9826" actId="2711"/>
          <ac:spMkLst>
            <pc:docMk/>
            <pc:sldMk cId="3293135885" sldId="2141411538"/>
            <ac:spMk id="5" creationId="{380360C5-1662-6631-3C40-074CFEB9C0A9}"/>
          </ac:spMkLst>
        </pc:spChg>
        <pc:spChg chg="add mod">
          <ac:chgData name="Nissen, M.D., Steven" userId="cb4b5e9b-ad7a-41a6-bb81-3c7df59fbe3a" providerId="ADAL" clId="{25F559E1-651A-5155-93D3-8B54D8DB877D}" dt="2026-10-19T09:34:07.323" v="5983" actId="20577"/>
          <ac:spMkLst>
            <pc:docMk/>
            <pc:sldMk cId="3293135885" sldId="2141411538"/>
            <ac:spMk id="6" creationId="{E74C61A1-09EA-8EEB-C967-1550C2DC5088}"/>
          </ac:spMkLst>
        </pc:spChg>
        <pc:spChg chg="mod">
          <ac:chgData name="Nissen, M.D., Steven" userId="cb4b5e9b-ad7a-41a6-bb81-3c7df59fbe3a" providerId="ADAL" clId="{25F559E1-651A-5155-93D3-8B54D8DB877D}" dt="2026-10-19T14:48:37.284" v="9826" actId="2711"/>
          <ac:spMkLst>
            <pc:docMk/>
            <pc:sldMk cId="3293135885" sldId="2141411538"/>
            <ac:spMk id="10" creationId="{0D8DE42D-A0AD-DE2E-4EDA-D82955E1272A}"/>
          </ac:spMkLst>
        </pc:spChg>
        <pc:spChg chg="mod">
          <ac:chgData name="Nissen, M.D., Steven" userId="cb4b5e9b-ad7a-41a6-bb81-3c7df59fbe3a" providerId="ADAL" clId="{25F559E1-651A-5155-93D3-8B54D8DB877D}" dt="2026-10-19T14:48:37.284" v="9826" actId="2711"/>
          <ac:spMkLst>
            <pc:docMk/>
            <pc:sldMk cId="3293135885" sldId="2141411538"/>
            <ac:spMk id="16" creationId="{447DFCE1-06A1-D671-9EC5-AE30D6992D36}"/>
          </ac:spMkLst>
        </pc:spChg>
        <pc:spChg chg="mod">
          <ac:chgData name="Nissen, M.D., Steven" userId="cb4b5e9b-ad7a-41a6-bb81-3c7df59fbe3a" providerId="ADAL" clId="{25F559E1-651A-5155-93D3-8B54D8DB877D}" dt="2026-10-19T14:48:37.284" v="9826" actId="2711"/>
          <ac:spMkLst>
            <pc:docMk/>
            <pc:sldMk cId="3293135885" sldId="2141411538"/>
            <ac:spMk id="19" creationId="{E8F47B35-5960-1D53-61A6-C32C99C5D190}"/>
          </ac:spMkLst>
        </pc:spChg>
        <pc:spChg chg="mod">
          <ac:chgData name="Nissen, M.D., Steven" userId="cb4b5e9b-ad7a-41a6-bb81-3c7df59fbe3a" providerId="ADAL" clId="{25F559E1-651A-5155-93D3-8B54D8DB877D}" dt="2026-10-20T09:48:21.127" v="10611" actId="20577"/>
          <ac:spMkLst>
            <pc:docMk/>
            <pc:sldMk cId="3293135885" sldId="2141411538"/>
            <ac:spMk id="29" creationId="{A4B1D2B8-4454-419F-C1D1-8CC34ACD6C6D}"/>
          </ac:spMkLst>
        </pc:spChg>
        <pc:grpChg chg="mod">
          <ac:chgData name="Nissen, M.D., Steven" userId="cb4b5e9b-ad7a-41a6-bb81-3c7df59fbe3a" providerId="ADAL" clId="{25F559E1-651A-5155-93D3-8B54D8DB877D}" dt="2026-10-19T14:48:41.900" v="9827" actId="14100"/>
          <ac:grpSpMkLst>
            <pc:docMk/>
            <pc:sldMk cId="3293135885" sldId="2141411538"/>
            <ac:grpSpMk id="4" creationId="{6DA34831-3B62-11FC-90CC-4BA241C10053}"/>
          </ac:grpSpMkLst>
        </pc:grpChg>
        <pc:grpChg chg="mod">
          <ac:chgData name="Nissen, M.D., Steven" userId="cb4b5e9b-ad7a-41a6-bb81-3c7df59fbe3a" providerId="ADAL" clId="{25F559E1-651A-5155-93D3-8B54D8DB877D}" dt="2026-10-19T14:48:41.900" v="9827" actId="14100"/>
          <ac:grpSpMkLst>
            <pc:docMk/>
            <pc:sldMk cId="3293135885" sldId="2141411538"/>
            <ac:grpSpMk id="15" creationId="{9AB7E74E-0FD3-07C7-A0D1-78D2F25008A6}"/>
          </ac:grpSpMkLst>
        </pc:grpChg>
      </pc:sldChg>
      <pc:sldChg chg="delSp modSp add mod ord">
        <pc:chgData name="Nissen, M.D., Steven" userId="cb4b5e9b-ad7a-41a6-bb81-3c7df59fbe3a" providerId="ADAL" clId="{25F559E1-651A-5155-93D3-8B54D8DB877D}" dt="2026-10-19T14:53:15.811" v="9874" actId="20577"/>
        <pc:sldMkLst>
          <pc:docMk/>
          <pc:sldMk cId="2932797348" sldId="2141411539"/>
        </pc:sldMkLst>
        <pc:spChg chg="mod">
          <ac:chgData name="Nissen, M.D., Steven" userId="cb4b5e9b-ad7a-41a6-bb81-3c7df59fbe3a" providerId="ADAL" clId="{25F559E1-651A-5155-93D3-8B54D8DB877D}" dt="2026-10-19T14:53:15.811" v="9874" actId="20577"/>
          <ac:spMkLst>
            <pc:docMk/>
            <pc:sldMk cId="2932797348" sldId="2141411539"/>
            <ac:spMk id="6" creationId="{06F435B3-443E-D6ED-6C84-8494C8A6022D}"/>
          </ac:spMkLst>
        </pc:spChg>
      </pc:sldChg>
      <pc:sldChg chg="modSp add mod ord">
        <pc:chgData name="Nissen, M.D., Steven" userId="cb4b5e9b-ad7a-41a6-bb81-3c7df59fbe3a" providerId="ADAL" clId="{25F559E1-651A-5155-93D3-8B54D8DB877D}" dt="2026-10-27T11:37:18.801" v="11243" actId="948"/>
        <pc:sldMkLst>
          <pc:docMk/>
          <pc:sldMk cId="4112107421" sldId="2141411540"/>
        </pc:sldMkLst>
        <pc:spChg chg="mod">
          <ac:chgData name="Nissen, M.D., Steven" userId="cb4b5e9b-ad7a-41a6-bb81-3c7df59fbe3a" providerId="ADAL" clId="{25F559E1-651A-5155-93D3-8B54D8DB877D}" dt="2026-10-27T11:37:18.801" v="11243" actId="948"/>
          <ac:spMkLst>
            <pc:docMk/>
            <pc:sldMk cId="4112107421" sldId="2141411540"/>
            <ac:spMk id="3" creationId="{3600A5FC-D2C3-153F-A119-C494203DFD4A}"/>
          </ac:spMkLst>
        </pc:spChg>
      </pc:sldChg>
      <pc:sldChg chg="add ord">
        <pc:chgData name="Nissen, M.D., Steven" userId="cb4b5e9b-ad7a-41a6-bb81-3c7df59fbe3a" providerId="ADAL" clId="{25F559E1-651A-5155-93D3-8B54D8DB877D}" dt="2026-10-19T09:46:38.871" v="6308" actId="20578"/>
        <pc:sldMkLst>
          <pc:docMk/>
          <pc:sldMk cId="1759137735" sldId="2141411541"/>
        </pc:sldMkLst>
      </pc:sldChg>
      <pc:sldChg chg="modSp add mod ord">
        <pc:chgData name="Nissen, M.D., Steven" userId="cb4b5e9b-ad7a-41a6-bb81-3c7df59fbe3a" providerId="ADAL" clId="{25F559E1-651A-5155-93D3-8B54D8DB877D}" dt="2026-10-20T11:53:19.995" v="10668" actId="11"/>
        <pc:sldMkLst>
          <pc:docMk/>
          <pc:sldMk cId="2017605509" sldId="2141411542"/>
        </pc:sldMkLst>
        <pc:spChg chg="mod">
          <ac:chgData name="Nissen, M.D., Steven" userId="cb4b5e9b-ad7a-41a6-bb81-3c7df59fbe3a" providerId="ADAL" clId="{25F559E1-651A-5155-93D3-8B54D8DB877D}" dt="2026-10-19T11:34:03.555" v="9346" actId="255"/>
          <ac:spMkLst>
            <pc:docMk/>
            <pc:sldMk cId="2017605509" sldId="2141411542"/>
            <ac:spMk id="2" creationId="{79E0CC0E-1AB9-BFD0-193A-5CCEBBABEB55}"/>
          </ac:spMkLst>
        </pc:spChg>
        <pc:spChg chg="mod">
          <ac:chgData name="Nissen, M.D., Steven" userId="cb4b5e9b-ad7a-41a6-bb81-3c7df59fbe3a" providerId="ADAL" clId="{25F559E1-651A-5155-93D3-8B54D8DB877D}" dt="2026-10-20T11:53:19.995" v="10668" actId="11"/>
          <ac:spMkLst>
            <pc:docMk/>
            <pc:sldMk cId="2017605509" sldId="2141411542"/>
            <ac:spMk id="3" creationId="{5E3CD30D-0A6B-2D20-3050-AB341F23F26C}"/>
          </ac:spMkLst>
        </pc:spChg>
      </pc:sldChg>
      <pc:sldChg chg="addSp delSp modSp add mod">
        <pc:chgData name="Nissen, M.D., Steven" userId="cb4b5e9b-ad7a-41a6-bb81-3c7df59fbe3a" providerId="ADAL" clId="{25F559E1-651A-5155-93D3-8B54D8DB877D}" dt="2026-10-27T11:42:44.258" v="11245" actId="207"/>
        <pc:sldMkLst>
          <pc:docMk/>
          <pc:sldMk cId="3005218942" sldId="2141411543"/>
        </pc:sldMkLst>
        <pc:spChg chg="mod">
          <ac:chgData name="Nissen, M.D., Steven" userId="cb4b5e9b-ad7a-41a6-bb81-3c7df59fbe3a" providerId="ADAL" clId="{25F559E1-651A-5155-93D3-8B54D8DB877D}" dt="2026-10-27T11:42:44.258" v="11245" actId="207"/>
          <ac:spMkLst>
            <pc:docMk/>
            <pc:sldMk cId="3005218942" sldId="2141411543"/>
            <ac:spMk id="2" creationId="{00000000-0000-0000-0000-000000000000}"/>
          </ac:spMkLst>
        </pc:spChg>
        <pc:spChg chg="mod">
          <ac:chgData name="Nissen, M.D., Steven" userId="cb4b5e9b-ad7a-41a6-bb81-3c7df59fbe3a" providerId="ADAL" clId="{25F559E1-651A-5155-93D3-8B54D8DB877D}" dt="2026-10-19T10:08:16.078" v="6753" actId="1076"/>
          <ac:spMkLst>
            <pc:docMk/>
            <pc:sldMk cId="3005218942" sldId="2141411543"/>
            <ac:spMk id="3" creationId="{DD638047-AF7F-56D8-B7F4-FD25094A95C7}"/>
          </ac:spMkLst>
        </pc:spChg>
        <pc:spChg chg="mod">
          <ac:chgData name="Nissen, M.D., Steven" userId="cb4b5e9b-ad7a-41a6-bb81-3c7df59fbe3a" providerId="ADAL" clId="{25F559E1-651A-5155-93D3-8B54D8DB877D}" dt="2026-10-19T10:08:22.299" v="6754" actId="2711"/>
          <ac:spMkLst>
            <pc:docMk/>
            <pc:sldMk cId="3005218942" sldId="2141411543"/>
            <ac:spMk id="5" creationId="{DD424053-8777-9932-163E-3E9457E0AA8E}"/>
          </ac:spMkLst>
        </pc:spChg>
        <pc:spChg chg="mod">
          <ac:chgData name="Nissen, M.D., Steven" userId="cb4b5e9b-ad7a-41a6-bb81-3c7df59fbe3a" providerId="ADAL" clId="{25F559E1-651A-5155-93D3-8B54D8DB877D}" dt="2026-10-19T10:08:22.299" v="6754" actId="2711"/>
          <ac:spMkLst>
            <pc:docMk/>
            <pc:sldMk cId="3005218942" sldId="2141411543"/>
            <ac:spMk id="10" creationId="{3A1308BB-6733-33DC-FF1C-51BC7CC7C43B}"/>
          </ac:spMkLst>
        </pc:spChg>
        <pc:spChg chg="mod">
          <ac:chgData name="Nissen, M.D., Steven" userId="cb4b5e9b-ad7a-41a6-bb81-3c7df59fbe3a" providerId="ADAL" clId="{25F559E1-651A-5155-93D3-8B54D8DB877D}" dt="2026-10-19T10:08:22.299" v="6754" actId="2711"/>
          <ac:spMkLst>
            <pc:docMk/>
            <pc:sldMk cId="3005218942" sldId="2141411543"/>
            <ac:spMk id="16" creationId="{223DEE43-41EA-8BD1-FC1A-3854ED35BD74}"/>
          </ac:spMkLst>
        </pc:spChg>
        <pc:spChg chg="mod">
          <ac:chgData name="Nissen, M.D., Steven" userId="cb4b5e9b-ad7a-41a6-bb81-3c7df59fbe3a" providerId="ADAL" clId="{25F559E1-651A-5155-93D3-8B54D8DB877D}" dt="2026-10-19T10:08:22.299" v="6754" actId="2711"/>
          <ac:spMkLst>
            <pc:docMk/>
            <pc:sldMk cId="3005218942" sldId="2141411543"/>
            <ac:spMk id="19" creationId="{F3A4E4F7-35AE-B8A8-13AE-B5FC432F267E}"/>
          </ac:spMkLst>
        </pc:spChg>
        <pc:spChg chg="mod">
          <ac:chgData name="Nissen, M.D., Steven" userId="cb4b5e9b-ad7a-41a6-bb81-3c7df59fbe3a" providerId="ADAL" clId="{25F559E1-651A-5155-93D3-8B54D8DB877D}" dt="2026-10-19T10:08:16.078" v="6753" actId="1076"/>
          <ac:spMkLst>
            <pc:docMk/>
            <pc:sldMk cId="3005218942" sldId="2141411543"/>
            <ac:spMk id="29" creationId="{26ADCBCC-C66B-ECB0-A9AA-D8EB7F841EC6}"/>
          </ac:spMkLst>
        </pc:spChg>
        <pc:spChg chg="mod">
          <ac:chgData name="Nissen, M.D., Steven" userId="cb4b5e9b-ad7a-41a6-bb81-3c7df59fbe3a" providerId="ADAL" clId="{25F559E1-651A-5155-93D3-8B54D8DB877D}" dt="2026-10-19T10:08:49.731" v="6757" actId="255"/>
          <ac:spMkLst>
            <pc:docMk/>
            <pc:sldMk cId="3005218942" sldId="2141411543"/>
            <ac:spMk id="43" creationId="{00000000-0000-0000-0000-000000000000}"/>
          </ac:spMkLst>
        </pc:spChg>
        <pc:spChg chg="mod">
          <ac:chgData name="Nissen, M.D., Steven" userId="cb4b5e9b-ad7a-41a6-bb81-3c7df59fbe3a" providerId="ADAL" clId="{25F559E1-651A-5155-93D3-8B54D8DB877D}" dt="2026-10-19T10:08:49.731" v="6757" actId="255"/>
          <ac:spMkLst>
            <pc:docMk/>
            <pc:sldMk cId="3005218942" sldId="2141411543"/>
            <ac:spMk id="54" creationId="{00000000-0000-0000-0000-000000000000}"/>
          </ac:spMkLst>
        </pc:spChg>
        <pc:grpChg chg="mod">
          <ac:chgData name="Nissen, M.D., Steven" userId="cb4b5e9b-ad7a-41a6-bb81-3c7df59fbe3a" providerId="ADAL" clId="{25F559E1-651A-5155-93D3-8B54D8DB877D}" dt="2026-10-19T10:08:25.512" v="6755" actId="14100"/>
          <ac:grpSpMkLst>
            <pc:docMk/>
            <pc:sldMk cId="3005218942" sldId="2141411543"/>
            <ac:grpSpMk id="4" creationId="{219E89BC-770F-2B3B-A19A-1276E05D50E8}"/>
          </ac:grpSpMkLst>
        </pc:grpChg>
        <pc:grpChg chg="mod">
          <ac:chgData name="Nissen, M.D., Steven" userId="cb4b5e9b-ad7a-41a6-bb81-3c7df59fbe3a" providerId="ADAL" clId="{25F559E1-651A-5155-93D3-8B54D8DB877D}" dt="2026-10-19T10:08:25.512" v="6755" actId="14100"/>
          <ac:grpSpMkLst>
            <pc:docMk/>
            <pc:sldMk cId="3005218942" sldId="2141411543"/>
            <ac:grpSpMk id="15" creationId="{018545BD-D661-3DDA-D321-FCD2C363221D}"/>
          </ac:grpSpMkLst>
        </pc:grpChg>
      </pc:sldChg>
      <pc:sldChg chg="addSp delSp modSp add mod ord">
        <pc:chgData name="Nissen, M.D., Steven" userId="cb4b5e9b-ad7a-41a6-bb81-3c7df59fbe3a" providerId="ADAL" clId="{25F559E1-651A-5155-93D3-8B54D8DB877D}" dt="2026-10-21T12:05:27.149" v="10914" actId="255"/>
        <pc:sldMkLst>
          <pc:docMk/>
          <pc:sldMk cId="3431255499" sldId="2141411544"/>
        </pc:sldMkLst>
        <pc:spChg chg="mod">
          <ac:chgData name="Nissen, M.D., Steven" userId="cb4b5e9b-ad7a-41a6-bb81-3c7df59fbe3a" providerId="ADAL" clId="{25F559E1-651A-5155-93D3-8B54D8DB877D}" dt="2026-10-19T16:46:12.107" v="10502" actId="255"/>
          <ac:spMkLst>
            <pc:docMk/>
            <pc:sldMk cId="3431255499" sldId="2141411544"/>
            <ac:spMk id="3" creationId="{9C21BDD6-B257-4444-E49D-7D3CCC9F3295}"/>
          </ac:spMkLst>
        </pc:spChg>
        <pc:spChg chg="mod">
          <ac:chgData name="Nissen, M.D., Steven" userId="cb4b5e9b-ad7a-41a6-bb81-3c7df59fbe3a" providerId="ADAL" clId="{25F559E1-651A-5155-93D3-8B54D8DB877D}" dt="2026-10-19T12:42:04.100" v="9415" actId="2711"/>
          <ac:spMkLst>
            <pc:docMk/>
            <pc:sldMk cId="3431255499" sldId="2141411544"/>
            <ac:spMk id="5" creationId="{43778299-088A-CB9B-6A38-D577743F408A}"/>
          </ac:spMkLst>
        </pc:spChg>
        <pc:spChg chg="add mod">
          <ac:chgData name="Nissen, M.D., Steven" userId="cb4b5e9b-ad7a-41a6-bb81-3c7df59fbe3a" providerId="ADAL" clId="{25F559E1-651A-5155-93D3-8B54D8DB877D}" dt="2026-10-21T12:05:27.149" v="10914" actId="255"/>
          <ac:spMkLst>
            <pc:docMk/>
            <pc:sldMk cId="3431255499" sldId="2141411544"/>
            <ac:spMk id="9" creationId="{6981A93A-C8ED-C7BA-47A1-F170AD1DCC7F}"/>
          </ac:spMkLst>
        </pc:spChg>
        <pc:spChg chg="mod">
          <ac:chgData name="Nissen, M.D., Steven" userId="cb4b5e9b-ad7a-41a6-bb81-3c7df59fbe3a" providerId="ADAL" clId="{25F559E1-651A-5155-93D3-8B54D8DB877D}" dt="2026-10-19T12:42:04.100" v="9415" actId="2711"/>
          <ac:spMkLst>
            <pc:docMk/>
            <pc:sldMk cId="3431255499" sldId="2141411544"/>
            <ac:spMk id="10" creationId="{E466B3B9-76F8-97E3-B3E7-0DAD185DB7C7}"/>
          </ac:spMkLst>
        </pc:spChg>
        <pc:spChg chg="mod">
          <ac:chgData name="Nissen, M.D., Steven" userId="cb4b5e9b-ad7a-41a6-bb81-3c7df59fbe3a" providerId="ADAL" clId="{25F559E1-651A-5155-93D3-8B54D8DB877D}" dt="2026-10-19T12:42:04.100" v="9415" actId="2711"/>
          <ac:spMkLst>
            <pc:docMk/>
            <pc:sldMk cId="3431255499" sldId="2141411544"/>
            <ac:spMk id="16" creationId="{8131F150-50DB-8A74-0166-CD6B41159502}"/>
          </ac:spMkLst>
        </pc:spChg>
        <pc:spChg chg="mod">
          <ac:chgData name="Nissen, M.D., Steven" userId="cb4b5e9b-ad7a-41a6-bb81-3c7df59fbe3a" providerId="ADAL" clId="{25F559E1-651A-5155-93D3-8B54D8DB877D}" dt="2026-10-19T12:42:04.100" v="9415" actId="2711"/>
          <ac:spMkLst>
            <pc:docMk/>
            <pc:sldMk cId="3431255499" sldId="2141411544"/>
            <ac:spMk id="19" creationId="{535D6867-52FF-6A9C-4A31-1FFBA8A11FA0}"/>
          </ac:spMkLst>
        </pc:spChg>
        <pc:spChg chg="mod">
          <ac:chgData name="Nissen, M.D., Steven" userId="cb4b5e9b-ad7a-41a6-bb81-3c7df59fbe3a" providerId="ADAL" clId="{25F559E1-651A-5155-93D3-8B54D8DB877D}" dt="2026-10-19T16:46:12.107" v="10502" actId="255"/>
          <ac:spMkLst>
            <pc:docMk/>
            <pc:sldMk cId="3431255499" sldId="2141411544"/>
            <ac:spMk id="29" creationId="{05C8BA92-9337-0069-2291-113DB90EF40E}"/>
          </ac:spMkLst>
        </pc:spChg>
        <pc:spChg chg="mod">
          <ac:chgData name="Nissen, M.D., Steven" userId="cb4b5e9b-ad7a-41a6-bb81-3c7df59fbe3a" providerId="ADAL" clId="{25F559E1-651A-5155-93D3-8B54D8DB877D}" dt="2026-10-19T12:41:53.523" v="9414" actId="255"/>
          <ac:spMkLst>
            <pc:docMk/>
            <pc:sldMk cId="3431255499" sldId="2141411544"/>
            <ac:spMk id="43" creationId="{33BD9587-BC4B-A324-80D6-192B6D68A7CD}"/>
          </ac:spMkLst>
        </pc:spChg>
        <pc:spChg chg="mod">
          <ac:chgData name="Nissen, M.D., Steven" userId="cb4b5e9b-ad7a-41a6-bb81-3c7df59fbe3a" providerId="ADAL" clId="{25F559E1-651A-5155-93D3-8B54D8DB877D}" dt="2026-10-19T12:41:53.523" v="9414" actId="255"/>
          <ac:spMkLst>
            <pc:docMk/>
            <pc:sldMk cId="3431255499" sldId="2141411544"/>
            <ac:spMk id="54" creationId="{83C37BF4-B78B-9B7F-D440-8E57F634D5CC}"/>
          </ac:spMkLst>
        </pc:spChg>
        <pc:grpChg chg="mod">
          <ac:chgData name="Nissen, M.D., Steven" userId="cb4b5e9b-ad7a-41a6-bb81-3c7df59fbe3a" providerId="ADAL" clId="{25F559E1-651A-5155-93D3-8B54D8DB877D}" dt="2026-10-19T14:50:03.656" v="9854" actId="1076"/>
          <ac:grpSpMkLst>
            <pc:docMk/>
            <pc:sldMk cId="3431255499" sldId="2141411544"/>
            <ac:grpSpMk id="4" creationId="{C09E4242-EEB9-1DA4-15CC-C3A7216EFF27}"/>
          </ac:grpSpMkLst>
        </pc:grpChg>
        <pc:grpChg chg="mod">
          <ac:chgData name="Nissen, M.D., Steven" userId="cb4b5e9b-ad7a-41a6-bb81-3c7df59fbe3a" providerId="ADAL" clId="{25F559E1-651A-5155-93D3-8B54D8DB877D}" dt="2026-10-19T12:42:07.192" v="9416" actId="14100"/>
          <ac:grpSpMkLst>
            <pc:docMk/>
            <pc:sldMk cId="3431255499" sldId="2141411544"/>
            <ac:grpSpMk id="15" creationId="{97C9396B-1550-9BFD-9C65-51E833EAF451}"/>
          </ac:grpSpMkLst>
        </pc:grpChg>
      </pc:sldChg>
      <pc:sldChg chg="addSp delSp modSp add mod ord">
        <pc:chgData name="Nissen, M.D., Steven" userId="cb4b5e9b-ad7a-41a6-bb81-3c7df59fbe3a" providerId="ADAL" clId="{25F559E1-651A-5155-93D3-8B54D8DB877D}" dt="2026-10-19T14:50:35.405" v="9859" actId="1076"/>
        <pc:sldMkLst>
          <pc:docMk/>
          <pc:sldMk cId="875893731" sldId="2141411545"/>
        </pc:sldMkLst>
        <pc:spChg chg="mod">
          <ac:chgData name="Nissen, M.D., Steven" userId="cb4b5e9b-ad7a-41a6-bb81-3c7df59fbe3a" providerId="ADAL" clId="{25F559E1-651A-5155-93D3-8B54D8DB877D}" dt="2026-10-19T12:44:14.856" v="9464" actId="1076"/>
          <ac:spMkLst>
            <pc:docMk/>
            <pc:sldMk cId="875893731" sldId="2141411545"/>
            <ac:spMk id="3" creationId="{CA286E8F-D173-6299-5E8A-E6BE2F582716}"/>
          </ac:spMkLst>
        </pc:spChg>
        <pc:spChg chg="mod">
          <ac:chgData name="Nissen, M.D., Steven" userId="cb4b5e9b-ad7a-41a6-bb81-3c7df59fbe3a" providerId="ADAL" clId="{25F559E1-651A-5155-93D3-8B54D8DB877D}" dt="2026-10-19T14:50:18.165" v="9857" actId="2711"/>
          <ac:spMkLst>
            <pc:docMk/>
            <pc:sldMk cId="875893731" sldId="2141411545"/>
            <ac:spMk id="5" creationId="{6D23D72C-4358-353E-7B8F-EC04886343BF}"/>
          </ac:spMkLst>
        </pc:spChg>
        <pc:spChg chg="mod">
          <ac:chgData name="Nissen, M.D., Steven" userId="cb4b5e9b-ad7a-41a6-bb81-3c7df59fbe3a" providerId="ADAL" clId="{25F559E1-651A-5155-93D3-8B54D8DB877D}" dt="2026-10-19T14:50:18.165" v="9857" actId="2711"/>
          <ac:spMkLst>
            <pc:docMk/>
            <pc:sldMk cId="875893731" sldId="2141411545"/>
            <ac:spMk id="10" creationId="{26197C48-F243-0178-28B5-E9EBE2A5DFAD}"/>
          </ac:spMkLst>
        </pc:spChg>
        <pc:spChg chg="mod">
          <ac:chgData name="Nissen, M.D., Steven" userId="cb4b5e9b-ad7a-41a6-bb81-3c7df59fbe3a" providerId="ADAL" clId="{25F559E1-651A-5155-93D3-8B54D8DB877D}" dt="2026-10-19T14:50:18.165" v="9857" actId="2711"/>
          <ac:spMkLst>
            <pc:docMk/>
            <pc:sldMk cId="875893731" sldId="2141411545"/>
            <ac:spMk id="16" creationId="{55A9E538-47B5-8FC3-5830-854E2951213D}"/>
          </ac:spMkLst>
        </pc:spChg>
        <pc:spChg chg="mod">
          <ac:chgData name="Nissen, M.D., Steven" userId="cb4b5e9b-ad7a-41a6-bb81-3c7df59fbe3a" providerId="ADAL" clId="{25F559E1-651A-5155-93D3-8B54D8DB877D}" dt="2026-10-19T14:50:18.165" v="9857" actId="2711"/>
          <ac:spMkLst>
            <pc:docMk/>
            <pc:sldMk cId="875893731" sldId="2141411545"/>
            <ac:spMk id="19" creationId="{D557A00B-6100-1B85-AE2D-86C0E029466B}"/>
          </ac:spMkLst>
        </pc:spChg>
        <pc:spChg chg="add mod">
          <ac:chgData name="Nissen, M.D., Steven" userId="cb4b5e9b-ad7a-41a6-bb81-3c7df59fbe3a" providerId="ADAL" clId="{25F559E1-651A-5155-93D3-8B54D8DB877D}" dt="2026-10-19T12:43:52.887" v="9459"/>
          <ac:spMkLst>
            <pc:docMk/>
            <pc:sldMk cId="875893731" sldId="2141411545"/>
            <ac:spMk id="21" creationId="{7C6F83F4-8BE8-A358-9D63-58CDDF334419}"/>
          </ac:spMkLst>
        </pc:spChg>
        <pc:spChg chg="mod">
          <ac:chgData name="Nissen, M.D., Steven" userId="cb4b5e9b-ad7a-41a6-bb81-3c7df59fbe3a" providerId="ADAL" clId="{25F559E1-651A-5155-93D3-8B54D8DB877D}" dt="2026-10-19T12:44:14.856" v="9464" actId="1076"/>
          <ac:spMkLst>
            <pc:docMk/>
            <pc:sldMk cId="875893731" sldId="2141411545"/>
            <ac:spMk id="29" creationId="{EC67F5BD-2D1A-CDD4-E239-E0EEFDDB25EF}"/>
          </ac:spMkLst>
        </pc:spChg>
        <pc:spChg chg="mod">
          <ac:chgData name="Nissen, M.D., Steven" userId="cb4b5e9b-ad7a-41a6-bb81-3c7df59fbe3a" providerId="ADAL" clId="{25F559E1-651A-5155-93D3-8B54D8DB877D}" dt="2026-10-19T12:44:00.363" v="9460" actId="255"/>
          <ac:spMkLst>
            <pc:docMk/>
            <pc:sldMk cId="875893731" sldId="2141411545"/>
            <ac:spMk id="43" creationId="{D1788057-D4AF-A29E-EE2B-BF817242D425}"/>
          </ac:spMkLst>
        </pc:spChg>
        <pc:spChg chg="mod">
          <ac:chgData name="Nissen, M.D., Steven" userId="cb4b5e9b-ad7a-41a6-bb81-3c7df59fbe3a" providerId="ADAL" clId="{25F559E1-651A-5155-93D3-8B54D8DB877D}" dt="2026-10-19T12:44:00.363" v="9460" actId="255"/>
          <ac:spMkLst>
            <pc:docMk/>
            <pc:sldMk cId="875893731" sldId="2141411545"/>
            <ac:spMk id="54" creationId="{90922F8C-4147-AF03-42B0-A2B981CE3738}"/>
          </ac:spMkLst>
        </pc:spChg>
        <pc:grpChg chg="mod">
          <ac:chgData name="Nissen, M.D., Steven" userId="cb4b5e9b-ad7a-41a6-bb81-3c7df59fbe3a" providerId="ADAL" clId="{25F559E1-651A-5155-93D3-8B54D8DB877D}" dt="2026-10-19T14:50:35.405" v="9859" actId="1076"/>
          <ac:grpSpMkLst>
            <pc:docMk/>
            <pc:sldMk cId="875893731" sldId="2141411545"/>
            <ac:grpSpMk id="4" creationId="{B303003A-097A-1CE3-C740-BFC4B11BB343}"/>
          </ac:grpSpMkLst>
        </pc:grpChg>
        <pc:grpChg chg="mod">
          <ac:chgData name="Nissen, M.D., Steven" userId="cb4b5e9b-ad7a-41a6-bb81-3c7df59fbe3a" providerId="ADAL" clId="{25F559E1-651A-5155-93D3-8B54D8DB877D}" dt="2026-10-19T14:50:35.405" v="9859" actId="1076"/>
          <ac:grpSpMkLst>
            <pc:docMk/>
            <pc:sldMk cId="875893731" sldId="2141411545"/>
            <ac:grpSpMk id="15" creationId="{064AC970-1C8A-DDE3-8A38-817A3154C525}"/>
          </ac:grpSpMkLst>
        </pc:grpChg>
      </pc:sldChg>
      <pc:sldChg chg="addSp modSp add del mod ord">
        <pc:chgData name="Nissen, M.D., Steven" userId="cb4b5e9b-ad7a-41a6-bb81-3c7df59fbe3a" providerId="ADAL" clId="{25F559E1-651A-5155-93D3-8B54D8DB877D}" dt="2026-11-03T10:50:24.678" v="11745" actId="2696"/>
        <pc:sldMkLst>
          <pc:docMk/>
          <pc:sldMk cId="2822433302" sldId="2141411546"/>
        </pc:sldMkLst>
      </pc:sldChg>
      <pc:sldChg chg="addSp delSp modSp new mod modClrScheme chgLayout">
        <pc:chgData name="Nissen, M.D., Steven" userId="cb4b5e9b-ad7a-41a6-bb81-3c7df59fbe3a" providerId="ADAL" clId="{25F559E1-651A-5155-93D3-8B54D8DB877D}" dt="2026-10-19T11:04:03.902" v="7657" actId="478"/>
        <pc:sldMkLst>
          <pc:docMk/>
          <pc:sldMk cId="659709387" sldId="2141411548"/>
        </pc:sldMkLst>
      </pc:sldChg>
      <pc:sldChg chg="modSp add mod ord">
        <pc:chgData name="Nissen, M.D., Steven" userId="cb4b5e9b-ad7a-41a6-bb81-3c7df59fbe3a" providerId="ADAL" clId="{25F559E1-651A-5155-93D3-8B54D8DB877D}" dt="2026-11-03T11:34:47.241" v="11816" actId="20577"/>
        <pc:sldMkLst>
          <pc:docMk/>
          <pc:sldMk cId="2662298458" sldId="2141411549"/>
        </pc:sldMkLst>
        <pc:spChg chg="mod">
          <ac:chgData name="Nissen, M.D., Steven" userId="cb4b5e9b-ad7a-41a6-bb81-3c7df59fbe3a" providerId="ADAL" clId="{25F559E1-651A-5155-93D3-8B54D8DB877D}" dt="2026-11-03T11:34:47.241" v="11816" actId="20577"/>
          <ac:spMkLst>
            <pc:docMk/>
            <pc:sldMk cId="2662298458" sldId="2141411549"/>
            <ac:spMk id="3" creationId="{B1DB0F67-6BE2-5CB9-8F2B-E744DEDD0BDD}"/>
          </ac:spMkLst>
        </pc:spChg>
      </pc:sldChg>
      <pc:sldChg chg="modSp add mod ord">
        <pc:chgData name="Nissen, M.D., Steven" userId="cb4b5e9b-ad7a-41a6-bb81-3c7df59fbe3a" providerId="ADAL" clId="{25F559E1-651A-5155-93D3-8B54D8DB877D}" dt="2026-10-27T11:45:13.533" v="11265" actId="948"/>
        <pc:sldMkLst>
          <pc:docMk/>
          <pc:sldMk cId="3789486891" sldId="2141411550"/>
        </pc:sldMkLst>
        <pc:spChg chg="mod">
          <ac:chgData name="Nissen, M.D., Steven" userId="cb4b5e9b-ad7a-41a6-bb81-3c7df59fbe3a" providerId="ADAL" clId="{25F559E1-651A-5155-93D3-8B54D8DB877D}" dt="2026-10-27T11:45:13.533" v="11265" actId="948"/>
          <ac:spMkLst>
            <pc:docMk/>
            <pc:sldMk cId="3789486891" sldId="2141411550"/>
            <ac:spMk id="3" creationId="{E2D04B9C-799C-E520-5773-05D1A16F41D3}"/>
          </ac:spMkLst>
        </pc:spChg>
      </pc:sldChg>
      <pc:sldChg chg="modSp add mod ord">
        <pc:chgData name="Nissen, M.D., Steven" userId="cb4b5e9b-ad7a-41a6-bb81-3c7df59fbe3a" providerId="ADAL" clId="{25F559E1-651A-5155-93D3-8B54D8DB877D}" dt="2026-10-23T09:52:10.351" v="11093" actId="207"/>
        <pc:sldMkLst>
          <pc:docMk/>
          <pc:sldMk cId="488932673" sldId="2141411551"/>
        </pc:sldMkLst>
        <pc:spChg chg="mod">
          <ac:chgData name="Nissen, M.D., Steven" userId="cb4b5e9b-ad7a-41a6-bb81-3c7df59fbe3a" providerId="ADAL" clId="{25F559E1-651A-5155-93D3-8B54D8DB877D}" dt="2026-10-19T13:16:26.794" v="9820" actId="20577"/>
          <ac:spMkLst>
            <pc:docMk/>
            <pc:sldMk cId="488932673" sldId="2141411551"/>
            <ac:spMk id="2" creationId="{45A6D4C7-E2B8-F056-7AF2-3CA4BCFDAB85}"/>
          </ac:spMkLst>
        </pc:spChg>
        <pc:spChg chg="mod">
          <ac:chgData name="Nissen, M.D., Steven" userId="cb4b5e9b-ad7a-41a6-bb81-3c7df59fbe3a" providerId="ADAL" clId="{25F559E1-651A-5155-93D3-8B54D8DB877D}" dt="2026-10-23T09:52:10.351" v="11093" actId="207"/>
          <ac:spMkLst>
            <pc:docMk/>
            <pc:sldMk cId="488932673" sldId="2141411551"/>
            <ac:spMk id="3" creationId="{2A6847A7-7D68-17EF-A5BB-6FF9F84B9AEC}"/>
          </ac:spMkLst>
        </pc:spChg>
      </pc:sldChg>
      <pc:sldChg chg="addSp delSp modSp new mod">
        <pc:chgData name="Nissen, M.D., Steven" userId="cb4b5e9b-ad7a-41a6-bb81-3c7df59fbe3a" providerId="ADAL" clId="{25F559E1-651A-5155-93D3-8B54D8DB877D}" dt="2026-10-20T12:23:55.230" v="10723" actId="1036"/>
        <pc:sldMkLst>
          <pc:docMk/>
          <pc:sldMk cId="2697876773" sldId="2141411552"/>
        </pc:sldMkLst>
        <pc:spChg chg="mod">
          <ac:chgData name="Nissen, M.D., Steven" userId="cb4b5e9b-ad7a-41a6-bb81-3c7df59fbe3a" providerId="ADAL" clId="{25F559E1-651A-5155-93D3-8B54D8DB877D}" dt="2026-10-20T12:23:55.230" v="10723" actId="1036"/>
          <ac:spMkLst>
            <pc:docMk/>
            <pc:sldMk cId="2697876773" sldId="2141411552"/>
            <ac:spMk id="2" creationId="{CBF4BEDC-63FC-36E4-4511-D4C624203253}"/>
          </ac:spMkLst>
        </pc:spChg>
        <pc:graphicFrameChg chg="add mod modGraphic">
          <ac:chgData name="Nissen, M.D., Steven" userId="cb4b5e9b-ad7a-41a6-bb81-3c7df59fbe3a" providerId="ADAL" clId="{25F559E1-651A-5155-93D3-8B54D8DB877D}" dt="2026-10-20T12:23:44.788" v="10721" actId="14100"/>
          <ac:graphicFrameMkLst>
            <pc:docMk/>
            <pc:sldMk cId="2697876773" sldId="2141411552"/>
            <ac:graphicFrameMk id="13" creationId="{00CF0147-F4D1-7710-2BCE-A1BC8D670EEC}"/>
          </ac:graphicFrameMkLst>
        </pc:graphicFrameChg>
      </pc:sldChg>
      <pc:sldChg chg="addSp delSp modSp add mod">
        <pc:chgData name="Nissen, M.D., Steven" userId="cb4b5e9b-ad7a-41a6-bb81-3c7df59fbe3a" providerId="ADAL" clId="{25F559E1-651A-5155-93D3-8B54D8DB877D}" dt="2026-11-03T11:27:15.098" v="11773" actId="1038"/>
        <pc:sldMkLst>
          <pc:docMk/>
          <pc:sldMk cId="831902174" sldId="2141411553"/>
        </pc:sldMkLst>
        <pc:spChg chg="mod">
          <ac:chgData name="Nissen, M.D., Steven" userId="cb4b5e9b-ad7a-41a6-bb81-3c7df59fbe3a" providerId="ADAL" clId="{25F559E1-651A-5155-93D3-8B54D8DB877D}" dt="2026-11-03T11:27:15.098" v="11773" actId="1038"/>
          <ac:spMkLst>
            <pc:docMk/>
            <pc:sldMk cId="831902174" sldId="2141411553"/>
            <ac:spMk id="12" creationId="{F8E2C118-9A80-35CF-F359-2A9084A3DAB9}"/>
          </ac:spMkLst>
        </pc:spChg>
        <pc:spChg chg="add mod">
          <ac:chgData name="Nissen, M.D., Steven" userId="cb4b5e9b-ad7a-41a6-bb81-3c7df59fbe3a" providerId="ADAL" clId="{25F559E1-651A-5155-93D3-8B54D8DB877D}" dt="2026-10-19T16:36:31.510" v="10432" actId="1038"/>
          <ac:spMkLst>
            <pc:docMk/>
            <pc:sldMk cId="831902174" sldId="2141411553"/>
            <ac:spMk id="21" creationId="{159BC9B3-7E4B-522A-B171-AA41E37739CE}"/>
          </ac:spMkLst>
        </pc:spChg>
        <pc:spChg chg="mod">
          <ac:chgData name="Nissen, M.D., Steven" userId="cb4b5e9b-ad7a-41a6-bb81-3c7df59fbe3a" providerId="ADAL" clId="{25F559E1-651A-5155-93D3-8B54D8DB877D}" dt="2026-10-19T16:35:03.011" v="10378" actId="1038"/>
          <ac:spMkLst>
            <pc:docMk/>
            <pc:sldMk cId="831902174" sldId="2141411553"/>
            <ac:spMk id="22" creationId="{F6F9649E-33C3-1B91-A4AA-4B3180F14B3D}"/>
          </ac:spMkLst>
        </pc:spChg>
        <pc:spChg chg="add mod">
          <ac:chgData name="Nissen, M.D., Steven" userId="cb4b5e9b-ad7a-41a6-bb81-3c7df59fbe3a" providerId="ADAL" clId="{25F559E1-651A-5155-93D3-8B54D8DB877D}" dt="2026-10-19T16:36:51.041" v="10449" actId="1036"/>
          <ac:spMkLst>
            <pc:docMk/>
            <pc:sldMk cId="831902174" sldId="2141411553"/>
            <ac:spMk id="23" creationId="{E448D55B-2C7B-D82F-7CF9-27316073D757}"/>
          </ac:spMkLst>
        </pc:spChg>
        <pc:spChg chg="add mod">
          <ac:chgData name="Nissen, M.D., Steven" userId="cb4b5e9b-ad7a-41a6-bb81-3c7df59fbe3a" providerId="ADAL" clId="{25F559E1-651A-5155-93D3-8B54D8DB877D}" dt="2026-10-19T16:37:18.856" v="10457" actId="1038"/>
          <ac:spMkLst>
            <pc:docMk/>
            <pc:sldMk cId="831902174" sldId="2141411553"/>
            <ac:spMk id="25" creationId="{087777E3-D8BA-CAE6-0050-C208FB53C56A}"/>
          </ac:spMkLst>
        </pc:spChg>
        <pc:spChg chg="add mod">
          <ac:chgData name="Nissen, M.D., Steven" userId="cb4b5e9b-ad7a-41a6-bb81-3c7df59fbe3a" providerId="ADAL" clId="{25F559E1-651A-5155-93D3-8B54D8DB877D}" dt="2026-10-19T16:37:15.677" v="10453" actId="1038"/>
          <ac:spMkLst>
            <pc:docMk/>
            <pc:sldMk cId="831902174" sldId="2141411553"/>
            <ac:spMk id="26" creationId="{6DABDDDB-1B09-00FD-823E-69049A0ACD4F}"/>
          </ac:spMkLst>
        </pc:spChg>
        <pc:spChg chg="add mod">
          <ac:chgData name="Nissen, M.D., Steven" userId="cb4b5e9b-ad7a-41a6-bb81-3c7df59fbe3a" providerId="ADAL" clId="{25F559E1-651A-5155-93D3-8B54D8DB877D}" dt="2026-10-27T11:32:36.445" v="11213" actId="1037"/>
          <ac:spMkLst>
            <pc:docMk/>
            <pc:sldMk cId="831902174" sldId="2141411553"/>
            <ac:spMk id="27" creationId="{8159E8B4-ACDD-6C87-8544-5F04CD6DE530}"/>
          </ac:spMkLst>
        </pc:spChg>
        <pc:spChg chg="mod">
          <ac:chgData name="Nissen, M.D., Steven" userId="cb4b5e9b-ad7a-41a6-bb81-3c7df59fbe3a" providerId="ADAL" clId="{25F559E1-651A-5155-93D3-8B54D8DB877D}" dt="2026-10-19T16:35:37.686" v="10422" actId="1038"/>
          <ac:spMkLst>
            <pc:docMk/>
            <pc:sldMk cId="831902174" sldId="2141411553"/>
            <ac:spMk id="54" creationId="{8FE3A147-BB5E-D3A4-4087-4C81AE4B05D0}"/>
          </ac:spMkLst>
        </pc:spChg>
        <pc:grpChg chg="mod">
          <ac:chgData name="Nissen, M.D., Steven" userId="cb4b5e9b-ad7a-41a6-bb81-3c7df59fbe3a" providerId="ADAL" clId="{25F559E1-651A-5155-93D3-8B54D8DB877D}" dt="2026-10-19T16:37:34.323" v="10463" actId="1038"/>
          <ac:grpSpMkLst>
            <pc:docMk/>
            <pc:sldMk cId="831902174" sldId="2141411553"/>
            <ac:grpSpMk id="4" creationId="{42AF2C7E-278E-92D9-E387-0A49B1ADD440}"/>
          </ac:grpSpMkLst>
        </pc:grpChg>
        <pc:grpChg chg="mod">
          <ac:chgData name="Nissen, M.D., Steven" userId="cb4b5e9b-ad7a-41a6-bb81-3c7df59fbe3a" providerId="ADAL" clId="{25F559E1-651A-5155-93D3-8B54D8DB877D}" dt="2026-10-19T16:37:46.549" v="10480" actId="1035"/>
          <ac:grpSpMkLst>
            <pc:docMk/>
            <pc:sldMk cId="831902174" sldId="2141411553"/>
            <ac:grpSpMk id="15" creationId="{F89DE256-A4BB-25A1-B2F9-FBA314CE4B45}"/>
          </ac:grpSpMkLst>
        </pc:grpChg>
        <pc:picChg chg="add mod">
          <ac:chgData name="Nissen, M.D., Steven" userId="cb4b5e9b-ad7a-41a6-bb81-3c7df59fbe3a" providerId="ADAL" clId="{25F559E1-651A-5155-93D3-8B54D8DB877D}" dt="2026-10-19T16:34:36.657" v="10372" actId="1038"/>
          <ac:picMkLst>
            <pc:docMk/>
            <pc:sldMk cId="831902174" sldId="2141411553"/>
            <ac:picMk id="20" creationId="{9DB14B0F-CD92-D657-3463-388C5C0C6BFF}"/>
          </ac:picMkLst>
        </pc:picChg>
        <pc:cxnChg chg="add mod">
          <ac:chgData name="Nissen, M.D., Steven" userId="cb4b5e9b-ad7a-41a6-bb81-3c7df59fbe3a" providerId="ADAL" clId="{25F559E1-651A-5155-93D3-8B54D8DB877D}" dt="2026-10-27T11:31:49.540" v="11158" actId="1036"/>
          <ac:cxnSpMkLst>
            <pc:docMk/>
            <pc:sldMk cId="831902174" sldId="2141411553"/>
            <ac:cxnSpMk id="3" creationId="{E3B220B7-73E1-F442-3B9F-2E5B613466E9}"/>
          </ac:cxnSpMkLst>
        </pc:cxnChg>
        <pc:cxnChg chg="mod">
          <ac:chgData name="Nissen, M.D., Steven" userId="cb4b5e9b-ad7a-41a6-bb81-3c7df59fbe3a" providerId="ADAL" clId="{25F559E1-651A-5155-93D3-8B54D8DB877D}" dt="2026-10-19T16:35:07.160" v="10389" actId="1038"/>
          <ac:cxnSpMkLst>
            <pc:docMk/>
            <pc:sldMk cId="831902174" sldId="2141411553"/>
            <ac:cxnSpMk id="9" creationId="{1F3A77F9-240D-1849-54AE-84AB8E761C51}"/>
          </ac:cxnSpMkLst>
        </pc:cxnChg>
      </pc:sldChg>
      <pc:sldChg chg="delSp modSp new mod ord">
        <pc:chgData name="Nissen, M.D., Steven" userId="cb4b5e9b-ad7a-41a6-bb81-3c7df59fbe3a" providerId="ADAL" clId="{25F559E1-651A-5155-93D3-8B54D8DB877D}" dt="2026-10-20T12:26:22.817" v="10740" actId="20578"/>
        <pc:sldMkLst>
          <pc:docMk/>
          <pc:sldMk cId="4161858959" sldId="2141411554"/>
        </pc:sldMkLst>
        <pc:spChg chg="mod">
          <ac:chgData name="Nissen, M.D., Steven" userId="cb4b5e9b-ad7a-41a6-bb81-3c7df59fbe3a" providerId="ADAL" clId="{25F559E1-651A-5155-93D3-8B54D8DB877D}" dt="2026-10-20T12:26:06.460" v="10739" actId="1076"/>
          <ac:spMkLst>
            <pc:docMk/>
            <pc:sldMk cId="4161858959" sldId="2141411554"/>
            <ac:spMk id="2" creationId="{81CFCACD-B50D-F89D-468D-690F2572EBE5}"/>
          </ac:spMkLst>
        </pc:spChg>
      </pc:sldChg>
      <pc:sldChg chg="addSp delSp modSp new mod ord">
        <pc:chgData name="Nissen, M.D., Steven" userId="cb4b5e9b-ad7a-41a6-bb81-3c7df59fbe3a" providerId="ADAL" clId="{25F559E1-651A-5155-93D3-8B54D8DB877D}" dt="2026-10-20T12:41:28.193" v="10824" actId="20578"/>
        <pc:sldMkLst>
          <pc:docMk/>
          <pc:sldMk cId="3888726297" sldId="2141411555"/>
        </pc:sldMkLst>
        <pc:spChg chg="add mod">
          <ac:chgData name="Nissen, M.D., Steven" userId="cb4b5e9b-ad7a-41a6-bb81-3c7df59fbe3a" providerId="ADAL" clId="{25F559E1-651A-5155-93D3-8B54D8DB877D}" dt="2026-10-20T12:39:17.057" v="10812" actId="255"/>
          <ac:spMkLst>
            <pc:docMk/>
            <pc:sldMk cId="3888726297" sldId="2141411555"/>
            <ac:spMk id="6" creationId="{F0582B1A-37C7-1E8F-0545-0003D636A64F}"/>
          </ac:spMkLst>
        </pc:spChg>
        <pc:graphicFrameChg chg="add mod modGraphic">
          <ac:chgData name="Nissen, M.D., Steven" userId="cb4b5e9b-ad7a-41a6-bb81-3c7df59fbe3a" providerId="ADAL" clId="{25F559E1-651A-5155-93D3-8B54D8DB877D}" dt="2026-10-20T12:40:49.131" v="10823" actId="207"/>
          <ac:graphicFrameMkLst>
            <pc:docMk/>
            <pc:sldMk cId="3888726297" sldId="2141411555"/>
            <ac:graphicFrameMk id="5" creationId="{842A2FE9-9C58-AD19-7124-A2761BCCE92C}"/>
          </ac:graphicFrameMkLst>
        </pc:graphicFrameChg>
      </pc:sldChg>
      <pc:sldChg chg="modSp add mod">
        <pc:chgData name="Nissen, M.D., Steven" userId="cb4b5e9b-ad7a-41a6-bb81-3c7df59fbe3a" providerId="ADAL" clId="{25F559E1-651A-5155-93D3-8B54D8DB877D}" dt="2026-11-03T11:36:05.436" v="11820" actId="1035"/>
        <pc:sldMkLst>
          <pc:docMk/>
          <pc:sldMk cId="3151209922" sldId="2141411557"/>
        </pc:sldMkLst>
        <pc:picChg chg="mod">
          <ac:chgData name="Nissen, M.D., Steven" userId="cb4b5e9b-ad7a-41a6-bb81-3c7df59fbe3a" providerId="ADAL" clId="{25F559E1-651A-5155-93D3-8B54D8DB877D}" dt="2026-11-03T11:36:05.436" v="11820" actId="1035"/>
          <ac:picMkLst>
            <pc:docMk/>
            <pc:sldMk cId="3151209922" sldId="2141411557"/>
            <ac:picMk id="8" creationId="{22C12299-90B8-CDEB-B371-AD6E02891B38}"/>
          </ac:picMkLst>
        </pc:picChg>
        <pc:picChg chg="mod">
          <ac:chgData name="Nissen, M.D., Steven" userId="cb4b5e9b-ad7a-41a6-bb81-3c7df59fbe3a" providerId="ADAL" clId="{25F559E1-651A-5155-93D3-8B54D8DB877D}" dt="2026-11-03T11:35:58.724" v="11818" actId="12788"/>
          <ac:picMkLst>
            <pc:docMk/>
            <pc:sldMk cId="3151209922" sldId="2141411557"/>
            <ac:picMk id="10" creationId="{5D262DF8-0EFF-F759-EE15-C46509C64C95}"/>
          </ac:picMkLst>
        </pc:picChg>
      </pc:sldChg>
    </pc:docChg>
  </pc:docChgLst>
  <pc:docChgLst>
    <pc:chgData name="Nissen, M.D., Steven" userId="cb4b5e9b-ad7a-41a6-bb81-3c7df59fbe3a" providerId="ADAL" clId="{B8534E93-87CC-5ED3-96CC-804DC29690E3}"/>
    <pc:docChg chg="undo custSel addSld delSld modSld">
      <pc:chgData name="Nissen, M.D., Steven" userId="cb4b5e9b-ad7a-41a6-bb81-3c7df59fbe3a" providerId="ADAL" clId="{B8534E93-87CC-5ED3-96CC-804DC29690E3}" dt="2026-11-01T11:27:36.873" v="54" actId="20577"/>
      <pc:docMkLst>
        <pc:docMk/>
      </pc:docMkLst>
      <pc:sldChg chg="modSp mod">
        <pc:chgData name="Nissen, M.D., Steven" userId="cb4b5e9b-ad7a-41a6-bb81-3c7df59fbe3a" providerId="ADAL" clId="{B8534E93-87CC-5ED3-96CC-804DC29690E3}" dt="2026-11-01T11:23:05.792" v="51" actId="255"/>
        <pc:sldMkLst>
          <pc:docMk/>
          <pc:sldMk cId="2483316952" sldId="2141411520"/>
        </pc:sldMkLst>
        <pc:spChg chg="mod">
          <ac:chgData name="Nissen, M.D., Steven" userId="cb4b5e9b-ad7a-41a6-bb81-3c7df59fbe3a" providerId="ADAL" clId="{B8534E93-87CC-5ED3-96CC-804DC29690E3}" dt="2026-11-01T11:23:05.792" v="51" actId="255"/>
          <ac:spMkLst>
            <pc:docMk/>
            <pc:sldMk cId="2483316952" sldId="2141411520"/>
            <ac:spMk id="16" creationId="{9BE19D8F-8509-4ED0-89A6-24A7CF4FA1DE}"/>
          </ac:spMkLst>
        </pc:spChg>
      </pc:sldChg>
      <pc:sldChg chg="addSp delSp modSp mod">
        <pc:chgData name="Nissen, M.D., Steven" userId="cb4b5e9b-ad7a-41a6-bb81-3c7df59fbe3a" providerId="ADAL" clId="{B8534E93-87CC-5ED3-96CC-804DC29690E3}" dt="2026-11-01T11:22:09.843" v="50" actId="948"/>
        <pc:sldMkLst>
          <pc:docMk/>
          <pc:sldMk cId="3965489051" sldId="2141411535"/>
        </pc:sldMkLst>
        <pc:spChg chg="mod">
          <ac:chgData name="Nissen, M.D., Steven" userId="cb4b5e9b-ad7a-41a6-bb81-3c7df59fbe3a" providerId="ADAL" clId="{B8534E93-87CC-5ED3-96CC-804DC29690E3}" dt="2026-11-01T11:17:57.151" v="14" actId="948"/>
          <ac:spMkLst>
            <pc:docMk/>
            <pc:sldMk cId="3965489051" sldId="2141411535"/>
            <ac:spMk id="3" creationId="{87175F39-9A3C-0819-94A7-5ED3B078960F}"/>
          </ac:spMkLst>
        </pc:spChg>
        <pc:spChg chg="mod">
          <ac:chgData name="Nissen, M.D., Steven" userId="cb4b5e9b-ad7a-41a6-bb81-3c7df59fbe3a" providerId="ADAL" clId="{B8534E93-87CC-5ED3-96CC-804DC29690E3}" dt="2026-11-01T11:18:04.466" v="25" actId="1035"/>
          <ac:spMkLst>
            <pc:docMk/>
            <pc:sldMk cId="3965489051" sldId="2141411535"/>
            <ac:spMk id="5" creationId="{0A0F1624-40F7-EA2D-ED2D-2E33D435D18B}"/>
          </ac:spMkLst>
        </pc:spChg>
        <pc:spChg chg="mod">
          <ac:chgData name="Nissen, M.D., Steven" userId="cb4b5e9b-ad7a-41a6-bb81-3c7df59fbe3a" providerId="ADAL" clId="{B8534E93-87CC-5ED3-96CC-804DC29690E3}" dt="2026-11-01T11:17:46.457" v="13" actId="948"/>
          <ac:spMkLst>
            <pc:docMk/>
            <pc:sldMk cId="3965489051" sldId="2141411535"/>
            <ac:spMk id="6" creationId="{00000000-0000-0000-0000-000000000000}"/>
          </ac:spMkLst>
        </pc:spChg>
        <pc:spChg chg="mod">
          <ac:chgData name="Nissen, M.D., Steven" userId="cb4b5e9b-ad7a-41a6-bb81-3c7df59fbe3a" providerId="ADAL" clId="{B8534E93-87CC-5ED3-96CC-804DC29690E3}" dt="2026-11-01T11:22:09.843" v="50" actId="948"/>
          <ac:spMkLst>
            <pc:docMk/>
            <pc:sldMk cId="3965489051" sldId="2141411535"/>
            <ac:spMk id="12" creationId="{6DFC2AAA-C0BD-16D8-F9DD-A558F197B697}"/>
          </ac:spMkLst>
        </pc:spChg>
        <pc:spChg chg="mod">
          <ac:chgData name="Nissen, M.D., Steven" userId="cb4b5e9b-ad7a-41a6-bb81-3c7df59fbe3a" providerId="ADAL" clId="{B8534E93-87CC-5ED3-96CC-804DC29690E3}" dt="2026-11-01T11:21:48.178" v="46" actId="3064"/>
          <ac:spMkLst>
            <pc:docMk/>
            <pc:sldMk cId="3965489051" sldId="2141411535"/>
            <ac:spMk id="13" creationId="{0E66DA68-817E-0071-8AD0-239860800A0B}"/>
          </ac:spMkLst>
        </pc:spChg>
      </pc:sldChg>
      <pc:sldChg chg="modSp mod">
        <pc:chgData name="Nissen, M.D., Steven" userId="cb4b5e9b-ad7a-41a6-bb81-3c7df59fbe3a" providerId="ADAL" clId="{B8534E93-87CC-5ED3-96CC-804DC29690E3}" dt="2026-11-01T11:26:33.426" v="53" actId="20577"/>
        <pc:sldMkLst>
          <pc:docMk/>
          <pc:sldMk cId="4112107421" sldId="2141411540"/>
        </pc:sldMkLst>
        <pc:spChg chg="mod">
          <ac:chgData name="Nissen, M.D., Steven" userId="cb4b5e9b-ad7a-41a6-bb81-3c7df59fbe3a" providerId="ADAL" clId="{B8534E93-87CC-5ED3-96CC-804DC29690E3}" dt="2026-11-01T11:26:33.426" v="53" actId="20577"/>
          <ac:spMkLst>
            <pc:docMk/>
            <pc:sldMk cId="4112107421" sldId="2141411540"/>
            <ac:spMk id="3" creationId="{3600A5FC-D2C3-153F-A119-C494203DFD4A}"/>
          </ac:spMkLst>
        </pc:spChg>
      </pc:sldChg>
      <pc:sldChg chg="modSp mod">
        <pc:chgData name="Nissen, M.D., Steven" userId="cb4b5e9b-ad7a-41a6-bb81-3c7df59fbe3a" providerId="ADAL" clId="{B8534E93-87CC-5ED3-96CC-804DC29690E3}" dt="2026-11-01T11:27:36.873" v="54" actId="20577"/>
        <pc:sldMkLst>
          <pc:docMk/>
          <pc:sldMk cId="2017605509" sldId="2141411542"/>
        </pc:sldMkLst>
        <pc:spChg chg="mod">
          <ac:chgData name="Nissen, M.D., Steven" userId="cb4b5e9b-ad7a-41a6-bb81-3c7df59fbe3a" providerId="ADAL" clId="{B8534E93-87CC-5ED3-96CC-804DC29690E3}" dt="2026-11-01T11:27:36.873" v="54" actId="20577"/>
          <ac:spMkLst>
            <pc:docMk/>
            <pc:sldMk cId="2017605509" sldId="2141411542"/>
            <ac:spMk id="3" creationId="{5E3CD30D-0A6B-2D20-3050-AB341F23F26C}"/>
          </ac:spMkLst>
        </pc:spChg>
      </pc:sldChg>
      <pc:sldChg chg="modSp mod">
        <pc:chgData name="Nissen, M.D., Steven" userId="cb4b5e9b-ad7a-41a6-bb81-3c7df59fbe3a" providerId="ADAL" clId="{B8534E93-87CC-5ED3-96CC-804DC29690E3}" dt="2026-11-01T11:24:26.232" v="52" actId="255"/>
        <pc:sldMkLst>
          <pc:docMk/>
          <pc:sldMk cId="3431255499" sldId="2141411544"/>
        </pc:sldMkLst>
        <pc:spChg chg="mod">
          <ac:chgData name="Nissen, M.D., Steven" userId="cb4b5e9b-ad7a-41a6-bb81-3c7df59fbe3a" providerId="ADAL" clId="{B8534E93-87CC-5ED3-96CC-804DC29690E3}" dt="2026-11-01T11:24:26.232" v="52" actId="255"/>
          <ac:spMkLst>
            <pc:docMk/>
            <pc:sldMk cId="3431255499" sldId="2141411544"/>
            <ac:spMk id="3" creationId="{9C21BDD6-B257-4444-E49D-7D3CCC9F3295}"/>
          </ac:spMkLst>
        </pc:spChg>
        <pc:spChg chg="mod">
          <ac:chgData name="Nissen, M.D., Steven" userId="cb4b5e9b-ad7a-41a6-bb81-3c7df59fbe3a" providerId="ADAL" clId="{B8534E93-87CC-5ED3-96CC-804DC29690E3}" dt="2026-11-01T11:24:26.232" v="52" actId="255"/>
          <ac:spMkLst>
            <pc:docMk/>
            <pc:sldMk cId="3431255499" sldId="2141411544"/>
            <ac:spMk id="29" creationId="{05C8BA92-9337-0069-2291-113DB90EF40E}"/>
          </ac:spMkLst>
        </pc:spChg>
      </pc:sldChg>
      <pc:sldChg chg="addSp modSp add mod">
        <pc:chgData name="Nissen, M.D., Steven" userId="cb4b5e9b-ad7a-41a6-bb81-3c7df59fbe3a" providerId="ADAL" clId="{B8534E93-87CC-5ED3-96CC-804DC29690E3}" dt="2026-10-20T18:59:11.336" v="2"/>
        <pc:sldMkLst>
          <pc:docMk/>
          <pc:sldMk cId="2256810515" sldId="2141411556"/>
        </pc:sldMkLst>
        <pc:spChg chg="add mod">
          <ac:chgData name="Nissen, M.D., Steven" userId="cb4b5e9b-ad7a-41a6-bb81-3c7df59fbe3a" providerId="ADAL" clId="{B8534E93-87CC-5ED3-96CC-804DC29690E3}" dt="2026-10-20T18:59:11.336" v="2"/>
          <ac:spMkLst>
            <pc:docMk/>
            <pc:sldMk cId="2256810515" sldId="2141411556"/>
            <ac:spMk id="2" creationId="{4554C2A2-B98D-4AC2-52EA-DE4EAFABCC04}"/>
          </ac:spMkLst>
        </pc:spChg>
        <pc:spChg chg="mod">
          <ac:chgData name="Nissen, M.D., Steven" userId="cb4b5e9b-ad7a-41a6-bb81-3c7df59fbe3a" providerId="ADAL" clId="{B8534E93-87CC-5ED3-96CC-804DC29690E3}" dt="2026-10-20T18:59:09.328" v="1" actId="20577"/>
          <ac:spMkLst>
            <pc:docMk/>
            <pc:sldMk cId="2256810515" sldId="2141411556"/>
            <ac:spMk id="12" creationId="{5A64EB37-B4D1-F137-EE1B-B7BA78B6166C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944888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9800" y="3549651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76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12825" y="495300"/>
            <a:ext cx="5010150" cy="2819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68187862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Times" pitchFamily="-112" charset="0"/>
        <a:ea typeface="ＭＳ Ｐゴシック" pitchFamily="-112" charset="-128"/>
        <a:cs typeface="ＭＳ Ｐゴシック" pitchFamily="-112" charset="-128"/>
      </a:defRPr>
    </a:lvl1pPr>
    <a:lvl2pPr marL="380276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Times" pitchFamily="-112" charset="0"/>
        <a:ea typeface="ＭＳ Ｐゴシック" pitchFamily="-112" charset="-128"/>
        <a:cs typeface="+mn-cs"/>
      </a:defRPr>
    </a:lvl2pPr>
    <a:lvl3pPr marL="760547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Times" pitchFamily="-112" charset="0"/>
        <a:ea typeface="ＭＳ Ｐゴシック" pitchFamily="-112" charset="-128"/>
        <a:cs typeface="+mn-cs"/>
      </a:defRPr>
    </a:lvl3pPr>
    <a:lvl4pPr marL="114081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Times" pitchFamily="-112" charset="0"/>
        <a:ea typeface="ＭＳ Ｐゴシック" pitchFamily="-112" charset="-128"/>
        <a:cs typeface="+mn-cs"/>
      </a:defRPr>
    </a:lvl4pPr>
    <a:lvl5pPr marL="1521092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Times" pitchFamily="-112" charset="0"/>
        <a:ea typeface="ＭＳ Ｐゴシック" pitchFamily="-112" charset="-128"/>
        <a:cs typeface="+mn-cs"/>
      </a:defRPr>
    </a:lvl5pPr>
    <a:lvl6pPr marL="1901363" algn="l" defTabSz="38027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281635" algn="l" defTabSz="38027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661905" algn="l" defTabSz="38027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042181" algn="l" defTabSz="38027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12825" y="495300"/>
            <a:ext cx="5010150" cy="28194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260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12825" y="495300"/>
            <a:ext cx="5010150" cy="28194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8041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7251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85863"/>
            <a:ext cx="5681663" cy="3197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444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AB0CDB-3892-4FB5-A77C-B0356052E92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444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12332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12825" y="495300"/>
            <a:ext cx="5010150" cy="28194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32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9492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12825" y="495300"/>
            <a:ext cx="5010150" cy="28194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118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7E7DF2-F0F7-9C54-4DA8-64A1F36AE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9AA593-0384-453B-066A-929A3AD147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012825" y="495300"/>
            <a:ext cx="5010150" cy="28194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0925F9-7DA1-30CE-45B8-3F4009D284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3519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12825" y="495300"/>
            <a:ext cx="5010150" cy="28194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0984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49474B-AFB0-14F9-8F46-214FBDB7BB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A246BC-02BE-59BC-0C9D-2141606859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012825" y="495300"/>
            <a:ext cx="5010150" cy="28194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ACCA3F-69B5-D1D8-E80F-4FEB627163D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6369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ABDAA9-1169-CFD7-6EC5-5CDD8EEF1C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90D0E0-FA7F-49B5-E36C-A89E632AC4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012825" y="495300"/>
            <a:ext cx="5010150" cy="28194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0A9DFD-A384-1E9D-3463-856A71E958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2109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E1EBC0-9308-F42E-3DF9-A89DD43C1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21389E-C6BF-F2EE-6082-2530D898B6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012825" y="495300"/>
            <a:ext cx="5010150" cy="28194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1906C1-5B17-9282-F78E-2CF14034EA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6417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4A894-D822-6CF9-7D02-CCBD9F686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40B4FE-990C-9953-C30C-3DA4578BEE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012825" y="495300"/>
            <a:ext cx="5010150" cy="28194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8DE66C-87F7-9E8A-6CC7-3A1D4F2D3C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1503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12825" y="495300"/>
            <a:ext cx="5010150" cy="28194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118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740999-CCDB-2144-F8FD-482FAB0F53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EEAC92-05A1-3212-DE59-D3EFF31022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012825" y="495300"/>
            <a:ext cx="5010150" cy="28194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3AE5E9-3387-0AFC-DB94-DD12C33351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5018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81E0E-82E2-7B01-DE37-8C6716B889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97466C-F03A-9F79-7039-4CCBA6DB6B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C9A50B-0ABC-3E1A-ACF1-85E9B6452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2006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12825" y="495300"/>
            <a:ext cx="5010150" cy="28194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0984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222969-E4D8-2CE6-C9F4-14F22C605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57C01B-7E16-C087-ECC9-1DF01C36E1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012825" y="495300"/>
            <a:ext cx="5010150" cy="28194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146019-1063-15EA-4A93-313FFF10AE0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1577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12825" y="495300"/>
            <a:ext cx="5010150" cy="28194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0984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16914-0724-61CE-0879-61E2236246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F4F834-D828-DF45-5CE2-075406AD51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012825" y="495300"/>
            <a:ext cx="5010150" cy="28194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A0F38A-E908-C84D-B9EA-66D0A9116B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4978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095EDC-F671-918E-91E6-C8BA0EBA6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6EAFBE-F5E1-7A28-0E0E-AD6118CE62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012825" y="495300"/>
            <a:ext cx="5010150" cy="28194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36F44F-A5F3-0245-27EF-49069587835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57220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28F650-52E5-6673-19F6-DDC94B6DF8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77CA11-473F-37D1-E29C-BC7C1ED4E6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012825" y="495300"/>
            <a:ext cx="5010150" cy="28194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6EBD6A-15D8-5547-3F37-5994ED3A438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6521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8532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03749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9846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AFD207-35ED-73AD-780E-6F5DC260F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781057-94AB-CDCA-4462-F9ED0FE5B6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367986-70C4-FDD7-66BF-2E30ED615F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2723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57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7"/>
            <a:ext cx="6400800" cy="461457"/>
          </a:xfrm>
        </p:spPr>
        <p:txBody>
          <a:bodyPr/>
          <a:lstStyle>
            <a:lvl1pPr marL="0" indent="0" algn="ctr">
              <a:buNone/>
              <a:defRPr/>
            </a:lvl1pPr>
            <a:lvl2pPr marL="342140" indent="0" algn="ctr">
              <a:buNone/>
              <a:defRPr/>
            </a:lvl2pPr>
            <a:lvl3pPr marL="684278" indent="0" algn="ctr">
              <a:buNone/>
              <a:defRPr/>
            </a:lvl3pPr>
            <a:lvl4pPr marL="1026417" indent="0" algn="ctr">
              <a:buNone/>
              <a:defRPr/>
            </a:lvl4pPr>
            <a:lvl5pPr marL="1368557" indent="0" algn="ctr">
              <a:buNone/>
              <a:defRPr/>
            </a:lvl5pPr>
            <a:lvl6pPr marL="1710696" indent="0" algn="ctr">
              <a:buNone/>
              <a:defRPr/>
            </a:lvl6pPr>
            <a:lvl7pPr marL="2052834" indent="0" algn="ctr">
              <a:buNone/>
              <a:defRPr/>
            </a:lvl7pPr>
            <a:lvl8pPr marL="2394973" indent="0" algn="ctr">
              <a:buNone/>
              <a:defRPr/>
            </a:lvl8pPr>
            <a:lvl9pPr marL="2737112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8ADEAC-3141-4F44-BCE4-0814C73E064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40557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845139-7C6C-194D-BFB2-92BDB37890F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36502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201"/>
            <a:ext cx="7772400" cy="1021557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57161"/>
            <a:ext cx="7772400" cy="32295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140" indent="0">
              <a:buNone/>
              <a:defRPr sz="1350"/>
            </a:lvl2pPr>
            <a:lvl3pPr marL="684278" indent="0">
              <a:buNone/>
              <a:defRPr sz="1200"/>
            </a:lvl3pPr>
            <a:lvl4pPr marL="1026417" indent="0">
              <a:buNone/>
              <a:defRPr sz="1050"/>
            </a:lvl4pPr>
            <a:lvl5pPr marL="1368557" indent="0">
              <a:buNone/>
              <a:defRPr sz="1050"/>
            </a:lvl5pPr>
            <a:lvl6pPr marL="1710696" indent="0">
              <a:buNone/>
              <a:defRPr sz="1050"/>
            </a:lvl6pPr>
            <a:lvl7pPr marL="2052834" indent="0">
              <a:buNone/>
              <a:defRPr sz="1050"/>
            </a:lvl7pPr>
            <a:lvl8pPr marL="2394973" indent="0">
              <a:buNone/>
              <a:defRPr sz="1050"/>
            </a:lvl8pPr>
            <a:lvl9pPr marL="2737112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26F6D7-5EB0-014F-A3C6-A8485303A46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56784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41879"/>
            <a:ext cx="3810000" cy="1846451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1879"/>
            <a:ext cx="3810000" cy="1846451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FFB334-C4B0-9E4C-9029-000AA0739ED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3253849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405471"/>
            <a:ext cx="4040188" cy="36912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140" indent="0">
              <a:buNone/>
              <a:defRPr sz="1500" b="1"/>
            </a:lvl2pPr>
            <a:lvl3pPr marL="684278" indent="0">
              <a:buNone/>
              <a:defRPr sz="1350" b="1"/>
            </a:lvl3pPr>
            <a:lvl4pPr marL="1026417" indent="0">
              <a:buNone/>
              <a:defRPr sz="1200" b="1"/>
            </a:lvl4pPr>
            <a:lvl5pPr marL="1368557" indent="0">
              <a:buNone/>
              <a:defRPr sz="1200" b="1"/>
            </a:lvl5pPr>
            <a:lvl6pPr marL="1710696" indent="0">
              <a:buNone/>
              <a:defRPr sz="1200" b="1"/>
            </a:lvl6pPr>
            <a:lvl7pPr marL="2052834" indent="0">
              <a:buNone/>
              <a:defRPr sz="1200" b="1"/>
            </a:lvl7pPr>
            <a:lvl8pPr marL="2394973" indent="0">
              <a:buNone/>
              <a:defRPr sz="1200" b="1"/>
            </a:lvl8pPr>
            <a:lvl9pPr marL="273711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631164"/>
            <a:ext cx="4040188" cy="133862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60" y="1405484"/>
            <a:ext cx="4041775" cy="36912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140" indent="0">
              <a:buNone/>
              <a:defRPr sz="1500" b="1"/>
            </a:lvl2pPr>
            <a:lvl3pPr marL="684278" indent="0">
              <a:buNone/>
              <a:defRPr sz="1350" b="1"/>
            </a:lvl3pPr>
            <a:lvl4pPr marL="1026417" indent="0">
              <a:buNone/>
              <a:defRPr sz="1200" b="1"/>
            </a:lvl4pPr>
            <a:lvl5pPr marL="1368557" indent="0">
              <a:buNone/>
              <a:defRPr sz="1200" b="1"/>
            </a:lvl5pPr>
            <a:lvl6pPr marL="1710696" indent="0">
              <a:buNone/>
              <a:defRPr sz="1200" b="1"/>
            </a:lvl6pPr>
            <a:lvl7pPr marL="2052834" indent="0">
              <a:buNone/>
              <a:defRPr sz="1200" b="1"/>
            </a:lvl7pPr>
            <a:lvl8pPr marL="2394973" indent="0">
              <a:buNone/>
              <a:defRPr sz="1200" b="1"/>
            </a:lvl8pPr>
            <a:lvl9pPr marL="273711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60" y="1631164"/>
            <a:ext cx="4041775" cy="133862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89CFCD-FB4F-574A-96EB-CF3AA2FB028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634054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221F75-EF8E-5347-9AA0-0D292A8B047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775876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94C565-BC12-E740-8F92-967521D65B6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046211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04789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813"/>
            <a:ext cx="5111750" cy="173565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076352"/>
            <a:ext cx="3008313" cy="253708"/>
          </a:xfrm>
        </p:spPr>
        <p:txBody>
          <a:bodyPr/>
          <a:lstStyle>
            <a:lvl1pPr marL="0" indent="0">
              <a:buNone/>
              <a:defRPr sz="1050"/>
            </a:lvl1pPr>
            <a:lvl2pPr marL="342140" indent="0">
              <a:buNone/>
              <a:defRPr sz="900"/>
            </a:lvl2pPr>
            <a:lvl3pPr marL="684278" indent="0">
              <a:buNone/>
              <a:defRPr sz="750"/>
            </a:lvl3pPr>
            <a:lvl4pPr marL="1026417" indent="0">
              <a:buNone/>
              <a:defRPr sz="675"/>
            </a:lvl4pPr>
            <a:lvl5pPr marL="1368557" indent="0">
              <a:buNone/>
              <a:defRPr sz="675"/>
            </a:lvl5pPr>
            <a:lvl6pPr marL="1710696" indent="0">
              <a:buNone/>
              <a:defRPr sz="675"/>
            </a:lvl6pPr>
            <a:lvl7pPr marL="2052834" indent="0">
              <a:buNone/>
              <a:defRPr sz="675"/>
            </a:lvl7pPr>
            <a:lvl8pPr marL="2394973" indent="0">
              <a:buNone/>
              <a:defRPr sz="675"/>
            </a:lvl8pPr>
            <a:lvl9pPr marL="273711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42BECF-F2B6-0D49-B39E-5068768155D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699567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7"/>
            <a:ext cx="5486400" cy="461457"/>
          </a:xfrm>
        </p:spPr>
        <p:txBody>
          <a:bodyPr/>
          <a:lstStyle>
            <a:lvl1pPr marL="0" indent="0">
              <a:buNone/>
              <a:defRPr sz="2400"/>
            </a:lvl1pPr>
            <a:lvl2pPr marL="342140" indent="0">
              <a:buNone/>
              <a:defRPr sz="2100"/>
            </a:lvl2pPr>
            <a:lvl3pPr marL="684278" indent="0">
              <a:buNone/>
              <a:defRPr sz="1800"/>
            </a:lvl3pPr>
            <a:lvl4pPr marL="1026417" indent="0">
              <a:buNone/>
              <a:defRPr sz="1500"/>
            </a:lvl4pPr>
            <a:lvl5pPr marL="1368557" indent="0">
              <a:buNone/>
              <a:defRPr sz="1500"/>
            </a:lvl5pPr>
            <a:lvl6pPr marL="1710696" indent="0">
              <a:buNone/>
              <a:defRPr sz="1500"/>
            </a:lvl6pPr>
            <a:lvl7pPr marL="2052834" indent="0">
              <a:buNone/>
              <a:defRPr sz="1500"/>
            </a:lvl7pPr>
            <a:lvl8pPr marL="2394973" indent="0">
              <a:buNone/>
              <a:defRPr sz="1500"/>
            </a:lvl8pPr>
            <a:lvl9pPr marL="2737112" indent="0">
              <a:buNone/>
              <a:defRPr sz="15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26"/>
            <a:ext cx="5486400" cy="253708"/>
          </a:xfrm>
        </p:spPr>
        <p:txBody>
          <a:bodyPr/>
          <a:lstStyle>
            <a:lvl1pPr marL="0" indent="0">
              <a:buNone/>
              <a:defRPr sz="1050"/>
            </a:lvl1pPr>
            <a:lvl2pPr marL="342140" indent="0">
              <a:buNone/>
              <a:defRPr sz="900"/>
            </a:lvl2pPr>
            <a:lvl3pPr marL="684278" indent="0">
              <a:buNone/>
              <a:defRPr sz="750"/>
            </a:lvl3pPr>
            <a:lvl4pPr marL="1026417" indent="0">
              <a:buNone/>
              <a:defRPr sz="675"/>
            </a:lvl4pPr>
            <a:lvl5pPr marL="1368557" indent="0">
              <a:buNone/>
              <a:defRPr sz="675"/>
            </a:lvl5pPr>
            <a:lvl6pPr marL="1710696" indent="0">
              <a:buNone/>
              <a:defRPr sz="675"/>
            </a:lvl6pPr>
            <a:lvl7pPr marL="2052834" indent="0">
              <a:buNone/>
              <a:defRPr sz="675"/>
            </a:lvl7pPr>
            <a:lvl8pPr marL="2394973" indent="0">
              <a:buNone/>
              <a:defRPr sz="675"/>
            </a:lvl8pPr>
            <a:lvl9pPr marL="273711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276E27-34B5-A14B-A2CD-DEBE274FDB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9851040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383126" y="1441848"/>
            <a:ext cx="6075099" cy="17127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218284-B56E-3845-84C4-5C463532F1D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045101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66753"/>
            <a:ext cx="1943100" cy="26705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796263" y="466753"/>
            <a:ext cx="2566447" cy="267057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C22AED-5862-0640-A61D-7A58B0A99E9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5514212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446" y="263129"/>
            <a:ext cx="7780337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06446" y="1073950"/>
            <a:ext cx="7780337" cy="461457"/>
          </a:xfrm>
        </p:spPr>
        <p:txBody>
          <a:bodyPr/>
          <a:lstStyle/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55799213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83B25C7-6490-CF4F-B002-663B930DED6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/>
            <a:r>
              <a:rPr lang="en-US"/>
              <a:t>© 2019 Esperion. All Rights Reserved – Do Not Copy or Distribute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FDE13E4-3095-C447-AE3D-6FCEAC6FFA0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A50592-68B3-474E-96BA-04A252C6669C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17EA626-1082-BC43-AC95-92231F01C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E5877A1B-7C3F-1346-B8CF-1F55A71A7630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42900" y="1165860"/>
            <a:ext cx="6286500" cy="1735652"/>
          </a:xfrm>
        </p:spPr>
        <p:txBody>
          <a:bodyPr/>
          <a:lstStyle>
            <a:lvl1pPr marL="137160" indent="-137160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  <a:defRPr/>
            </a:lvl1pPr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193463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0800377"/>
      </p:ext>
    </p:extLst>
  </p:cSld>
  <p:clrMapOvr>
    <a:masterClrMapping/>
  </p:clrMapOvr>
  <p:transition/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recision_point_titl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29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370" y="2498080"/>
            <a:ext cx="7773293" cy="1102538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299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824" y="3657547"/>
            <a:ext cx="6400354" cy="1314338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3305103"/>
            <a:ext cx="7772176" cy="1021333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179960"/>
            <a:ext cx="7772176" cy="1125141"/>
          </a:xfrm>
        </p:spPr>
        <p:txBody>
          <a:bodyPr anchor="b"/>
          <a:lstStyle>
            <a:lvl1pPr marL="0" indent="0">
              <a:buNone/>
              <a:defRPr sz="1125"/>
            </a:lvl1pPr>
            <a:lvl2pPr marL="257827" indent="0">
              <a:buNone/>
              <a:defRPr sz="1050"/>
            </a:lvl2pPr>
            <a:lvl3pPr marL="515648" indent="0">
              <a:buNone/>
              <a:defRPr sz="900"/>
            </a:lvl3pPr>
            <a:lvl4pPr marL="773480" indent="0">
              <a:buNone/>
              <a:defRPr sz="900"/>
            </a:lvl4pPr>
            <a:lvl5pPr marL="1031296" indent="0">
              <a:buNone/>
              <a:defRPr sz="900"/>
            </a:lvl5pPr>
            <a:lvl6pPr marL="1289117" indent="0">
              <a:buNone/>
              <a:defRPr sz="900"/>
            </a:lvl6pPr>
            <a:lvl7pPr marL="1546943" indent="0">
              <a:buNone/>
              <a:defRPr sz="900"/>
            </a:lvl7pPr>
            <a:lvl8pPr marL="1804766" indent="0">
              <a:buNone/>
              <a:defRPr sz="900"/>
            </a:lvl8pPr>
            <a:lvl9pPr marL="206258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7" y="1634971"/>
            <a:ext cx="4060775" cy="3393840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81" y="1634971"/>
            <a:ext cx="4060775" cy="3393840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63" y="205941"/>
            <a:ext cx="8228707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151108"/>
            <a:ext cx="4039568" cy="47969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827" indent="0">
              <a:buNone/>
              <a:defRPr sz="1125" b="1"/>
            </a:lvl2pPr>
            <a:lvl3pPr marL="515648" indent="0">
              <a:buNone/>
              <a:defRPr sz="1050" b="1"/>
            </a:lvl3pPr>
            <a:lvl4pPr marL="773480" indent="0">
              <a:buNone/>
              <a:defRPr sz="900" b="1"/>
            </a:lvl4pPr>
            <a:lvl5pPr marL="1031296" indent="0">
              <a:buNone/>
              <a:defRPr sz="900" b="1"/>
            </a:lvl5pPr>
            <a:lvl6pPr marL="1289117" indent="0">
              <a:buNone/>
              <a:defRPr sz="900" b="1"/>
            </a:lvl6pPr>
            <a:lvl7pPr marL="1546943" indent="0">
              <a:buNone/>
              <a:defRPr sz="900" b="1"/>
            </a:lvl7pPr>
            <a:lvl8pPr marL="1804766" indent="0">
              <a:buNone/>
              <a:defRPr sz="900" b="1"/>
            </a:lvl8pPr>
            <a:lvl9pPr marL="2062589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1630786"/>
            <a:ext cx="4039568" cy="2963541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7" y="1151108"/>
            <a:ext cx="4041799" cy="47969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827" indent="0">
              <a:buNone/>
              <a:defRPr sz="1125" b="1"/>
            </a:lvl2pPr>
            <a:lvl3pPr marL="515648" indent="0">
              <a:buNone/>
              <a:defRPr sz="1050" b="1"/>
            </a:lvl3pPr>
            <a:lvl4pPr marL="773480" indent="0">
              <a:buNone/>
              <a:defRPr sz="900" b="1"/>
            </a:lvl4pPr>
            <a:lvl5pPr marL="1031296" indent="0">
              <a:buNone/>
              <a:defRPr sz="900" b="1"/>
            </a:lvl5pPr>
            <a:lvl6pPr marL="1289117" indent="0">
              <a:buNone/>
              <a:defRPr sz="900" b="1"/>
            </a:lvl6pPr>
            <a:lvl7pPr marL="1546943" indent="0">
              <a:buNone/>
              <a:defRPr sz="900" b="1"/>
            </a:lvl7pPr>
            <a:lvl8pPr marL="1804766" indent="0">
              <a:buNone/>
              <a:defRPr sz="900" b="1"/>
            </a:lvl8pPr>
            <a:lvl9pPr marL="2062589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7" y="1630786"/>
            <a:ext cx="4041799" cy="2963541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05105"/>
            <a:ext cx="3008188" cy="871482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05104"/>
            <a:ext cx="5111130" cy="4389221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7" y="1076586"/>
            <a:ext cx="3008188" cy="3517739"/>
          </a:xfrm>
        </p:spPr>
        <p:txBody>
          <a:bodyPr/>
          <a:lstStyle>
            <a:lvl1pPr marL="0" indent="0">
              <a:buNone/>
              <a:defRPr sz="900"/>
            </a:lvl1pPr>
            <a:lvl2pPr marL="257827" indent="0">
              <a:buNone/>
              <a:defRPr sz="675"/>
            </a:lvl2pPr>
            <a:lvl3pPr marL="515648" indent="0">
              <a:buNone/>
              <a:defRPr sz="600"/>
            </a:lvl3pPr>
            <a:lvl4pPr marL="773480" indent="0">
              <a:buNone/>
              <a:defRPr sz="525"/>
            </a:lvl4pPr>
            <a:lvl5pPr marL="1031296" indent="0">
              <a:buNone/>
              <a:defRPr sz="525"/>
            </a:lvl5pPr>
            <a:lvl6pPr marL="1289117" indent="0">
              <a:buNone/>
              <a:defRPr sz="525"/>
            </a:lvl6pPr>
            <a:lvl7pPr marL="1546943" indent="0">
              <a:buNone/>
              <a:defRPr sz="525"/>
            </a:lvl7pPr>
            <a:lvl8pPr marL="1804766" indent="0">
              <a:buNone/>
              <a:defRPr sz="525"/>
            </a:lvl8pPr>
            <a:lvl9pPr marL="2062589" indent="0">
              <a:buNone/>
              <a:defRPr sz="52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52" y="3600633"/>
            <a:ext cx="5486177" cy="425276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52" y="459600"/>
            <a:ext cx="5486177" cy="3085766"/>
          </a:xfrm>
        </p:spPr>
        <p:txBody>
          <a:bodyPr/>
          <a:lstStyle>
            <a:lvl1pPr marL="0" indent="0">
              <a:buNone/>
              <a:defRPr sz="1800"/>
            </a:lvl1pPr>
            <a:lvl2pPr marL="257827" indent="0">
              <a:buNone/>
              <a:defRPr sz="1575"/>
            </a:lvl2pPr>
            <a:lvl3pPr marL="515648" indent="0">
              <a:buNone/>
              <a:defRPr sz="1350"/>
            </a:lvl3pPr>
            <a:lvl4pPr marL="773480" indent="0">
              <a:buNone/>
              <a:defRPr sz="1125"/>
            </a:lvl4pPr>
            <a:lvl5pPr marL="1031296" indent="0">
              <a:buNone/>
              <a:defRPr sz="1125"/>
            </a:lvl5pPr>
            <a:lvl6pPr marL="1289117" indent="0">
              <a:buNone/>
              <a:defRPr sz="1125"/>
            </a:lvl6pPr>
            <a:lvl7pPr marL="1546943" indent="0">
              <a:buNone/>
              <a:defRPr sz="1125"/>
            </a:lvl7pPr>
            <a:lvl8pPr marL="1804766" indent="0">
              <a:buNone/>
              <a:defRPr sz="1125"/>
            </a:lvl8pPr>
            <a:lvl9pPr marL="2062589" indent="0">
              <a:buNone/>
              <a:defRPr sz="1125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52" y="4025896"/>
            <a:ext cx="5486177" cy="603591"/>
          </a:xfrm>
        </p:spPr>
        <p:txBody>
          <a:bodyPr/>
          <a:lstStyle>
            <a:lvl1pPr marL="0" indent="0">
              <a:buNone/>
              <a:defRPr sz="900"/>
            </a:lvl1pPr>
            <a:lvl2pPr marL="257827" indent="0">
              <a:buNone/>
              <a:defRPr sz="675"/>
            </a:lvl2pPr>
            <a:lvl3pPr marL="515648" indent="0">
              <a:buNone/>
              <a:defRPr sz="600"/>
            </a:lvl3pPr>
            <a:lvl4pPr marL="773480" indent="0">
              <a:buNone/>
              <a:defRPr sz="525"/>
            </a:lvl4pPr>
            <a:lvl5pPr marL="1031296" indent="0">
              <a:buNone/>
              <a:defRPr sz="525"/>
            </a:lvl5pPr>
            <a:lvl6pPr marL="1289117" indent="0">
              <a:buNone/>
              <a:defRPr sz="525"/>
            </a:lvl6pPr>
            <a:lvl7pPr marL="1546943" indent="0">
              <a:buNone/>
              <a:defRPr sz="525"/>
            </a:lvl7pPr>
            <a:lvl8pPr marL="1804766" indent="0">
              <a:buNone/>
              <a:defRPr sz="525"/>
            </a:lvl8pPr>
            <a:lvl9pPr marL="2062589" indent="0">
              <a:buNone/>
              <a:defRPr sz="52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514015"/>
            <a:ext cx="2057176" cy="45147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9" y="514015"/>
            <a:ext cx="6064374" cy="451479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4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66725"/>
            <a:ext cx="77724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chemeClr val="tx1">
                <a:alpha val="74998"/>
              </a:schemeClr>
            </a:outerShdw>
          </a:effectLst>
        </p:spPr>
        <p:txBody>
          <a:bodyPr vert="horz" wrap="square" lIns="91237" tIns="45617" rIns="91237" bIns="456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1850"/>
            <a:ext cx="7772400" cy="177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37" tIns="45617" rIns="91237" bIns="45617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46863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37" tIns="45617" rIns="91237" bIns="45617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05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37" tIns="45617" rIns="91237" bIns="45617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05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63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37" tIns="45617" rIns="91237" bIns="45617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05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B9590477-C12D-7A42-B05E-EF0987E345D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3094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890" r:id="rId13"/>
    <p:sldLayoutId id="2147483891" r:id="rId14"/>
  </p:sldLayoutIdLst>
  <p:transition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FFC850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FFC850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FFC850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FFC850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FFC850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-128"/>
          <a:cs typeface="ＭＳ Ｐゴシック" charset="-128"/>
        </a:defRPr>
      </a:lvl5pPr>
      <a:lvl6pPr marL="342140" algn="ctr" rtl="0" fontAlgn="base">
        <a:spcBef>
          <a:spcPct val="0"/>
        </a:spcBef>
        <a:spcAft>
          <a:spcPct val="0"/>
        </a:spcAft>
        <a:defRPr sz="3300">
          <a:solidFill>
            <a:srgbClr val="FFC850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4278" algn="ctr" rtl="0" fontAlgn="base">
        <a:spcBef>
          <a:spcPct val="0"/>
        </a:spcBef>
        <a:spcAft>
          <a:spcPct val="0"/>
        </a:spcAft>
        <a:defRPr sz="3300">
          <a:solidFill>
            <a:srgbClr val="FFC850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6417" algn="ctr" rtl="0" fontAlgn="base">
        <a:spcBef>
          <a:spcPct val="0"/>
        </a:spcBef>
        <a:spcAft>
          <a:spcPct val="0"/>
        </a:spcAft>
        <a:defRPr sz="3300">
          <a:solidFill>
            <a:srgbClr val="FFC850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68557" algn="ctr" rtl="0" fontAlgn="base">
        <a:spcBef>
          <a:spcPct val="0"/>
        </a:spcBef>
        <a:spcAft>
          <a:spcPct val="0"/>
        </a:spcAft>
        <a:defRPr sz="3300">
          <a:solidFill>
            <a:srgbClr val="FFC850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6604" indent="-256604" algn="l" rtl="0" eaLnBrk="0" fontAlgn="base" hangingPunct="0">
        <a:spcBef>
          <a:spcPct val="20000"/>
        </a:spcBef>
        <a:spcAft>
          <a:spcPct val="0"/>
        </a:spcAft>
        <a:buClr>
          <a:srgbClr val="FFC850"/>
        </a:buClr>
        <a:buSzPct val="120000"/>
        <a:buFont typeface="Times" pitchFamily="-112" charset="0"/>
        <a:buChar char="•"/>
        <a:defRPr sz="2400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  <a:cs typeface="ＭＳ Ｐゴシック" charset="-128"/>
        </a:defRPr>
      </a:lvl1pPr>
      <a:lvl2pPr marL="555977" indent="-213837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2pPr>
      <a:lvl3pPr marL="855346" indent="-171071" algn="l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3pPr>
      <a:lvl4pPr marL="1197486" indent="-171071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4pPr>
      <a:lvl5pPr marL="1539626" indent="-171071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5pPr>
      <a:lvl6pPr marL="1881767" indent="-171071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6pPr>
      <a:lvl7pPr marL="2223903" indent="-171071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7pPr>
      <a:lvl8pPr marL="2566042" indent="-171071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8pPr>
      <a:lvl9pPr marL="2908182" indent="-171071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34214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140" algn="l" defTabSz="34214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4278" algn="l" defTabSz="34214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6417" algn="l" defTabSz="34214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68557" algn="l" defTabSz="34214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0696" algn="l" defTabSz="34214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2834" algn="l" defTabSz="34214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4973" algn="l" defTabSz="34214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37112" algn="l" defTabSz="34214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34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recision_point_interior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663" y="514016"/>
            <a:ext cx="8228707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7773" tIns="48888" rIns="97773" bIns="4888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663" y="1634971"/>
            <a:ext cx="8228707" cy="339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7773" tIns="48888" rIns="97773" bIns="488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</p:sldLayoutIdLst>
  <p:hf hdr="0" ftr="0" dt="0"/>
  <p:txStyles>
    <p:titleStyle>
      <a:lvl1pPr algn="l" defTabSz="733187" rtl="0" eaLnBrk="0" fontAlgn="base" hangingPunct="0">
        <a:spcBef>
          <a:spcPct val="0"/>
        </a:spcBef>
        <a:spcAft>
          <a:spcPct val="0"/>
        </a:spcAft>
        <a:defRPr sz="3525">
          <a:solidFill>
            <a:srgbClr val="51E0FD"/>
          </a:solidFill>
          <a:latin typeface="+mj-lt"/>
          <a:ea typeface="+mj-ea"/>
          <a:cs typeface="+mj-cs"/>
        </a:defRPr>
      </a:lvl1pPr>
      <a:lvl2pPr algn="l" defTabSz="733187" rtl="0" eaLnBrk="0" fontAlgn="base" hangingPunct="0">
        <a:spcBef>
          <a:spcPct val="0"/>
        </a:spcBef>
        <a:spcAft>
          <a:spcPct val="0"/>
        </a:spcAft>
        <a:defRPr sz="3525">
          <a:solidFill>
            <a:srgbClr val="51E0FD"/>
          </a:solidFill>
          <a:latin typeface="Arial Black" pitchFamily="34" charset="0"/>
        </a:defRPr>
      </a:lvl2pPr>
      <a:lvl3pPr algn="l" defTabSz="733187" rtl="0" eaLnBrk="0" fontAlgn="base" hangingPunct="0">
        <a:spcBef>
          <a:spcPct val="0"/>
        </a:spcBef>
        <a:spcAft>
          <a:spcPct val="0"/>
        </a:spcAft>
        <a:defRPr sz="3525">
          <a:solidFill>
            <a:srgbClr val="51E0FD"/>
          </a:solidFill>
          <a:latin typeface="Arial Black" pitchFamily="34" charset="0"/>
        </a:defRPr>
      </a:lvl3pPr>
      <a:lvl4pPr algn="l" defTabSz="733187" rtl="0" eaLnBrk="0" fontAlgn="base" hangingPunct="0">
        <a:spcBef>
          <a:spcPct val="0"/>
        </a:spcBef>
        <a:spcAft>
          <a:spcPct val="0"/>
        </a:spcAft>
        <a:defRPr sz="3525">
          <a:solidFill>
            <a:srgbClr val="51E0FD"/>
          </a:solidFill>
          <a:latin typeface="Arial Black" pitchFamily="34" charset="0"/>
        </a:defRPr>
      </a:lvl4pPr>
      <a:lvl5pPr algn="l" defTabSz="733187" rtl="0" eaLnBrk="0" fontAlgn="base" hangingPunct="0">
        <a:spcBef>
          <a:spcPct val="0"/>
        </a:spcBef>
        <a:spcAft>
          <a:spcPct val="0"/>
        </a:spcAft>
        <a:defRPr sz="3525">
          <a:solidFill>
            <a:srgbClr val="51E0FD"/>
          </a:solidFill>
          <a:latin typeface="Arial Black" pitchFamily="34" charset="0"/>
        </a:defRPr>
      </a:lvl5pPr>
      <a:lvl6pPr marL="257827" algn="l" defTabSz="733187" rtl="0" fontAlgn="base">
        <a:spcBef>
          <a:spcPct val="0"/>
        </a:spcBef>
        <a:spcAft>
          <a:spcPct val="0"/>
        </a:spcAft>
        <a:defRPr sz="3525">
          <a:solidFill>
            <a:srgbClr val="51E0FD"/>
          </a:solidFill>
          <a:latin typeface="Arial Black" pitchFamily="34" charset="0"/>
        </a:defRPr>
      </a:lvl6pPr>
      <a:lvl7pPr marL="515648" algn="l" defTabSz="733187" rtl="0" fontAlgn="base">
        <a:spcBef>
          <a:spcPct val="0"/>
        </a:spcBef>
        <a:spcAft>
          <a:spcPct val="0"/>
        </a:spcAft>
        <a:defRPr sz="3525">
          <a:solidFill>
            <a:srgbClr val="51E0FD"/>
          </a:solidFill>
          <a:latin typeface="Arial Black" pitchFamily="34" charset="0"/>
        </a:defRPr>
      </a:lvl7pPr>
      <a:lvl8pPr marL="773480" algn="l" defTabSz="733187" rtl="0" fontAlgn="base">
        <a:spcBef>
          <a:spcPct val="0"/>
        </a:spcBef>
        <a:spcAft>
          <a:spcPct val="0"/>
        </a:spcAft>
        <a:defRPr sz="3525">
          <a:solidFill>
            <a:srgbClr val="51E0FD"/>
          </a:solidFill>
          <a:latin typeface="Arial Black" pitchFamily="34" charset="0"/>
        </a:defRPr>
      </a:lvl8pPr>
      <a:lvl9pPr marL="1031296" algn="l" defTabSz="733187" rtl="0" fontAlgn="base">
        <a:spcBef>
          <a:spcPct val="0"/>
        </a:spcBef>
        <a:spcAft>
          <a:spcPct val="0"/>
        </a:spcAft>
        <a:defRPr sz="3525">
          <a:solidFill>
            <a:srgbClr val="51E0FD"/>
          </a:solidFill>
          <a:latin typeface="Arial Black" pitchFamily="34" charset="0"/>
        </a:defRPr>
      </a:lvl9pPr>
    </p:titleStyle>
    <p:bodyStyle>
      <a:lvl1pPr marL="274834" indent="-274834" algn="l" defTabSz="733187" rtl="0" eaLnBrk="0" fontAlgn="base" hangingPunct="0">
        <a:spcBef>
          <a:spcPct val="20000"/>
        </a:spcBef>
        <a:spcAft>
          <a:spcPct val="0"/>
        </a:spcAft>
        <a:buClr>
          <a:srgbClr val="F5CD4E"/>
        </a:buClr>
        <a:buChar char="•"/>
        <a:defRPr sz="2625">
          <a:solidFill>
            <a:schemeClr val="bg1"/>
          </a:solidFill>
          <a:latin typeface="+mn-lt"/>
          <a:ea typeface="+mn-ea"/>
          <a:cs typeface="+mn-cs"/>
        </a:defRPr>
      </a:lvl1pPr>
      <a:lvl2pPr marL="596217" indent="-229177" algn="l" defTabSz="733187" rtl="0" eaLnBrk="0" fontAlgn="base" hangingPunct="0">
        <a:spcBef>
          <a:spcPct val="20000"/>
        </a:spcBef>
        <a:spcAft>
          <a:spcPct val="0"/>
        </a:spcAft>
        <a:buClr>
          <a:srgbClr val="F5CD4E"/>
        </a:buClr>
        <a:buChar char="–"/>
        <a:defRPr sz="2250">
          <a:solidFill>
            <a:schemeClr val="bg1"/>
          </a:solidFill>
          <a:latin typeface="+mn-lt"/>
          <a:ea typeface="ＭＳ Ｐゴシック" charset="-128"/>
        </a:defRPr>
      </a:lvl2pPr>
      <a:lvl3pPr marL="916706" indent="-183520" algn="l" defTabSz="733187" rtl="0" eaLnBrk="0" fontAlgn="base" hangingPunct="0">
        <a:spcBef>
          <a:spcPct val="20000"/>
        </a:spcBef>
        <a:spcAft>
          <a:spcPct val="0"/>
        </a:spcAft>
        <a:buClr>
          <a:srgbClr val="F5CD4E"/>
        </a:buClr>
        <a:buChar char="•"/>
        <a:defRPr sz="2025">
          <a:solidFill>
            <a:schemeClr val="bg1"/>
          </a:solidFill>
          <a:latin typeface="+mn-lt"/>
          <a:ea typeface="ＭＳ Ｐゴシック" charset="-128"/>
        </a:defRPr>
      </a:lvl3pPr>
      <a:lvl4pPr marL="1283747" indent="-183520" algn="l" defTabSz="733187" rtl="0" eaLnBrk="0" fontAlgn="base" hangingPunct="0">
        <a:spcBef>
          <a:spcPct val="20000"/>
        </a:spcBef>
        <a:spcAft>
          <a:spcPct val="0"/>
        </a:spcAft>
        <a:buClr>
          <a:srgbClr val="F5CD4E"/>
        </a:buClr>
        <a:buChar char="–"/>
        <a:defRPr sz="1575">
          <a:solidFill>
            <a:schemeClr val="bg1"/>
          </a:solidFill>
          <a:latin typeface="+mn-lt"/>
          <a:ea typeface="ＭＳ Ｐゴシック" charset="-128"/>
        </a:defRPr>
      </a:lvl4pPr>
      <a:lvl5pPr marL="1649893" indent="-183520" algn="l" defTabSz="733187" rtl="0" eaLnBrk="0" fontAlgn="base" hangingPunct="0">
        <a:spcBef>
          <a:spcPct val="20000"/>
        </a:spcBef>
        <a:spcAft>
          <a:spcPct val="0"/>
        </a:spcAft>
        <a:buClr>
          <a:srgbClr val="F5CD4E"/>
        </a:buClr>
        <a:buChar char="»"/>
        <a:defRPr sz="1575">
          <a:solidFill>
            <a:schemeClr val="bg1"/>
          </a:solidFill>
          <a:latin typeface="+mn-lt"/>
          <a:ea typeface="ＭＳ Ｐゴシック" charset="-128"/>
        </a:defRPr>
      </a:lvl5pPr>
      <a:lvl6pPr marL="1907718" indent="-183520" algn="l" defTabSz="733187" rtl="0" fontAlgn="base">
        <a:spcBef>
          <a:spcPct val="20000"/>
        </a:spcBef>
        <a:spcAft>
          <a:spcPct val="0"/>
        </a:spcAft>
        <a:buClr>
          <a:srgbClr val="F5CD4E"/>
        </a:buClr>
        <a:buChar char="»"/>
        <a:defRPr sz="1575">
          <a:solidFill>
            <a:schemeClr val="bg1"/>
          </a:solidFill>
          <a:latin typeface="+mn-lt"/>
        </a:defRPr>
      </a:lvl6pPr>
      <a:lvl7pPr marL="2165540" indent="-183520" algn="l" defTabSz="733187" rtl="0" fontAlgn="base">
        <a:spcBef>
          <a:spcPct val="20000"/>
        </a:spcBef>
        <a:spcAft>
          <a:spcPct val="0"/>
        </a:spcAft>
        <a:buClr>
          <a:srgbClr val="F5CD4E"/>
        </a:buClr>
        <a:buChar char="»"/>
        <a:defRPr sz="1575">
          <a:solidFill>
            <a:schemeClr val="bg1"/>
          </a:solidFill>
          <a:latin typeface="+mn-lt"/>
        </a:defRPr>
      </a:lvl7pPr>
      <a:lvl8pPr marL="2423364" indent="-183520" algn="l" defTabSz="733187" rtl="0" fontAlgn="base">
        <a:spcBef>
          <a:spcPct val="20000"/>
        </a:spcBef>
        <a:spcAft>
          <a:spcPct val="0"/>
        </a:spcAft>
        <a:buClr>
          <a:srgbClr val="F5CD4E"/>
        </a:buClr>
        <a:buChar char="»"/>
        <a:defRPr sz="1575">
          <a:solidFill>
            <a:schemeClr val="bg1"/>
          </a:solidFill>
          <a:latin typeface="+mn-lt"/>
        </a:defRPr>
      </a:lvl8pPr>
      <a:lvl9pPr marL="2681186" indent="-183520" algn="l" defTabSz="733187" rtl="0" fontAlgn="base">
        <a:spcBef>
          <a:spcPct val="20000"/>
        </a:spcBef>
        <a:spcAft>
          <a:spcPct val="0"/>
        </a:spcAft>
        <a:buClr>
          <a:srgbClr val="F5CD4E"/>
        </a:buClr>
        <a:buChar char="»"/>
        <a:defRPr sz="1575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515648" rtl="0" eaLnBrk="1" latinLnBrk="0" hangingPunct="1">
        <a:defRPr sz="1050" kern="1200">
          <a:solidFill>
            <a:schemeClr val="tx1"/>
          </a:solidFill>
          <a:latin typeface="+mn-lt"/>
          <a:ea typeface="+mn-ea"/>
          <a:cs typeface="+mn-cs"/>
        </a:defRPr>
      </a:lvl1pPr>
      <a:lvl2pPr marL="257827" algn="l" defTabSz="515648" rtl="0" eaLnBrk="1" latinLnBrk="0" hangingPunct="1">
        <a:defRPr sz="1050" kern="1200">
          <a:solidFill>
            <a:schemeClr val="tx1"/>
          </a:solidFill>
          <a:latin typeface="+mn-lt"/>
          <a:ea typeface="+mn-ea"/>
          <a:cs typeface="+mn-cs"/>
        </a:defRPr>
      </a:lvl2pPr>
      <a:lvl3pPr marL="515648" algn="l" defTabSz="515648" rtl="0" eaLnBrk="1" latinLnBrk="0" hangingPunct="1">
        <a:defRPr sz="1050" kern="1200">
          <a:solidFill>
            <a:schemeClr val="tx1"/>
          </a:solidFill>
          <a:latin typeface="+mn-lt"/>
          <a:ea typeface="+mn-ea"/>
          <a:cs typeface="+mn-cs"/>
        </a:defRPr>
      </a:lvl3pPr>
      <a:lvl4pPr marL="773480" algn="l" defTabSz="515648" rtl="0" eaLnBrk="1" latinLnBrk="0" hangingPunct="1"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1031296" algn="l" defTabSz="515648" rtl="0" eaLnBrk="1" latinLnBrk="0" hangingPunct="1"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1289117" algn="l" defTabSz="515648" rtl="0" eaLnBrk="1" latinLnBrk="0" hangingPunct="1"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1546943" algn="l" defTabSz="515648" rtl="0" eaLnBrk="1" latinLnBrk="0" hangingPunct="1"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1804766" algn="l" defTabSz="515648" rtl="0" eaLnBrk="1" latinLnBrk="0" hangingPunct="1"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062589" algn="l" defTabSz="515648" rtl="0" eaLnBrk="1" latinLnBrk="0" hangingPunct="1"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40" name="Text Box 4"/>
          <p:cNvSpPr txBox="1">
            <a:spLocks noChangeArrowheads="1"/>
          </p:cNvSpPr>
          <p:nvPr/>
        </p:nvSpPr>
        <p:spPr bwMode="auto">
          <a:xfrm>
            <a:off x="0" y="2194193"/>
            <a:ext cx="9144000" cy="42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7F">
                <a:alpha val="74998"/>
              </a:srgbClr>
            </a:outerShdw>
          </a:effectLst>
        </p:spPr>
        <p:txBody>
          <a:bodyPr wrap="square" lIns="68428" tIns="34213" rIns="68428" bIns="34213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300" dirty="0">
                <a:solidFill>
                  <a:srgbClr val="FFFFFF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Steven E. Nissen MD MACC</a:t>
            </a:r>
          </a:p>
        </p:txBody>
      </p:sp>
      <p:sp>
        <p:nvSpPr>
          <p:cNvPr id="51205" name="Text Box 5"/>
          <p:cNvSpPr txBox="1">
            <a:spLocks noChangeArrowheads="1"/>
          </p:cNvSpPr>
          <p:nvPr/>
        </p:nvSpPr>
        <p:spPr bwMode="auto">
          <a:xfrm>
            <a:off x="192377" y="4267126"/>
            <a:ext cx="2614410" cy="592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428" tIns="34213" rIns="68428" bIns="34213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700" dirty="0">
                <a:solidFill>
                  <a:srgbClr val="FFC850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Study Sponsor: </a:t>
            </a:r>
          </a:p>
          <a:p>
            <a:pPr algn="ctr" eaLnBrk="0" hangingPunct="0"/>
            <a:r>
              <a:rPr lang="en-US" sz="1700" dirty="0">
                <a:solidFill>
                  <a:srgbClr val="FFC850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Novartis Pharmaceuticals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793124"/>
            <a:ext cx="9144000" cy="409829"/>
          </a:xfrm>
          <a:prstGeom prst="rect">
            <a:avLst/>
          </a:prstGeom>
          <a:noFill/>
        </p:spPr>
        <p:txBody>
          <a:bodyPr wrap="square" lIns="68428" tIns="34213" rIns="68428" bIns="34213" rtlCol="0">
            <a:spAutoFit/>
          </a:bodyPr>
          <a:lstStyle/>
          <a:p>
            <a:pPr algn="ctr">
              <a:lnSpc>
                <a:spcPts val="2775"/>
              </a:lnSpc>
            </a:pPr>
            <a:r>
              <a:rPr lang="en-US" sz="2100" dirty="0">
                <a:solidFill>
                  <a:schemeClr val="bg1"/>
                </a:solidFill>
                <a:latin typeface="+mn-lt"/>
              </a:rPr>
              <a:t>Pelacarsen in Patients with Elevated Lp(a) and Cardiovascular Disease</a:t>
            </a:r>
            <a:endParaRPr lang="en-US" sz="2100" i="1" dirty="0">
              <a:solidFill>
                <a:schemeClr val="bg1"/>
              </a:solidFill>
              <a:latin typeface="+mn-lt"/>
              <a:ea typeface="ＭＳ Ｐゴシック" charset="0"/>
              <a:cs typeface="Arial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4D793F-9C34-3339-7A51-22EB0CDABDA9}"/>
              </a:ext>
            </a:extLst>
          </p:cNvPr>
          <p:cNvSpPr txBox="1"/>
          <p:nvPr/>
        </p:nvSpPr>
        <p:spPr>
          <a:xfrm>
            <a:off x="0" y="114627"/>
            <a:ext cx="9279229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400" dirty="0">
                <a:solidFill>
                  <a:srgbClr val="FFC94F"/>
                </a:solidFill>
                <a:effectLst/>
                <a:latin typeface="+mj-lt"/>
              </a:rPr>
              <a:t>The Lp(a) Horizon Trial</a:t>
            </a:r>
            <a:endParaRPr lang="en-US" sz="3400" dirty="0">
              <a:solidFill>
                <a:srgbClr val="FFC94F"/>
              </a:solidFill>
              <a:latin typeface="+mj-lt"/>
            </a:endParaRP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00D5A3D6-FF25-36E9-F4CD-C1C778048C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8450" y="4224440"/>
            <a:ext cx="2051050" cy="635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F9639D4-1EBF-8AC3-0E55-0ECB9BF62CB8}"/>
              </a:ext>
            </a:extLst>
          </p:cNvPr>
          <p:cNvSpPr txBox="1"/>
          <p:nvPr/>
        </p:nvSpPr>
        <p:spPr>
          <a:xfrm>
            <a:off x="0" y="2680174"/>
            <a:ext cx="91439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+mj-lt"/>
              </a:rPr>
              <a:t>On behalf of the investigators and our extraordinary patients</a:t>
            </a:r>
          </a:p>
        </p:txBody>
      </p:sp>
    </p:spTree>
    <p:extLst>
      <p:ext uri="{BB962C8B-B14F-4D97-AF65-F5344CB8AC3E}">
        <p14:creationId xmlns:p14="http://schemas.microsoft.com/office/powerpoint/2010/main" val="2683199676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34736" y="2116901"/>
            <a:ext cx="3534223" cy="1684947"/>
          </a:xfrm>
          <a:prstGeom prst="rect">
            <a:avLst/>
          </a:prstGeom>
          <a:noFill/>
        </p:spPr>
        <p:txBody>
          <a:bodyPr wrap="square" lIns="68451" tIns="34226" rIns="68451" bIns="34226" numCol="1" rtlCol="0">
            <a:spAutoFit/>
          </a:bodyPr>
          <a:lstStyle/>
          <a:p>
            <a:pPr marL="6350" indent="-6350" algn="ctr">
              <a:spcAft>
                <a:spcPts val="1000"/>
              </a:spcAft>
              <a:tabLst>
                <a:tab pos="3294063" algn="l"/>
              </a:tabLst>
            </a:pPr>
            <a:r>
              <a:rPr lang="en-US" sz="2000" dirty="0">
                <a:solidFill>
                  <a:schemeClr val="bg1"/>
                </a:solidFill>
                <a:latin typeface="+mj-lt"/>
              </a:rPr>
              <a:t>Eran Leitersdorf</a:t>
            </a:r>
          </a:p>
          <a:p>
            <a:pPr marL="6350" indent="-6350" algn="ctr">
              <a:spcAft>
                <a:spcPts val="1000"/>
              </a:spcAft>
              <a:tabLst>
                <a:tab pos="3294063" algn="l"/>
              </a:tabLst>
            </a:pPr>
            <a:r>
              <a:rPr lang="en-US" sz="2000" dirty="0">
                <a:solidFill>
                  <a:schemeClr val="bg1"/>
                </a:solidFill>
                <a:latin typeface="+mj-lt"/>
              </a:rPr>
              <a:t>Ulf Landmesser</a:t>
            </a:r>
          </a:p>
          <a:p>
            <a:pPr marL="6350" indent="-6350" algn="ctr">
              <a:spcAft>
                <a:spcPts val="1000"/>
              </a:spcAft>
              <a:tabLst>
                <a:tab pos="3294063" algn="l"/>
              </a:tabLst>
            </a:pPr>
            <a:r>
              <a:rPr lang="en-US" sz="2000" dirty="0">
                <a:solidFill>
                  <a:schemeClr val="bg1"/>
                </a:solidFill>
                <a:latin typeface="+mj-lt"/>
              </a:rPr>
              <a:t>A. Michael </a:t>
            </a:r>
            <a:r>
              <a:rPr lang="en-US" sz="2000" dirty="0" err="1">
                <a:solidFill>
                  <a:schemeClr val="bg1"/>
                </a:solidFill>
                <a:latin typeface="+mj-lt"/>
              </a:rPr>
              <a:t>Lincoff</a:t>
            </a:r>
            <a:endParaRPr lang="en-US" sz="2000" dirty="0">
              <a:solidFill>
                <a:schemeClr val="bg1"/>
              </a:solidFill>
              <a:latin typeface="+mj-lt"/>
            </a:endParaRPr>
          </a:p>
          <a:p>
            <a:pPr marL="6350" indent="-6350" algn="ctr">
              <a:spcAft>
                <a:spcPts val="1000"/>
              </a:spcAft>
              <a:tabLst>
                <a:tab pos="3294063" algn="l"/>
              </a:tabLst>
            </a:pPr>
            <a:r>
              <a:rPr lang="en-US" sz="2000" dirty="0">
                <a:solidFill>
                  <a:schemeClr val="bg1"/>
                </a:solidFill>
                <a:latin typeface="+mj-lt"/>
              </a:rPr>
              <a:t>Michael Blaha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9165" y="4795406"/>
            <a:ext cx="1607344" cy="342900"/>
          </a:xfrm>
        </p:spPr>
        <p:txBody>
          <a:bodyPr/>
          <a:lstStyle/>
          <a:p>
            <a:pPr>
              <a:defRPr/>
            </a:pPr>
            <a:fld id="{08845139-7C6C-194D-BFB2-92BDB37890F8}" type="slidenum">
              <a:rPr lang="en-US" smtClean="0">
                <a:solidFill>
                  <a:schemeClr val="bg1"/>
                </a:solidFill>
                <a:latin typeface="+mn-lt"/>
              </a:rPr>
              <a:pPr>
                <a:defRPr/>
              </a:pPr>
              <a:t>2</a:t>
            </a:fld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7175F39-9A3C-0819-94A7-5ED3B078960F}"/>
              </a:ext>
            </a:extLst>
          </p:cNvPr>
          <p:cNvSpPr txBox="1"/>
          <p:nvPr/>
        </p:nvSpPr>
        <p:spPr>
          <a:xfrm>
            <a:off x="4334981" y="2116901"/>
            <a:ext cx="4457955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 indent="-173038" algn="ctr">
              <a:lnSpc>
                <a:spcPts val="2398"/>
              </a:lnSpc>
              <a:spcAft>
                <a:spcPts val="1000"/>
              </a:spcAft>
              <a:tabLst>
                <a:tab pos="3294063" algn="l"/>
              </a:tabLst>
            </a:pPr>
            <a:r>
              <a:rPr lang="en-US" sz="2000" dirty="0">
                <a:solidFill>
                  <a:schemeClr val="bg1"/>
                </a:solidFill>
                <a:latin typeface="+mj-lt"/>
              </a:rPr>
              <a:t>Stephen J. Nicholls</a:t>
            </a:r>
          </a:p>
          <a:p>
            <a:pPr marL="173038" indent="-173038" algn="ctr">
              <a:lnSpc>
                <a:spcPct val="100000"/>
              </a:lnSpc>
              <a:spcAft>
                <a:spcPts val="1000"/>
              </a:spcAft>
              <a:tabLst>
                <a:tab pos="3294063" algn="l"/>
              </a:tabLst>
            </a:pPr>
            <a:r>
              <a:rPr lang="en-US" sz="2000" dirty="0">
                <a:solidFill>
                  <a:schemeClr val="bg1"/>
                </a:solidFill>
                <a:latin typeface="+mj-lt"/>
              </a:rPr>
              <a:t>Børge G. Nordestgaard </a:t>
            </a:r>
          </a:p>
          <a:p>
            <a:pPr marL="173038" indent="-173038" algn="ctr">
              <a:spcAft>
                <a:spcPts val="1000"/>
              </a:spcAft>
              <a:tabLst>
                <a:tab pos="3294063" algn="l"/>
              </a:tabLst>
            </a:pPr>
            <a:r>
              <a:rPr lang="en-US" sz="2000" dirty="0">
                <a:solidFill>
                  <a:schemeClr val="bg1"/>
                </a:solidFill>
                <a:latin typeface="+mj-lt"/>
              </a:rPr>
              <a:t>Ryuichi Morishita</a:t>
            </a:r>
          </a:p>
          <a:p>
            <a:pPr marL="173038" indent="-173038" algn="ctr">
              <a:spcAft>
                <a:spcPts val="1000"/>
              </a:spcAft>
              <a:tabLst>
                <a:tab pos="3294063" algn="l"/>
              </a:tabLst>
            </a:pPr>
            <a:r>
              <a:rPr lang="en-US" sz="2000" dirty="0">
                <a:solidFill>
                  <a:schemeClr val="bg1"/>
                </a:solidFill>
                <a:latin typeface="+mj-lt"/>
              </a:rPr>
              <a:t>Sotirios </a:t>
            </a:r>
            <a:r>
              <a:rPr lang="en-US" sz="2000" dirty="0" err="1">
                <a:solidFill>
                  <a:schemeClr val="bg1"/>
                </a:solidFill>
                <a:latin typeface="+mj-lt"/>
              </a:rPr>
              <a:t>Tsimikas</a:t>
            </a:r>
            <a:r>
              <a:rPr lang="en-US" sz="2000" dirty="0">
                <a:solidFill>
                  <a:schemeClr val="bg1"/>
                </a:solidFill>
                <a:latin typeface="+mj-lt"/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81737C-4A1D-A63E-78C2-E72D89489C53}"/>
              </a:ext>
            </a:extLst>
          </p:cNvPr>
          <p:cNvSpPr txBox="1"/>
          <p:nvPr/>
        </p:nvSpPr>
        <p:spPr>
          <a:xfrm>
            <a:off x="0" y="71390"/>
            <a:ext cx="9144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>
                <a:solidFill>
                  <a:srgbClr val="FFC94F"/>
                </a:solidFill>
                <a:effectLst/>
                <a:latin typeface="+mn-lt"/>
              </a:rPr>
              <a:t>Executive Committee</a:t>
            </a:r>
            <a:endParaRPr lang="en-US">
              <a:solidFill>
                <a:srgbClr val="FFC94F"/>
              </a:solidFill>
              <a:latin typeface="+mn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DFC2AAA-C0BD-16D8-F9DD-A558F197B697}"/>
              </a:ext>
            </a:extLst>
          </p:cNvPr>
          <p:cNvSpPr txBox="1"/>
          <p:nvPr/>
        </p:nvSpPr>
        <p:spPr>
          <a:xfrm>
            <a:off x="1980399" y="652753"/>
            <a:ext cx="4808766" cy="14337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3038" indent="-173038" algn="ctr">
              <a:spcAft>
                <a:spcPts val="1100"/>
              </a:spcAft>
              <a:tabLst>
                <a:tab pos="3294063" algn="l"/>
              </a:tabLst>
            </a:pPr>
            <a:r>
              <a:rPr lang="en-US" sz="2200" dirty="0">
                <a:solidFill>
                  <a:srgbClr val="FFFFFF"/>
                </a:solidFill>
                <a:effectLst>
                  <a:outerShdw sx="1000" sy="1000" algn="tl">
                    <a:srgbClr val="000000"/>
                  </a:outerShdw>
                </a:effectLst>
                <a:latin typeface="+mj-lt"/>
              </a:rPr>
              <a:t>Steven E. Nissen</a:t>
            </a:r>
            <a:br>
              <a:rPr lang="en-US" sz="2200" dirty="0">
                <a:solidFill>
                  <a:srgbClr val="FFFFFF"/>
                </a:solidFill>
                <a:effectLst>
                  <a:outerShdw sx="1000" sy="1000" algn="tl">
                    <a:srgbClr val="000000"/>
                  </a:outerShdw>
                </a:effectLst>
                <a:latin typeface="+mj-lt"/>
              </a:rPr>
            </a:br>
            <a:r>
              <a:rPr lang="en-US" sz="1600" i="1" dirty="0">
                <a:solidFill>
                  <a:srgbClr val="FFFFFF"/>
                </a:solidFill>
                <a:effectLst>
                  <a:outerShdw sx="1000" sy="1000" algn="tl">
                    <a:srgbClr val="000000"/>
                  </a:outerShdw>
                </a:effectLst>
                <a:latin typeface="+mj-lt"/>
              </a:rPr>
              <a:t>Study Chair</a:t>
            </a:r>
          </a:p>
          <a:p>
            <a:pPr marL="173038" indent="-173038" algn="ctr">
              <a:spcAft>
                <a:spcPts val="0"/>
              </a:spcAft>
              <a:tabLst>
                <a:tab pos="3294063" algn="l"/>
              </a:tabLst>
            </a:pPr>
            <a:r>
              <a:rPr lang="en-US" sz="2000" dirty="0">
                <a:solidFill>
                  <a:schemeClr val="bg1"/>
                </a:solidFill>
                <a:latin typeface="+mj-lt"/>
              </a:rPr>
              <a:t>Leslie Cho</a:t>
            </a:r>
          </a:p>
          <a:p>
            <a:pPr marL="919163" indent="-187325" algn="ctr">
              <a:lnSpc>
                <a:spcPts val="2398"/>
              </a:lnSpc>
              <a:spcAft>
                <a:spcPts val="300"/>
              </a:spcAft>
              <a:tabLst>
                <a:tab pos="3294063" algn="l"/>
              </a:tabLst>
            </a:pPr>
            <a:r>
              <a:rPr lang="en-US" sz="1400" i="1" dirty="0">
                <a:solidFill>
                  <a:schemeClr val="bg1"/>
                </a:solidFill>
                <a:latin typeface="+mj-lt"/>
              </a:rPr>
              <a:t>Principal Investigator</a:t>
            </a:r>
            <a:r>
              <a:rPr lang="en-US" sz="2200" i="1" dirty="0">
                <a:solidFill>
                  <a:schemeClr val="bg1"/>
                </a:solidFill>
                <a:latin typeface="+mj-lt"/>
              </a:rPr>
              <a:t>	</a:t>
            </a:r>
            <a:endParaRPr lang="en-US" sz="1900" dirty="0">
              <a:solidFill>
                <a:srgbClr val="FFFFFF"/>
              </a:solidFill>
              <a:effectLst>
                <a:outerShdw sx="1000" sy="1000" algn="tl">
                  <a:srgbClr val="000000"/>
                </a:outerShdw>
              </a:effectLst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66DA68-817E-0071-8AD0-239860800A0B}"/>
              </a:ext>
            </a:extLst>
          </p:cNvPr>
          <p:cNvSpPr txBox="1"/>
          <p:nvPr/>
        </p:nvSpPr>
        <p:spPr>
          <a:xfrm>
            <a:off x="111335" y="4388482"/>
            <a:ext cx="8918620" cy="615553"/>
          </a:xfrm>
          <a:prstGeom prst="rect">
            <a:avLst/>
          </a:prstGeom>
          <a:solidFill>
            <a:srgbClr val="000090"/>
          </a:solidFill>
          <a:ln w="15875">
            <a:solidFill>
              <a:schemeClr val="bg1"/>
            </a:solidFill>
          </a:ln>
        </p:spPr>
        <p:txBody>
          <a:bodyPr wrap="square" tIns="91440" bIns="91440" rtlCol="0">
            <a:spAutoFit/>
          </a:bodyPr>
          <a:lstStyle/>
          <a:p>
            <a:pPr marL="119063">
              <a:spcBef>
                <a:spcPts val="400"/>
              </a:spcBef>
              <a:spcAft>
                <a:spcPts val="400"/>
              </a:spcAft>
              <a:tabLst>
                <a:tab pos="5938838" algn="l"/>
                <a:tab pos="6111875" algn="l"/>
              </a:tabLst>
            </a:pPr>
            <a:r>
              <a:rPr lang="en-US" sz="16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Jackie McCluskey               </a:t>
            </a:r>
            <a:r>
              <a:rPr lang="en-US" sz="14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Seth </a:t>
            </a:r>
            <a:r>
              <a:rPr lang="en-US" sz="1400" dirty="0" err="1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Frndak</a:t>
            </a:r>
            <a:r>
              <a:rPr lang="en-US" sz="14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&amp; Kathy Wolski (C5), Jing Wang (NVS)</a:t>
            </a:r>
            <a:r>
              <a:rPr lang="en-US" sz="16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   </a:t>
            </a:r>
            <a:r>
              <a:rPr lang="en-US" sz="160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Brian Manning</a:t>
            </a:r>
            <a:r>
              <a:rPr lang="en-US" sz="16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sz="11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C5Research Lead Project Manager                                           </a:t>
            </a:r>
            <a:r>
              <a:rPr lang="en-US" sz="110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Statisticians</a:t>
            </a:r>
            <a:r>
              <a:rPr lang="en-US" sz="12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       	</a:t>
            </a:r>
            <a:r>
              <a:rPr lang="en-US" sz="1200" dirty="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</a:t>
            </a:r>
            <a:r>
              <a:rPr lang="en-US" sz="11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Novartis Trial Manager</a:t>
            </a:r>
            <a:endParaRPr lang="en-US" sz="11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0F1624-40F7-EA2D-ED2D-2E33D435D18B}"/>
              </a:ext>
            </a:extLst>
          </p:cNvPr>
          <p:cNvSpPr txBox="1"/>
          <p:nvPr/>
        </p:nvSpPr>
        <p:spPr>
          <a:xfrm>
            <a:off x="1600760" y="3870218"/>
            <a:ext cx="556804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3038" indent="-173038" algn="ctr">
              <a:spcAft>
                <a:spcPts val="600"/>
              </a:spcAft>
              <a:tabLst>
                <a:tab pos="3294063" algn="l"/>
              </a:tabLst>
            </a:pPr>
            <a:r>
              <a:rPr lang="en-US" sz="1600" dirty="0">
                <a:solidFill>
                  <a:schemeClr val="bg1"/>
                </a:solidFill>
                <a:latin typeface="+mj-lt"/>
              </a:rPr>
              <a:t>Hui Cao, Anastasia </a:t>
            </a:r>
            <a:r>
              <a:rPr lang="en-US" sz="1600" dirty="0" err="1">
                <a:solidFill>
                  <a:schemeClr val="bg1"/>
                </a:solidFill>
                <a:latin typeface="+mj-lt"/>
              </a:rPr>
              <a:t>Lesogor</a:t>
            </a:r>
            <a:r>
              <a:rPr lang="en-US" sz="1600" dirty="0">
                <a:solidFill>
                  <a:schemeClr val="bg1"/>
                </a:solidFill>
                <a:latin typeface="+mj-lt"/>
              </a:rPr>
              <a:t> (sponsor representatives)</a:t>
            </a:r>
          </a:p>
        </p:txBody>
      </p:sp>
    </p:spTree>
    <p:extLst>
      <p:ext uri="{BB962C8B-B14F-4D97-AF65-F5344CB8AC3E}">
        <p14:creationId xmlns:p14="http://schemas.microsoft.com/office/powerpoint/2010/main" val="3965489051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1DB22-26C5-A9EC-EF4F-71C353121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-106136"/>
            <a:ext cx="7772400" cy="857250"/>
          </a:xfrm>
        </p:spPr>
        <p:txBody>
          <a:bodyPr/>
          <a:lstStyle/>
          <a:p>
            <a:r>
              <a:rPr lang="en-US" dirty="0">
                <a:effectLst>
                  <a:outerShdw sx="1000" sy="1000" algn="tl">
                    <a:srgbClr val="000000"/>
                  </a:outerShdw>
                </a:effectLst>
              </a:rPr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36E8A5-3DE7-15A5-490D-008A8D0A27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444" y="800100"/>
            <a:ext cx="8897112" cy="4154776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3000"/>
              </a:spcAft>
            </a:pPr>
            <a:r>
              <a:rPr lang="en-US" sz="2100" dirty="0">
                <a:effectLst/>
              </a:rPr>
              <a:t>Lipoprotein(a) is a genetically-determined causal risk factor for ACSVD</a:t>
            </a:r>
            <a:br>
              <a:rPr lang="en-US" sz="2100" dirty="0">
                <a:effectLst/>
              </a:rPr>
            </a:br>
            <a:r>
              <a:rPr lang="en-US" sz="2100" dirty="0">
                <a:effectLst/>
              </a:rPr>
              <a:t>and aortic stenosis with no approved pharmacological treatments.</a:t>
            </a:r>
          </a:p>
          <a:p>
            <a:pPr>
              <a:spcBef>
                <a:spcPts val="0"/>
              </a:spcBef>
              <a:spcAft>
                <a:spcPts val="3000"/>
              </a:spcAft>
            </a:pPr>
            <a:r>
              <a:rPr lang="en-US" sz="2100" dirty="0">
                <a:effectLst/>
              </a:rPr>
              <a:t>The </a:t>
            </a:r>
            <a:r>
              <a:rPr lang="en-US" sz="2100" i="1" dirty="0">
                <a:effectLst/>
              </a:rPr>
              <a:t>LPA</a:t>
            </a:r>
            <a:r>
              <a:rPr lang="en-US" sz="2100" dirty="0">
                <a:effectLst/>
              </a:rPr>
              <a:t> gene encodes for apolipoprotein(a), an essential and rate limiting component required for production of lipoprotein(a).</a:t>
            </a:r>
          </a:p>
          <a:p>
            <a:pPr>
              <a:spcBef>
                <a:spcPts val="0"/>
              </a:spcBef>
              <a:spcAft>
                <a:spcPts val="3000"/>
              </a:spcAft>
            </a:pPr>
            <a:r>
              <a:rPr lang="en-US" sz="2100" dirty="0">
                <a:effectLst>
                  <a:outerShdw sx="1000" sy="1000" algn="ctr" rotWithShape="0">
                    <a:srgbClr val="000000"/>
                  </a:outerShdw>
                </a:effectLst>
              </a:rPr>
              <a:t>Pelacarsen is an antisense oligonucleotide (ASO) designed to degrade hepatic mRNA coding for apolipoprotein(a).</a:t>
            </a:r>
          </a:p>
          <a:p>
            <a:pPr>
              <a:spcBef>
                <a:spcPts val="0"/>
              </a:spcBef>
              <a:spcAft>
                <a:spcPts val="3000"/>
              </a:spcAft>
            </a:pPr>
            <a:r>
              <a:rPr lang="en-US" sz="2100" dirty="0">
                <a:effectLst/>
              </a:rPr>
              <a:t>The current study is a Phase 3 cardiovascular outcome trial examining the safety and efficacy of pelacarsen in patients with elevated lipoprotein(a) and pre-existing cardiovascular disease. </a:t>
            </a:r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1230075269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3">
            <a:extLst>
              <a:ext uri="{FF2B5EF4-FFF2-40B4-BE49-F238E27FC236}">
                <a16:creationId xmlns:a16="http://schemas.microsoft.com/office/drawing/2014/main" id="{9BE19D8F-8509-4ED0-89A6-24A7CF4FA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360" y="83822"/>
            <a:ext cx="8690746" cy="52020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3200" dirty="0">
                <a:effectLst>
                  <a:outerShdw sx="1000" sy="1000" algn="tl">
                    <a:srgbClr val="000000"/>
                  </a:outerShdw>
                </a:effectLst>
              </a:rPr>
              <a:t>Lp(a) Horizon Trial Design</a:t>
            </a:r>
            <a:endParaRPr lang="en-US" sz="3200" dirty="0">
              <a:solidFill>
                <a:schemeClr val="bg1"/>
              </a:solidFill>
              <a:effectLst>
                <a:outerShdw sx="1000" sy="1000" algn="tl">
                  <a:srgbClr val="000000"/>
                </a:outerShdw>
              </a:effectLs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67AF8A-1D0D-82CD-8776-D4A71D2D787F}"/>
              </a:ext>
            </a:extLst>
          </p:cNvPr>
          <p:cNvSpPr txBox="1"/>
          <p:nvPr/>
        </p:nvSpPr>
        <p:spPr>
          <a:xfrm>
            <a:off x="0" y="754367"/>
            <a:ext cx="9086850" cy="4078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8925" indent="-225425">
              <a:spcBef>
                <a:spcPts val="0"/>
              </a:spcBef>
              <a:spcAft>
                <a:spcPts val="3000"/>
              </a:spcAft>
              <a:buClr>
                <a:srgbClr val="FFC94F"/>
              </a:buClr>
              <a:buSzPct val="115000"/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bg1"/>
                </a:solidFill>
                <a:effectLst/>
              </a:rPr>
              <a:t>A double-blind, placebo-controlled trial in patients with cardiovascular event 3 months to 10 years prior to enrollment.</a:t>
            </a:r>
          </a:p>
          <a:p>
            <a:pPr marL="288925" indent="-225425">
              <a:spcBef>
                <a:spcPts val="0"/>
              </a:spcBef>
              <a:spcAft>
                <a:spcPts val="3000"/>
              </a:spcAft>
              <a:buClr>
                <a:srgbClr val="FFC94F"/>
              </a:buClr>
              <a:buSzPct val="115000"/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rgbClr val="FFC94F"/>
                </a:solidFill>
                <a:effectLst>
                  <a:outerShdw dist="273762" sx="1000" sy="1000" algn="tl">
                    <a:srgbClr val="000000"/>
                  </a:outerShdw>
                </a:effectLst>
              </a:rPr>
              <a:t>Risk factor optimization </a:t>
            </a:r>
            <a:r>
              <a:rPr lang="en-US" sz="2300" dirty="0">
                <a:solidFill>
                  <a:schemeClr val="bg1"/>
                </a:solidFill>
                <a:effectLst>
                  <a:outerShdw dist="273762" sx="1000" sy="1000" algn="tl">
                    <a:srgbClr val="000000"/>
                  </a:outerShdw>
                </a:effectLst>
              </a:rPr>
              <a:t>implemented during 30-to-90-day period</a:t>
            </a:r>
            <a:br>
              <a:rPr lang="en-US" sz="2300" dirty="0">
                <a:solidFill>
                  <a:schemeClr val="bg1"/>
                </a:solidFill>
                <a:effectLst>
                  <a:outerShdw dist="273762" sx="1000" sy="1000" algn="tl">
                    <a:srgbClr val="000000"/>
                  </a:outerShdw>
                </a:effectLst>
              </a:rPr>
            </a:br>
            <a:r>
              <a:rPr lang="en-US" sz="2300" dirty="0">
                <a:solidFill>
                  <a:schemeClr val="bg1"/>
                </a:solidFill>
                <a:effectLst>
                  <a:outerShdw dist="273762" sx="1000" sy="1000" algn="tl">
                    <a:srgbClr val="000000"/>
                  </a:outerShdw>
                </a:effectLst>
              </a:rPr>
              <a:t>(if needed) to strictly meet secondary prevention guidelines. </a:t>
            </a:r>
          </a:p>
          <a:p>
            <a:pPr marL="288925" indent="-225425">
              <a:spcBef>
                <a:spcPts val="0"/>
              </a:spcBef>
              <a:spcAft>
                <a:spcPts val="3000"/>
              </a:spcAft>
              <a:buClr>
                <a:srgbClr val="FFC94F"/>
              </a:buClr>
              <a:buSzPct val="115000"/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bg1"/>
                </a:solidFill>
              </a:rPr>
              <a:t>Eligibility required lipoprotein(a) values </a:t>
            </a:r>
            <a:r>
              <a:rPr lang="en-US" sz="2300" dirty="0">
                <a:solidFill>
                  <a:schemeClr val="bg1"/>
                </a:solidFill>
                <a:effectLst>
                  <a:outerShdw dist="273762" sx="1000" sy="1000" algn="tl">
                    <a:srgbClr val="000000"/>
                  </a:outerShdw>
                </a:effectLst>
              </a:rPr>
              <a:t>≥70 mg/dL (~148 nmol/L)</a:t>
            </a:r>
            <a:r>
              <a:rPr lang="en-US" sz="2300" dirty="0">
                <a:solidFill>
                  <a:schemeClr val="bg1"/>
                </a:solidFill>
              </a:rPr>
              <a:t> at screening,</a:t>
            </a:r>
            <a:r>
              <a:rPr lang="en-US" sz="2300" dirty="0">
                <a:solidFill>
                  <a:schemeClr val="bg1"/>
                </a:solidFill>
                <a:effectLst>
                  <a:outerShdw dist="273762" sx="1000" sy="1000" algn="tl">
                    <a:srgbClr val="000000"/>
                  </a:outerShdw>
                </a:effectLst>
              </a:rPr>
              <a:t> </a:t>
            </a:r>
            <a:r>
              <a:rPr lang="en-US" sz="2300" dirty="0">
                <a:solidFill>
                  <a:schemeClr val="bg1"/>
                </a:solidFill>
              </a:rPr>
              <a:t>stratified based on values </a:t>
            </a:r>
            <a:r>
              <a:rPr lang="en-US" sz="2300" dirty="0">
                <a:solidFill>
                  <a:schemeClr val="bg1"/>
                </a:solidFill>
                <a:effectLst>
                  <a:outerShdw dist="273762" sx="1000" sy="1000" algn="tl">
                    <a:srgbClr val="000000"/>
                  </a:outerShdw>
                </a:effectLst>
              </a:rPr>
              <a:t>≥90 mg/dL (~192 nmol/L).</a:t>
            </a:r>
          </a:p>
          <a:p>
            <a:pPr marL="288925" indent="-225425">
              <a:spcBef>
                <a:spcPts val="0"/>
              </a:spcBef>
              <a:spcAft>
                <a:spcPts val="3000"/>
              </a:spcAft>
              <a:buClr>
                <a:srgbClr val="FFC94F"/>
              </a:buClr>
              <a:buSzPct val="115000"/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bg1"/>
                </a:solidFill>
                <a:effectLst>
                  <a:outerShdw dist="273762" sx="1000" sy="1000" algn="tl">
                    <a:srgbClr val="000000"/>
                  </a:outerShdw>
                </a:effectLst>
              </a:rPr>
              <a:t>Patients randomized 1:1 to pelacarsen 80 mg or placebo </a:t>
            </a:r>
            <a:br>
              <a:rPr lang="en-US" sz="2300" dirty="0">
                <a:solidFill>
                  <a:schemeClr val="bg1"/>
                </a:solidFill>
                <a:effectLst>
                  <a:outerShdw dist="273762" sx="1000" sy="1000" algn="tl">
                    <a:srgbClr val="000000"/>
                  </a:outerShdw>
                </a:effectLst>
              </a:rPr>
            </a:br>
            <a:r>
              <a:rPr lang="en-US" sz="2300" dirty="0">
                <a:solidFill>
                  <a:schemeClr val="bg1"/>
                </a:solidFill>
                <a:effectLst>
                  <a:outerShdw dist="273762" sx="1000" sy="1000" algn="tl">
                    <a:srgbClr val="000000"/>
                  </a:outerShdw>
                </a:effectLst>
              </a:rPr>
              <a:t>self-administered subcutaneously each month at home.</a:t>
            </a:r>
          </a:p>
        </p:txBody>
      </p:sp>
    </p:spTree>
    <p:extLst>
      <p:ext uri="{BB962C8B-B14F-4D97-AF65-F5344CB8AC3E}">
        <p14:creationId xmlns:p14="http://schemas.microsoft.com/office/powerpoint/2010/main" val="2483316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22027"/>
            <a:ext cx="9143999" cy="415925"/>
          </a:xfrm>
        </p:spPr>
        <p:txBody>
          <a:bodyPr/>
          <a:lstStyle/>
          <a:p>
            <a:r>
              <a:rPr lang="en-US" sz="3000" dirty="0">
                <a:effectLst>
                  <a:outerShdw sx="1000" sy="1000" algn="ctr" rotWithShape="0">
                    <a:srgbClr val="000000"/>
                  </a:outerShdw>
                </a:effectLst>
              </a:rPr>
              <a:t>Primary and Key Secondary Endpoints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2611" y="686869"/>
            <a:ext cx="8733589" cy="4318923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3000"/>
              </a:spcAft>
            </a:pPr>
            <a:r>
              <a:rPr lang="en-US" sz="2300" dirty="0">
                <a:effectLst>
                  <a:outerShdw dist="273762" sx="1000" sy="1000" algn="tl">
                    <a:srgbClr val="000000"/>
                  </a:outerShdw>
                </a:effectLst>
              </a:rPr>
              <a:t>Primary endpoint: 4-component MACE (CV death, nonfatal stroke, nonfatal MI or urgent coronary revascularization).</a:t>
            </a:r>
          </a:p>
          <a:p>
            <a:pPr>
              <a:spcBef>
                <a:spcPts val="0"/>
              </a:spcBef>
              <a:spcAft>
                <a:spcPts val="2400"/>
              </a:spcAft>
            </a:pPr>
            <a:r>
              <a:rPr lang="en-US" sz="2300" dirty="0">
                <a:effectLst>
                  <a:outerShdw dist="273762" sx="1000" sy="1000" algn="tl">
                    <a:srgbClr val="000000"/>
                  </a:outerShdw>
                </a:effectLst>
              </a:rPr>
              <a:t>Multiplicity-controlled key secondary endpoints:</a:t>
            </a:r>
          </a:p>
          <a:p>
            <a:pPr lvl="1">
              <a:spcBef>
                <a:spcPts val="0"/>
              </a:spcBef>
              <a:spcAft>
                <a:spcPts val="1600"/>
              </a:spcAft>
            </a:pPr>
            <a:r>
              <a:rPr lang="en-US" dirty="0">
                <a:effectLst>
                  <a:outerShdw dist="273762" sx="1000" sy="1000" algn="tl">
                    <a:srgbClr val="000000"/>
                  </a:outerShdw>
                </a:effectLst>
              </a:rPr>
              <a:t>3-component MACE (without revascularization)</a:t>
            </a:r>
          </a:p>
          <a:p>
            <a:pPr lvl="1">
              <a:spcBef>
                <a:spcPts val="0"/>
              </a:spcBef>
              <a:spcAft>
                <a:spcPts val="1600"/>
              </a:spcAft>
            </a:pPr>
            <a:r>
              <a:rPr lang="en-US" dirty="0">
                <a:effectLst>
                  <a:outerShdw dist="273762" sx="1000" sy="1000" algn="tl">
                    <a:srgbClr val="000000"/>
                  </a:outerShdw>
                </a:effectLst>
              </a:rPr>
              <a:t>3-component MACE with CHD death rather than CV death</a:t>
            </a:r>
          </a:p>
          <a:p>
            <a:pPr lvl="1">
              <a:spcBef>
                <a:spcPts val="0"/>
              </a:spcBef>
              <a:spcAft>
                <a:spcPts val="3000"/>
              </a:spcAft>
            </a:pPr>
            <a:r>
              <a:rPr lang="en-US" dirty="0">
                <a:effectLst>
                  <a:outerShdw dist="273762" sx="1000" sy="1000" algn="tl">
                    <a:srgbClr val="000000"/>
                  </a:outerShdw>
                </a:effectLst>
              </a:rPr>
              <a:t>Lipoprotein(a) change at 12 months</a:t>
            </a:r>
          </a:p>
          <a:p>
            <a:pPr>
              <a:spcBef>
                <a:spcPts val="0"/>
              </a:spcBef>
              <a:spcAft>
                <a:spcPts val="1900"/>
              </a:spcAft>
            </a:pPr>
            <a:r>
              <a:rPr lang="en-US" sz="2300" dirty="0">
                <a:effectLst>
                  <a:outerShdw dist="273762" sx="1000" sy="1000" algn="tl">
                    <a:srgbClr val="000000"/>
                  </a:outerShdw>
                </a:effectLst>
              </a:rPr>
              <a:t>Event driven until 993 primary end points accrued, assuming</a:t>
            </a:r>
            <a:br>
              <a:rPr lang="en-US" sz="2300" dirty="0">
                <a:effectLst>
                  <a:outerShdw dist="273762" sx="1000" sy="1000" algn="tl">
                    <a:srgbClr val="000000"/>
                  </a:outerShdw>
                </a:effectLst>
              </a:rPr>
            </a:br>
            <a:r>
              <a:rPr lang="en-US" sz="2300" dirty="0">
                <a:effectLst>
                  <a:outerShdw dist="273762" sx="1000" sy="1000" algn="tl">
                    <a:srgbClr val="000000"/>
                  </a:outerShdw>
                </a:effectLst>
              </a:rPr>
              <a:t>a maximum follow up of 4.25 years. </a:t>
            </a:r>
          </a:p>
        </p:txBody>
      </p:sp>
    </p:spTree>
    <p:extLst>
      <p:ext uri="{BB962C8B-B14F-4D97-AF65-F5344CB8AC3E}">
        <p14:creationId xmlns:p14="http://schemas.microsoft.com/office/powerpoint/2010/main" val="1796771377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030" y="760705"/>
            <a:ext cx="8779933" cy="423172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3400"/>
              </a:spcAft>
            </a:pPr>
            <a:r>
              <a:rPr lang="en-US" sz="2300" dirty="0">
                <a:effectLst/>
              </a:rPr>
              <a:t>14,244 patients screened and 8350 randomized at 797 sites</a:t>
            </a:r>
            <a:br>
              <a:rPr lang="en-US" sz="2300" dirty="0">
                <a:effectLst/>
              </a:rPr>
            </a:br>
            <a:r>
              <a:rPr lang="en-US" sz="2300" dirty="0">
                <a:effectLst/>
              </a:rPr>
              <a:t>in 42 countries (8322 included in efficacy analyses).</a:t>
            </a:r>
          </a:p>
          <a:p>
            <a:pPr>
              <a:spcBef>
                <a:spcPts val="0"/>
              </a:spcBef>
              <a:spcAft>
                <a:spcPts val="3400"/>
              </a:spcAft>
            </a:pPr>
            <a:r>
              <a:rPr lang="en-US" sz="2300" dirty="0">
                <a:effectLst/>
              </a:rPr>
              <a:t>Patients enrolled December 2019 to July 2022 with a median duration of follow-up 57 months (4.7 years).</a:t>
            </a:r>
          </a:p>
          <a:p>
            <a:pPr>
              <a:spcBef>
                <a:spcPts val="0"/>
              </a:spcBef>
              <a:spcAft>
                <a:spcPts val="3400"/>
              </a:spcAft>
            </a:pPr>
            <a:r>
              <a:rPr lang="en-US" sz="2300" dirty="0">
                <a:effectLst/>
              </a:rPr>
              <a:t>Although conducted during the pandemic, complete assessment for the primary endpoint in 97.2% and vital status in 99.3%.</a:t>
            </a:r>
          </a:p>
          <a:p>
            <a:pPr>
              <a:spcBef>
                <a:spcPts val="0"/>
              </a:spcBef>
              <a:spcAft>
                <a:spcPts val="3400"/>
              </a:spcAft>
            </a:pPr>
            <a:r>
              <a:rPr lang="en-US" sz="2300" dirty="0">
                <a:effectLst/>
              </a:rPr>
              <a:t>Blinded interim analyses conducted by DMC after 55% and 75% of primary end points accrued.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8B2F7A-A04A-A5F9-220E-12FA23564BA2}"/>
              </a:ext>
            </a:extLst>
          </p:cNvPr>
          <p:cNvSpPr txBox="1"/>
          <p:nvPr/>
        </p:nvSpPr>
        <p:spPr>
          <a:xfrm>
            <a:off x="0" y="70733"/>
            <a:ext cx="91439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FFC94F"/>
                </a:solidFill>
                <a:effectLst>
                  <a:outerShdw dir="5400000" sx="1000" sy="1000" algn="ctr" rotWithShape="0">
                    <a:schemeClr val="tx1"/>
                  </a:outerShdw>
                </a:effectLst>
                <a:latin typeface="+mn-lt"/>
              </a:rPr>
              <a:t>Study Milestones</a:t>
            </a:r>
          </a:p>
        </p:txBody>
      </p:sp>
    </p:spTree>
    <p:extLst>
      <p:ext uri="{BB962C8B-B14F-4D97-AF65-F5344CB8AC3E}">
        <p14:creationId xmlns:p14="http://schemas.microsoft.com/office/powerpoint/2010/main" val="77967525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0331305"/>
              </p:ext>
            </p:extLst>
          </p:nvPr>
        </p:nvGraphicFramePr>
        <p:xfrm>
          <a:off x="155122" y="611228"/>
          <a:ext cx="8757298" cy="44173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596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88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88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8337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solidFill>
                            <a:srgbClr val="FFFFFF"/>
                          </a:solidFill>
                        </a:rPr>
                        <a:t>Characteristic</a:t>
                      </a:r>
                    </a:p>
                  </a:txBody>
                  <a:tcPr marL="68580" marR="68580" marT="34290" marB="34290" anchor="ctr"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solidFill>
                            <a:srgbClr val="FFFFFF"/>
                          </a:solidFill>
                        </a:rPr>
                        <a:t>Pelacarsen</a:t>
                      </a:r>
                    </a:p>
                    <a:p>
                      <a:pPr algn="ctr"/>
                      <a:r>
                        <a:rPr lang="en-US" sz="1900" dirty="0">
                          <a:solidFill>
                            <a:srgbClr val="FFFFFF"/>
                          </a:solidFill>
                        </a:rPr>
                        <a:t>N=4157	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/>
                      <a:r>
                        <a:rPr lang="en-US" sz="1900" dirty="0">
                          <a:solidFill>
                            <a:srgbClr val="FFFFFF"/>
                          </a:solidFill>
                        </a:rPr>
                        <a:t>Placebo </a:t>
                      </a:r>
                    </a:p>
                    <a:p>
                      <a:pPr marL="0" indent="0" algn="ctr"/>
                      <a:r>
                        <a:rPr lang="en-US" sz="1900" dirty="0">
                          <a:solidFill>
                            <a:srgbClr val="FFFFFF"/>
                          </a:solidFill>
                        </a:rPr>
                        <a:t>N=4165</a:t>
                      </a:r>
                    </a:p>
                  </a:txBody>
                  <a:tcPr marL="68580" marR="68580" marT="34290" marB="34290" anchor="ctr"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90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Mean Age (years)</a:t>
                      </a:r>
                    </a:p>
                  </a:txBody>
                  <a:tcPr marL="68580" marR="68580" marT="34290" marB="34290" anchor="ctr"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00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mbria"/>
                          <a:cs typeface="Arial"/>
                        </a:rPr>
                        <a:t>59.7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34290" marR="34290" marT="0" marB="0" anchor="ctr"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00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mbria"/>
                          <a:cs typeface="Arial"/>
                        </a:rPr>
                        <a:t>59.7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34290" marR="34290" marT="0" marB="0" anchor="ctr"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0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490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Female sex</a:t>
                      </a:r>
                    </a:p>
                  </a:txBody>
                  <a:tcPr marL="68580" marR="68580" marT="34290" marB="34290" anchor="ctr"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26.9%</a:t>
                      </a:r>
                    </a:p>
                  </a:txBody>
                  <a:tcPr marL="68580" marR="68580" marT="34290" marB="34290" anchor="ctr"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27.0%</a:t>
                      </a:r>
                    </a:p>
                  </a:txBody>
                  <a:tcPr marL="68580" marR="68580" marT="34290" marB="34290" anchor="ctr">
                    <a:solidFill>
                      <a:srgbClr val="000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4904">
                <a:tc>
                  <a:txBody>
                    <a:bodyPr/>
                    <a:lstStyle/>
                    <a:p>
                      <a:r>
                        <a:rPr lang="en-US" sz="1800">
                          <a:solidFill>
                            <a:schemeClr val="bg1"/>
                          </a:solidFill>
                        </a:rPr>
                        <a:t>White</a:t>
                      </a:r>
                    </a:p>
                  </a:txBody>
                  <a:tcPr marL="68580" marR="68580" marT="34290" marB="34290" anchor="ctr">
                    <a:solidFill>
                      <a:srgbClr val="0000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77.9%</a:t>
                      </a:r>
                    </a:p>
                  </a:txBody>
                  <a:tcPr marL="68580" marR="68580" marT="34290" marB="34290" anchor="ctr">
                    <a:solidFill>
                      <a:srgbClr val="0000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78.4%</a:t>
                      </a:r>
                    </a:p>
                  </a:txBody>
                  <a:tcPr marL="68580" marR="68580" marT="34290" marB="34290" anchor="ctr">
                    <a:solidFill>
                      <a:srgbClr val="000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490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FFC94F"/>
                          </a:solidFill>
                        </a:rPr>
                        <a:t>Median LDL cholesterol (mg/dL)</a:t>
                      </a:r>
                    </a:p>
                  </a:txBody>
                  <a:tcPr marL="68580" marR="68580" marT="34290" marB="34290" anchor="ctr"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FFC94F"/>
                          </a:solidFill>
                        </a:rPr>
                        <a:t>65.0</a:t>
                      </a:r>
                    </a:p>
                  </a:txBody>
                  <a:tcPr marL="68580" marR="68580" marT="34290" marB="34290" anchor="ctr"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FFC94F"/>
                          </a:solidFill>
                        </a:rPr>
                        <a:t>64.2</a:t>
                      </a:r>
                    </a:p>
                  </a:txBody>
                  <a:tcPr marL="68580" marR="68580" marT="34290" marB="34290" anchor="ctr">
                    <a:solidFill>
                      <a:srgbClr val="000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490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FFC94F"/>
                          </a:solidFill>
                        </a:rPr>
                        <a:t>Median hsCRP (mg/L)</a:t>
                      </a:r>
                    </a:p>
                  </a:txBody>
                  <a:tcPr marL="68580" marR="68580" marT="34290" marB="34290" anchor="ctr"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FFC94F"/>
                          </a:solidFill>
                        </a:rPr>
                        <a:t>0.8</a:t>
                      </a:r>
                    </a:p>
                  </a:txBody>
                  <a:tcPr marL="68580" marR="68580" marT="34290" marB="34290" anchor="ctr"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FFC94F"/>
                          </a:solidFill>
                        </a:rPr>
                        <a:t>0.8</a:t>
                      </a:r>
                    </a:p>
                  </a:txBody>
                  <a:tcPr marL="68580" marR="68580" marT="34290" marB="34290" anchor="ctr">
                    <a:solidFill>
                      <a:srgbClr val="000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4904">
                <a:tc>
                  <a:txBody>
                    <a:bodyPr/>
                    <a:lstStyle/>
                    <a:p>
                      <a:pPr marL="0" marR="0" indent="0" algn="l" defTabSz="45703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C94F"/>
                          </a:solidFill>
                        </a:rPr>
                        <a:t>High-intensity statin</a:t>
                      </a:r>
                    </a:p>
                  </a:txBody>
                  <a:tcPr marL="68580" marR="68580" marT="34290" marB="34290" anchor="ctr"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FFC94F"/>
                          </a:solidFill>
                        </a:rPr>
                        <a:t>77.1%</a:t>
                      </a:r>
                    </a:p>
                  </a:txBody>
                  <a:tcPr marL="68580" marR="68580" marT="34290" marB="34290" anchor="ctr"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03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C94F"/>
                          </a:solidFill>
                        </a:rPr>
                        <a:t>78.2%</a:t>
                      </a:r>
                    </a:p>
                  </a:txBody>
                  <a:tcPr marL="68580" marR="68580" marT="34290" marB="34290" anchor="ctr">
                    <a:solidFill>
                      <a:srgbClr val="000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4904">
                <a:tc>
                  <a:txBody>
                    <a:bodyPr/>
                    <a:lstStyle/>
                    <a:p>
                      <a:pPr marL="0" marR="0" indent="0" algn="l" defTabSz="45703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C94F"/>
                          </a:solidFill>
                        </a:rPr>
                        <a:t>Systolic Blood pressure</a:t>
                      </a:r>
                    </a:p>
                  </a:txBody>
                  <a:tcPr marL="68580" marR="68580" marT="34290" marB="34290" anchor="ctr"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FFC94F"/>
                          </a:solidFill>
                        </a:rPr>
                        <a:t>125.5 mmHg</a:t>
                      </a:r>
                    </a:p>
                  </a:txBody>
                  <a:tcPr marL="68580" marR="68580" marT="34290" marB="34290" anchor="ctr"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03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C94F"/>
                          </a:solidFill>
                        </a:rPr>
                        <a:t>125.1 mmHg</a:t>
                      </a:r>
                    </a:p>
                  </a:txBody>
                  <a:tcPr marL="68580" marR="68580" marT="34290" marB="34290" anchor="ctr">
                    <a:solidFill>
                      <a:srgbClr val="000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9953461"/>
                  </a:ext>
                </a:extLst>
              </a:tr>
              <a:tr h="374904">
                <a:tc>
                  <a:txBody>
                    <a:bodyPr/>
                    <a:lstStyle/>
                    <a:p>
                      <a:pPr marL="0" marR="0" indent="0" algn="l" defTabSz="45703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Diabetes mellitus</a:t>
                      </a:r>
                    </a:p>
                  </a:txBody>
                  <a:tcPr marL="68580" marR="68580" marT="34290" marB="34290" anchor="ctr"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25.8%</a:t>
                      </a:r>
                    </a:p>
                  </a:txBody>
                  <a:tcPr marL="68580" marR="68580" marT="34290" marB="34290" anchor="ctr"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03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26.9%</a:t>
                      </a:r>
                    </a:p>
                  </a:txBody>
                  <a:tcPr marL="68580" marR="68580" marT="34290" marB="34290" anchor="ctr">
                    <a:solidFill>
                      <a:srgbClr val="000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6034389"/>
                  </a:ext>
                </a:extLst>
              </a:tr>
              <a:tr h="374904">
                <a:tc>
                  <a:txBody>
                    <a:bodyPr/>
                    <a:lstStyle/>
                    <a:p>
                      <a:pPr marL="0" marR="0" indent="0" algn="l" defTabSz="45703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C94F"/>
                          </a:solidFill>
                        </a:rPr>
                        <a:t>Median lipoprotein(a)</a:t>
                      </a:r>
                    </a:p>
                  </a:txBody>
                  <a:tcPr marL="68580" marR="68580" marT="34290" marB="34290" anchor="ctr"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FFC94F"/>
                          </a:solidFill>
                        </a:rPr>
                        <a:t>235.6 nmol/L</a:t>
                      </a:r>
                    </a:p>
                  </a:txBody>
                  <a:tcPr marL="68580" marR="68580" marT="34290" marB="34290" anchor="ctr"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03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C94F"/>
                          </a:solidFill>
                        </a:rPr>
                        <a:t>236.2 nmol/L</a:t>
                      </a:r>
                    </a:p>
                  </a:txBody>
                  <a:tcPr marL="68580" marR="68580" marT="34290" marB="34290" anchor="ctr">
                    <a:solidFill>
                      <a:srgbClr val="000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843464"/>
                  </a:ext>
                </a:extLst>
              </a:tr>
              <a:tr h="374904">
                <a:tc>
                  <a:txBody>
                    <a:bodyPr/>
                    <a:lstStyle/>
                    <a:p>
                      <a:pPr marL="0" marR="0" indent="0" algn="l" defTabSz="45703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Lipoprotein(a) ≥90mg/dL</a:t>
                      </a:r>
                    </a:p>
                  </a:txBody>
                  <a:tcPr marL="68580" marR="68580" marT="34290" marB="34290" anchor="ctr"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256.8 nmol/L</a:t>
                      </a:r>
                    </a:p>
                  </a:txBody>
                  <a:tcPr marL="68580" marR="68580" marT="34290" marB="34290" anchor="ctr"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03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257.0 nmol/L</a:t>
                      </a:r>
                    </a:p>
                  </a:txBody>
                  <a:tcPr marL="68580" marR="68580" marT="34290" marB="34290" anchor="ctr">
                    <a:solidFill>
                      <a:srgbClr val="000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369811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DE9803C-1168-7121-2036-F5E3E9DFB76C}"/>
              </a:ext>
            </a:extLst>
          </p:cNvPr>
          <p:cNvSpPr txBox="1"/>
          <p:nvPr/>
        </p:nvSpPr>
        <p:spPr>
          <a:xfrm>
            <a:off x="0" y="72619"/>
            <a:ext cx="9144000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900" dirty="0">
                <a:solidFill>
                  <a:srgbClr val="FFC94F"/>
                </a:solidFill>
                <a:effectLst/>
              </a:rPr>
              <a:t>Selected Baseline Characteristics</a:t>
            </a:r>
            <a:endParaRPr lang="en-US" sz="2900" dirty="0">
              <a:solidFill>
                <a:srgbClr val="FFC94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68355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210B8B-BB1F-0E17-F411-6DF00F3960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9DB14B0F-CD92-D657-3463-388C5C0C6B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404" y="1101097"/>
            <a:ext cx="8791791" cy="36216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C97081C-221E-00B9-F756-B9E42F77E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9051"/>
            <a:ext cx="9143999" cy="504781"/>
          </a:xfrm>
          <a:effectLst/>
        </p:spPr>
        <p:txBody>
          <a:bodyPr/>
          <a:lstStyle/>
          <a:p>
            <a:r>
              <a:rPr lang="en-US" sz="2800" dirty="0">
                <a:effectLst/>
              </a:rPr>
              <a:t>Effect of Trial Regimens on Lipoprotein(a) and LDL-C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8C91FCB-E79B-EB21-385B-615BD656BBEA}"/>
              </a:ext>
            </a:extLst>
          </p:cNvPr>
          <p:cNvSpPr txBox="1"/>
          <p:nvPr/>
        </p:nvSpPr>
        <p:spPr>
          <a:xfrm>
            <a:off x="5221216" y="613199"/>
            <a:ext cx="3793683" cy="392286"/>
          </a:xfrm>
          <a:prstGeom prst="rect">
            <a:avLst/>
          </a:prstGeom>
          <a:noFill/>
          <a:effectLst/>
        </p:spPr>
        <p:txBody>
          <a:bodyPr wrap="square" lIns="68451" tIns="34226" rIns="68451" bIns="34226">
            <a:prstTxWarp prst="textNoShape">
              <a:avLst/>
            </a:prstTxWarp>
            <a:spAutoFit/>
          </a:bodyPr>
          <a:lstStyle/>
          <a:p>
            <a:pPr algn="ctr" eaLnBrk="0" hangingPunct="0">
              <a:defRPr/>
            </a:pPr>
            <a:r>
              <a:rPr lang="en-US" sz="21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-111" charset="0"/>
                <a:ea typeface="Arial" pitchFamily="-111" charset="0"/>
                <a:cs typeface="Arial" pitchFamily="-111" charset="0"/>
              </a:rPr>
              <a:t>LDL Cholesterol over Time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E82950C-A0EA-D0FA-8605-E41E54C28E6B}"/>
              </a:ext>
            </a:extLst>
          </p:cNvPr>
          <p:cNvSpPr txBox="1"/>
          <p:nvPr/>
        </p:nvSpPr>
        <p:spPr>
          <a:xfrm>
            <a:off x="5221217" y="4758426"/>
            <a:ext cx="3420800" cy="299953"/>
          </a:xfrm>
          <a:prstGeom prst="rect">
            <a:avLst/>
          </a:prstGeom>
          <a:noFill/>
        </p:spPr>
        <p:txBody>
          <a:bodyPr wrap="square" lIns="68451" tIns="34226" rIns="68451" bIns="34226" rtlCol="0">
            <a:spAutoFit/>
          </a:bodyPr>
          <a:lstStyle/>
          <a:p>
            <a:pPr algn="ctr"/>
            <a:r>
              <a:rPr lang="en-US" sz="1500" dirty="0">
                <a:solidFill>
                  <a:srgbClr val="FFFFFF"/>
                </a:solidFill>
              </a:rPr>
              <a:t>Months Since Randomization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FE3A147-BB5E-D3A4-4087-4C81AE4B05D0}"/>
              </a:ext>
            </a:extLst>
          </p:cNvPr>
          <p:cNvSpPr txBox="1"/>
          <p:nvPr/>
        </p:nvSpPr>
        <p:spPr>
          <a:xfrm>
            <a:off x="757065" y="613199"/>
            <a:ext cx="3793683" cy="392286"/>
          </a:xfrm>
          <a:prstGeom prst="rect">
            <a:avLst/>
          </a:prstGeom>
          <a:noFill/>
          <a:effectLst/>
        </p:spPr>
        <p:txBody>
          <a:bodyPr wrap="square" lIns="68451" tIns="34226" rIns="68451" bIns="34226">
            <a:prstTxWarp prst="textNoShape">
              <a:avLst/>
            </a:prstTxWarp>
            <a:spAutoFit/>
          </a:bodyPr>
          <a:lstStyle/>
          <a:p>
            <a:pPr algn="ctr" eaLnBrk="0" hangingPunct="0">
              <a:defRPr/>
            </a:pPr>
            <a:r>
              <a:rPr lang="en-US" sz="21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-111" charset="0"/>
                <a:ea typeface="Arial" pitchFamily="-111" charset="0"/>
                <a:cs typeface="Arial" pitchFamily="-111" charset="0"/>
              </a:rPr>
              <a:t>Lipoprotein(a) over Time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D8BB505-D3E7-FB75-640D-366057DF580F}"/>
              </a:ext>
            </a:extLst>
          </p:cNvPr>
          <p:cNvSpPr txBox="1"/>
          <p:nvPr/>
        </p:nvSpPr>
        <p:spPr>
          <a:xfrm>
            <a:off x="650930" y="4758426"/>
            <a:ext cx="3810024" cy="299953"/>
          </a:xfrm>
          <a:prstGeom prst="rect">
            <a:avLst/>
          </a:prstGeom>
          <a:noFill/>
        </p:spPr>
        <p:txBody>
          <a:bodyPr wrap="square" lIns="68451" tIns="34226" rIns="68451" bIns="34226" rtlCol="0">
            <a:spAutoFit/>
          </a:bodyPr>
          <a:lstStyle/>
          <a:p>
            <a:pPr algn="ctr"/>
            <a:r>
              <a:rPr lang="en-US" sz="1500" dirty="0">
                <a:solidFill>
                  <a:srgbClr val="FFFFFF"/>
                </a:solidFill>
              </a:rPr>
              <a:t>Months Since Randomization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2AF2C7E-278E-92D9-E387-0A49B1ADD440}"/>
              </a:ext>
            </a:extLst>
          </p:cNvPr>
          <p:cNvGrpSpPr>
            <a:grpSpLocks noChangeAspect="1"/>
          </p:cNvGrpSpPr>
          <p:nvPr/>
        </p:nvGrpSpPr>
        <p:grpSpPr>
          <a:xfrm>
            <a:off x="3347875" y="3830955"/>
            <a:ext cx="1098878" cy="512206"/>
            <a:chOff x="3032495" y="3679969"/>
            <a:chExt cx="1267604" cy="59085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C498153-5419-C692-CC35-0D3900A76792}"/>
                </a:ext>
              </a:extLst>
            </p:cNvPr>
            <p:cNvSpPr/>
            <p:nvPr/>
          </p:nvSpPr>
          <p:spPr bwMode="auto">
            <a:xfrm>
              <a:off x="3032495" y="3679969"/>
              <a:ext cx="1267604" cy="590852"/>
            </a:xfrm>
            <a:prstGeom prst="rect">
              <a:avLst/>
            </a:prstGeom>
            <a:solidFill>
              <a:srgbClr val="000090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AFE71F5B-CB33-0D14-98C3-F1D458EC204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102187" y="3861468"/>
              <a:ext cx="287867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D1D1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760D452A-8FE5-DEB7-0CF6-D282B0A924D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102187" y="4095664"/>
              <a:ext cx="287867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D16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64A559-282B-B26D-F300-8E3E4D4E8422}"/>
                </a:ext>
              </a:extLst>
            </p:cNvPr>
            <p:cNvSpPr txBox="1"/>
            <p:nvPr/>
          </p:nvSpPr>
          <p:spPr>
            <a:xfrm>
              <a:off x="3385290" y="3702044"/>
              <a:ext cx="886706" cy="535360"/>
            </a:xfrm>
            <a:prstGeom prst="rect">
              <a:avLst/>
            </a:prstGeom>
            <a:noFill/>
          </p:spPr>
          <p:txBody>
            <a:bodyPr wrap="square" lIns="68451" tIns="34226" rIns="68451" bIns="34226" rtlCol="0">
              <a:spAutoFit/>
            </a:bodyPr>
            <a:lstStyle/>
            <a:p>
              <a:pPr>
                <a:spcAft>
                  <a:spcPts val="200"/>
                </a:spcAft>
              </a:pPr>
              <a:r>
                <a:rPr lang="en-US" sz="1200" dirty="0">
                  <a:solidFill>
                    <a:srgbClr val="FFFFFF"/>
                  </a:solidFill>
                  <a:latin typeface="Arial Narrow"/>
                  <a:cs typeface="Arial Narrow"/>
                </a:rPr>
                <a:t>Placebo</a:t>
              </a:r>
            </a:p>
            <a:p>
              <a:pPr>
                <a:spcAft>
                  <a:spcPts val="200"/>
                </a:spcAft>
              </a:pPr>
              <a:r>
                <a:rPr lang="en-US" sz="1200" dirty="0" err="1">
                  <a:solidFill>
                    <a:srgbClr val="FFFFFF"/>
                  </a:solidFill>
                  <a:latin typeface="Arial Narrow"/>
                  <a:cs typeface="Arial Narrow"/>
                </a:rPr>
                <a:t>Pelacarsen</a:t>
              </a:r>
              <a:endParaRPr lang="en-US" sz="1200" dirty="0">
                <a:solidFill>
                  <a:srgbClr val="FFFFFF"/>
                </a:solidFill>
                <a:latin typeface="Arial Narrow"/>
                <a:cs typeface="Arial Narrow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89DE256-A4BB-25A1-B2F9-FBA314CE4B45}"/>
              </a:ext>
            </a:extLst>
          </p:cNvPr>
          <p:cNvGrpSpPr/>
          <p:nvPr/>
        </p:nvGrpSpPr>
        <p:grpSpPr>
          <a:xfrm>
            <a:off x="7522659" y="3648236"/>
            <a:ext cx="1267604" cy="590852"/>
            <a:chOff x="3032495" y="3679969"/>
            <a:chExt cx="1267604" cy="590852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55D87CD-7586-08A6-FFE4-04947F40943C}"/>
                </a:ext>
              </a:extLst>
            </p:cNvPr>
            <p:cNvSpPr/>
            <p:nvPr/>
          </p:nvSpPr>
          <p:spPr bwMode="auto">
            <a:xfrm>
              <a:off x="3032495" y="3679969"/>
              <a:ext cx="1267604" cy="590852"/>
            </a:xfrm>
            <a:prstGeom prst="rect">
              <a:avLst/>
            </a:prstGeom>
            <a:solidFill>
              <a:srgbClr val="000090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4CDADE9-A526-25EA-3E13-6D6B47F0097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102187" y="3861468"/>
              <a:ext cx="287867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D1D1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94A91D4-858B-0064-F68A-7111E6C3DCA5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102187" y="4095664"/>
              <a:ext cx="287867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D16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888F8A9-4E18-46EF-E03F-27C442D0F93E}"/>
                </a:ext>
              </a:extLst>
            </p:cNvPr>
            <p:cNvSpPr txBox="1"/>
            <p:nvPr/>
          </p:nvSpPr>
          <p:spPr>
            <a:xfrm>
              <a:off x="3385290" y="3702044"/>
              <a:ext cx="886706" cy="525656"/>
            </a:xfrm>
            <a:prstGeom prst="rect">
              <a:avLst/>
            </a:prstGeom>
            <a:noFill/>
          </p:spPr>
          <p:txBody>
            <a:bodyPr wrap="square" lIns="68451" tIns="34226" rIns="68451" bIns="34226" rtlCol="0">
              <a:spAutoFit/>
            </a:bodyPr>
            <a:lstStyle/>
            <a:p>
              <a:pPr>
                <a:spcAft>
                  <a:spcPts val="200"/>
                </a:spcAft>
              </a:pPr>
              <a:r>
                <a:rPr lang="en-US" sz="1400" dirty="0">
                  <a:solidFill>
                    <a:srgbClr val="FFFFFF"/>
                  </a:solidFill>
                  <a:latin typeface="Arial Narrow"/>
                  <a:cs typeface="Arial Narrow"/>
                </a:rPr>
                <a:t>Placebo</a:t>
              </a:r>
            </a:p>
            <a:p>
              <a:pPr>
                <a:spcAft>
                  <a:spcPts val="200"/>
                </a:spcAft>
              </a:pPr>
              <a:r>
                <a:rPr lang="en-US" sz="1400" dirty="0" err="1">
                  <a:solidFill>
                    <a:srgbClr val="FFFFFF"/>
                  </a:solidFill>
                  <a:latin typeface="Arial Narrow"/>
                  <a:cs typeface="Arial Narrow"/>
                </a:rPr>
                <a:t>Pelacarsen</a:t>
              </a:r>
              <a:endParaRPr lang="en-US" sz="1400" dirty="0">
                <a:solidFill>
                  <a:srgbClr val="FFFFFF"/>
                </a:solidFill>
                <a:latin typeface="Arial Narrow"/>
                <a:cs typeface="Arial Narrow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F6F9649E-33C3-1B91-A4AA-4B3180F14B3D}"/>
              </a:ext>
            </a:extLst>
          </p:cNvPr>
          <p:cNvSpPr txBox="1"/>
          <p:nvPr/>
        </p:nvSpPr>
        <p:spPr>
          <a:xfrm rot="16200000">
            <a:off x="-1461583" y="2743053"/>
            <a:ext cx="3289371" cy="284564"/>
          </a:xfrm>
          <a:prstGeom prst="rect">
            <a:avLst/>
          </a:prstGeom>
          <a:noFill/>
        </p:spPr>
        <p:txBody>
          <a:bodyPr wrap="square" lIns="68451" tIns="34226" rIns="68451" bIns="34226" rtlCol="0">
            <a:spAutoFit/>
          </a:bodyPr>
          <a:lstStyle/>
          <a:p>
            <a:pPr algn="ctr"/>
            <a:r>
              <a:rPr lang="en-US" sz="1400" dirty="0">
                <a:solidFill>
                  <a:srgbClr val="FFFFFF"/>
                </a:solidFill>
              </a:rPr>
              <a:t>LS Mean Estimate Lp(a), nmol/L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F3A77F9-240D-1849-54AE-84AB8E761C51}"/>
              </a:ext>
            </a:extLst>
          </p:cNvPr>
          <p:cNvCxnSpPr/>
          <p:nvPr/>
        </p:nvCxnSpPr>
        <p:spPr bwMode="auto">
          <a:xfrm>
            <a:off x="2400303" y="1934935"/>
            <a:ext cx="0" cy="178308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bg1"/>
            </a:solidFill>
            <a:prstDash val="dash"/>
            <a:round/>
            <a:headEnd type="triangle"/>
            <a:tailEnd type="triangle"/>
          </a:ln>
          <a:effectLst/>
        </p:spPr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F8E2C118-9A80-35CF-F359-2A9084A3DAB9}"/>
              </a:ext>
            </a:extLst>
          </p:cNvPr>
          <p:cNvSpPr txBox="1"/>
          <p:nvPr/>
        </p:nvSpPr>
        <p:spPr>
          <a:xfrm>
            <a:off x="1742765" y="2314083"/>
            <a:ext cx="1318840" cy="580415"/>
          </a:xfrm>
          <a:prstGeom prst="rect">
            <a:avLst/>
          </a:prstGeom>
          <a:solidFill>
            <a:srgbClr val="001CA2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-77.7%</a:t>
            </a:r>
          </a:p>
          <a:p>
            <a:pPr algn="ctr">
              <a:lnSpc>
                <a:spcPct val="110000"/>
              </a:lnSpc>
            </a:pPr>
            <a:r>
              <a:rPr lang="en-US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(174 nmol/L)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59BC9B3-7E4B-522A-B171-AA41E37739CE}"/>
              </a:ext>
            </a:extLst>
          </p:cNvPr>
          <p:cNvSpPr txBox="1"/>
          <p:nvPr/>
        </p:nvSpPr>
        <p:spPr>
          <a:xfrm>
            <a:off x="1817450" y="1407758"/>
            <a:ext cx="113845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schemeClr val="bg1"/>
                </a:solidFill>
                <a:latin typeface="+mn-lt"/>
              </a:rPr>
              <a:t>234 nmol/L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448D55B-2C7B-D82F-7CF9-27316073D757}"/>
              </a:ext>
            </a:extLst>
          </p:cNvPr>
          <p:cNvSpPr txBox="1"/>
          <p:nvPr/>
        </p:nvSpPr>
        <p:spPr>
          <a:xfrm>
            <a:off x="1882258" y="3844603"/>
            <a:ext cx="103105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schemeClr val="bg1"/>
                </a:solidFill>
                <a:latin typeface="+mn-lt"/>
              </a:rPr>
              <a:t>64 nmol/L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87777E3-D8BA-CAE6-0050-C208FB53C56A}"/>
              </a:ext>
            </a:extLst>
          </p:cNvPr>
          <p:cNvSpPr txBox="1"/>
          <p:nvPr/>
        </p:nvSpPr>
        <p:spPr>
          <a:xfrm>
            <a:off x="6388904" y="1213989"/>
            <a:ext cx="98777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schemeClr val="bg1"/>
                </a:solidFill>
                <a:latin typeface="+mn-lt"/>
              </a:rPr>
              <a:t>71 mg/dL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DABDDDB-1B09-00FD-823E-69049A0ACD4F}"/>
              </a:ext>
            </a:extLst>
          </p:cNvPr>
          <p:cNvSpPr txBox="1"/>
          <p:nvPr/>
        </p:nvSpPr>
        <p:spPr>
          <a:xfrm>
            <a:off x="6446121" y="2008440"/>
            <a:ext cx="98777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schemeClr val="bg1"/>
                </a:solidFill>
                <a:latin typeface="+mn-lt"/>
              </a:rPr>
              <a:t>62 mg/dL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E3B220B7-73E1-F442-3B9F-2E5B613466E9}"/>
              </a:ext>
            </a:extLst>
          </p:cNvPr>
          <p:cNvCxnSpPr>
            <a:cxnSpLocks/>
          </p:cNvCxnSpPr>
          <p:nvPr/>
        </p:nvCxnSpPr>
        <p:spPr bwMode="auto">
          <a:xfrm>
            <a:off x="6896103" y="1640980"/>
            <a:ext cx="0" cy="26161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bg1"/>
            </a:solidFill>
            <a:prstDash val="sysDot"/>
            <a:round/>
            <a:headEnd type="triangle"/>
            <a:tailEnd type="triangle"/>
          </a:ln>
          <a:effectLst/>
        </p:spPr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8159E8B4-ACDD-6C87-8544-5F04CD6DE530}"/>
              </a:ext>
            </a:extLst>
          </p:cNvPr>
          <p:cNvSpPr txBox="1"/>
          <p:nvPr/>
        </p:nvSpPr>
        <p:spPr>
          <a:xfrm>
            <a:off x="6262014" y="1640980"/>
            <a:ext cx="6703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-13.3%</a:t>
            </a:r>
          </a:p>
        </p:txBody>
      </p:sp>
    </p:spTree>
    <p:extLst>
      <p:ext uri="{BB962C8B-B14F-4D97-AF65-F5344CB8AC3E}">
        <p14:creationId xmlns:p14="http://schemas.microsoft.com/office/powerpoint/2010/main" val="831902174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 descr="A graph with a line going up&#10;&#10;AI-generated content may be incorrect.">
            <a:extLst>
              <a:ext uri="{FF2B5EF4-FFF2-40B4-BE49-F238E27FC236}">
                <a16:creationId xmlns:a16="http://schemas.microsoft.com/office/drawing/2014/main" id="{145A726B-4C72-8DE2-6847-54BF19BDDD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4214" y="933769"/>
            <a:ext cx="4572000" cy="3771900"/>
          </a:xfrm>
          <a:prstGeom prst="rect">
            <a:avLst/>
          </a:prstGeom>
        </p:spPr>
      </p:pic>
      <p:pic>
        <p:nvPicPr>
          <p:cNvPr id="34" name="Picture 33" descr="A graph with a line&#10;&#10;AI-generated content may be incorrect.">
            <a:extLst>
              <a:ext uri="{FF2B5EF4-FFF2-40B4-BE49-F238E27FC236}">
                <a16:creationId xmlns:a16="http://schemas.microsoft.com/office/drawing/2014/main" id="{DC0BFA5E-CFEA-6675-C55E-8DAB8EBAC0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732" y="933769"/>
            <a:ext cx="4572000" cy="3771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9051"/>
            <a:ext cx="9143999" cy="504781"/>
          </a:xfrm>
          <a:effectLst/>
        </p:spPr>
        <p:txBody>
          <a:bodyPr/>
          <a:lstStyle/>
          <a:p>
            <a:r>
              <a:rPr lang="en-US" sz="2800" dirty="0">
                <a:effectLst/>
              </a:rPr>
              <a:t>Effects of Trial Regimens on </a:t>
            </a:r>
            <a:r>
              <a:rPr lang="en-US" sz="2800" dirty="0">
                <a:solidFill>
                  <a:schemeClr val="bg1"/>
                </a:solidFill>
                <a:effectLst/>
              </a:rPr>
              <a:t>4-component </a:t>
            </a:r>
            <a:r>
              <a:rPr lang="en-US" sz="2800" dirty="0">
                <a:effectLst/>
              </a:rPr>
              <a:t>MACE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990454" y="566953"/>
            <a:ext cx="3882326" cy="361508"/>
          </a:xfrm>
          <a:prstGeom prst="rect">
            <a:avLst/>
          </a:prstGeom>
          <a:noFill/>
          <a:effectLst/>
        </p:spPr>
        <p:txBody>
          <a:bodyPr wrap="square" lIns="68451" tIns="34226" rIns="68451" bIns="34226">
            <a:prstTxWarp prst="textNoShape">
              <a:avLst/>
            </a:prstTxWarp>
            <a:spAutoFit/>
          </a:bodyPr>
          <a:lstStyle/>
          <a:p>
            <a:pPr algn="ctr" eaLnBrk="0" hangingPunct="0">
              <a:defRPr/>
            </a:pPr>
            <a:r>
              <a:rPr lang="en-US" sz="19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-111" charset="0"/>
                <a:ea typeface="Arial" pitchFamily="-111" charset="0"/>
                <a:cs typeface="Arial" pitchFamily="-111" charset="0"/>
              </a:rPr>
              <a:t>Subpopulation (≥90 mg/dL)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221217" y="4758426"/>
            <a:ext cx="3420800" cy="276870"/>
          </a:xfrm>
          <a:prstGeom prst="rect">
            <a:avLst/>
          </a:prstGeom>
          <a:noFill/>
        </p:spPr>
        <p:txBody>
          <a:bodyPr wrap="square" lIns="68451" tIns="34226" rIns="68451" bIns="34226" rtlCol="0">
            <a:spAutoFit/>
          </a:bodyPr>
          <a:lstStyle/>
          <a:p>
            <a:pPr algn="ctr"/>
            <a:r>
              <a:rPr lang="en-US" sz="1350" dirty="0">
                <a:solidFill>
                  <a:srgbClr val="FFFFFF"/>
                </a:solidFill>
              </a:rPr>
              <a:t>Months Since Randomization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50929" y="566953"/>
            <a:ext cx="3866827" cy="361508"/>
          </a:xfrm>
          <a:prstGeom prst="rect">
            <a:avLst/>
          </a:prstGeom>
          <a:noFill/>
          <a:effectLst/>
        </p:spPr>
        <p:txBody>
          <a:bodyPr wrap="square" lIns="68451" tIns="34226" rIns="68451" bIns="34226">
            <a:prstTxWarp prst="textNoShape">
              <a:avLst/>
            </a:prstTxWarp>
            <a:spAutoFit/>
          </a:bodyPr>
          <a:lstStyle/>
          <a:p>
            <a:pPr algn="ctr" eaLnBrk="0" hangingPunct="0">
              <a:defRPr/>
            </a:pPr>
            <a:r>
              <a:rPr lang="en-US" sz="19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-111" charset="0"/>
                <a:ea typeface="Arial" pitchFamily="-111" charset="0"/>
                <a:cs typeface="Arial" pitchFamily="-111" charset="0"/>
              </a:rPr>
              <a:t>Full Population (≥70 mg/dL)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903766" y="4758426"/>
            <a:ext cx="3361153" cy="276870"/>
          </a:xfrm>
          <a:prstGeom prst="rect">
            <a:avLst/>
          </a:prstGeom>
          <a:noFill/>
        </p:spPr>
        <p:txBody>
          <a:bodyPr wrap="square" lIns="68451" tIns="34226" rIns="68451" bIns="34226" rtlCol="0">
            <a:spAutoFit/>
          </a:bodyPr>
          <a:lstStyle/>
          <a:p>
            <a:pPr algn="ctr"/>
            <a:r>
              <a:rPr lang="en-US" sz="1350" dirty="0">
                <a:solidFill>
                  <a:srgbClr val="FFFFFF"/>
                </a:solidFill>
              </a:rPr>
              <a:t>Months Since Randomization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638047-AF7F-56D8-B7F4-FD25094A95C7}"/>
              </a:ext>
            </a:extLst>
          </p:cNvPr>
          <p:cNvSpPr txBox="1"/>
          <p:nvPr/>
        </p:nvSpPr>
        <p:spPr>
          <a:xfrm>
            <a:off x="903766" y="1338398"/>
            <a:ext cx="2978148" cy="653896"/>
          </a:xfrm>
          <a:prstGeom prst="rect">
            <a:avLst/>
          </a:prstGeom>
          <a:noFill/>
        </p:spPr>
        <p:txBody>
          <a:bodyPr wrap="square" lIns="68451" tIns="34226" rIns="68451" bIns="34226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sz="1900" dirty="0">
                <a:solidFill>
                  <a:srgbClr val="FFC94F"/>
                </a:solidFill>
                <a:latin typeface="Arial Narrow"/>
                <a:cs typeface="Arial Narrow"/>
              </a:rPr>
              <a:t>HR 1.02 </a:t>
            </a:r>
            <a:r>
              <a:rPr lang="en-US" sz="1900" dirty="0">
                <a:solidFill>
                  <a:srgbClr val="FFFFFF"/>
                </a:solidFill>
                <a:latin typeface="Arial Narrow"/>
                <a:cs typeface="Arial Narrow"/>
              </a:rPr>
              <a:t>(95% CI 0.90–1.15) </a:t>
            </a:r>
          </a:p>
          <a:p>
            <a:pPr>
              <a:spcAft>
                <a:spcPts val="600"/>
              </a:spcAft>
            </a:pPr>
            <a:r>
              <a:rPr lang="en-US" sz="1900" i="1" cap="small" dirty="0">
                <a:solidFill>
                  <a:srgbClr val="FFFFFF"/>
                </a:solidFill>
                <a:latin typeface="Arial Narrow"/>
                <a:cs typeface="Arial Narrow"/>
              </a:rPr>
              <a:t>P </a:t>
            </a:r>
            <a:r>
              <a:rPr lang="en-US" sz="1900" dirty="0">
                <a:solidFill>
                  <a:srgbClr val="FFFFFF"/>
                </a:solidFill>
                <a:latin typeface="Arial Narrow"/>
                <a:cs typeface="Arial Narrow"/>
              </a:rPr>
              <a:t>= 0.69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19E89BC-770F-2B3B-A19A-1276E05D50E8}"/>
              </a:ext>
            </a:extLst>
          </p:cNvPr>
          <p:cNvGrpSpPr/>
          <p:nvPr/>
        </p:nvGrpSpPr>
        <p:grpSpPr>
          <a:xfrm>
            <a:off x="2849333" y="3655690"/>
            <a:ext cx="1527474" cy="763174"/>
            <a:chOff x="3032495" y="3679969"/>
            <a:chExt cx="1267604" cy="76317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D424053-8777-9932-163E-3E9457E0AA8E}"/>
                </a:ext>
              </a:extLst>
            </p:cNvPr>
            <p:cNvSpPr/>
            <p:nvPr/>
          </p:nvSpPr>
          <p:spPr bwMode="auto">
            <a:xfrm>
              <a:off x="3032495" y="3679969"/>
              <a:ext cx="1267604" cy="590852"/>
            </a:xfrm>
            <a:prstGeom prst="rect">
              <a:avLst/>
            </a:prstGeom>
            <a:solidFill>
              <a:srgbClr val="000090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0F91F697-CD83-A24C-F3E2-50122CCA09C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102187" y="3861468"/>
              <a:ext cx="287867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D1D1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8E71BE4-5F83-D5A3-E290-5B53CEC0830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102187" y="4095664"/>
              <a:ext cx="287867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D16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A1308BB-6733-33DC-FF1C-51BC7CC7C43B}"/>
                </a:ext>
              </a:extLst>
            </p:cNvPr>
            <p:cNvSpPr txBox="1"/>
            <p:nvPr/>
          </p:nvSpPr>
          <p:spPr>
            <a:xfrm>
              <a:off x="3385290" y="3702044"/>
              <a:ext cx="886706" cy="741099"/>
            </a:xfrm>
            <a:prstGeom prst="rect">
              <a:avLst/>
            </a:prstGeom>
            <a:noFill/>
          </p:spPr>
          <p:txBody>
            <a:bodyPr wrap="square" lIns="68451" tIns="34226" rIns="68451" bIns="34226" rtlCol="0">
              <a:spAutoFit/>
            </a:bodyPr>
            <a:lstStyle/>
            <a:p>
              <a:pPr>
                <a:spcAft>
                  <a:spcPts val="200"/>
                </a:spcAft>
              </a:pPr>
              <a:r>
                <a:rPr lang="en-US" sz="1400" dirty="0">
                  <a:solidFill>
                    <a:srgbClr val="FFFFFF"/>
                  </a:solidFill>
                  <a:latin typeface="+mn-lt"/>
                  <a:cs typeface="Arial Narrow"/>
                </a:rPr>
                <a:t>Placebo</a:t>
              </a:r>
            </a:p>
            <a:p>
              <a:pPr>
                <a:spcAft>
                  <a:spcPts val="200"/>
                </a:spcAft>
              </a:pPr>
              <a:r>
                <a:rPr lang="en-US" sz="1400" dirty="0" err="1">
                  <a:solidFill>
                    <a:srgbClr val="FFFFFF"/>
                  </a:solidFill>
                  <a:latin typeface="+mn-lt"/>
                  <a:cs typeface="Arial Narrow"/>
                </a:rPr>
                <a:t>Pelacarsen</a:t>
              </a:r>
              <a:endParaRPr lang="en-US" sz="1400" dirty="0">
                <a:solidFill>
                  <a:srgbClr val="FFFFFF"/>
                </a:solidFill>
                <a:latin typeface="+mn-lt"/>
                <a:cs typeface="Arial Narrow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CBEF2446-4A26-FB55-F274-02431CCF5D3C}"/>
              </a:ext>
            </a:extLst>
          </p:cNvPr>
          <p:cNvSpPr txBox="1"/>
          <p:nvPr/>
        </p:nvSpPr>
        <p:spPr>
          <a:xfrm rot="16200000">
            <a:off x="-1444227" y="2574515"/>
            <a:ext cx="3289371" cy="284564"/>
          </a:xfrm>
          <a:prstGeom prst="rect">
            <a:avLst/>
          </a:prstGeom>
          <a:noFill/>
        </p:spPr>
        <p:txBody>
          <a:bodyPr wrap="square" lIns="68451" tIns="34226" rIns="68451" bIns="34226" rtlCol="0">
            <a:spAutoFit/>
          </a:bodyPr>
          <a:lstStyle/>
          <a:p>
            <a:pPr algn="ctr"/>
            <a:r>
              <a:rPr lang="en-US" sz="1400" dirty="0">
                <a:solidFill>
                  <a:srgbClr val="FFFFFF"/>
                </a:solidFill>
              </a:rPr>
              <a:t>Cumulative Incidence (%)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6ADCBCC-C66B-ECB0-A9AA-D8EB7F841EC6}"/>
              </a:ext>
            </a:extLst>
          </p:cNvPr>
          <p:cNvSpPr txBox="1"/>
          <p:nvPr/>
        </p:nvSpPr>
        <p:spPr>
          <a:xfrm>
            <a:off x="5254768" y="1338398"/>
            <a:ext cx="2978148" cy="653896"/>
          </a:xfrm>
          <a:prstGeom prst="rect">
            <a:avLst/>
          </a:prstGeom>
          <a:noFill/>
        </p:spPr>
        <p:txBody>
          <a:bodyPr wrap="square" lIns="68451" tIns="34226" rIns="68451" bIns="34226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sz="1900" dirty="0">
                <a:solidFill>
                  <a:srgbClr val="FFC94F"/>
                </a:solidFill>
                <a:latin typeface="Arial Narrow"/>
                <a:cs typeface="Arial Narrow"/>
              </a:rPr>
              <a:t>HR 1.00 </a:t>
            </a:r>
            <a:r>
              <a:rPr lang="en-US" sz="1900" dirty="0">
                <a:solidFill>
                  <a:srgbClr val="FFFFFF"/>
                </a:solidFill>
                <a:latin typeface="Arial Narrow"/>
                <a:cs typeface="Arial Narrow"/>
              </a:rPr>
              <a:t>(95% CI 0.87–1.15) </a:t>
            </a:r>
          </a:p>
          <a:p>
            <a:pPr>
              <a:spcAft>
                <a:spcPts val="600"/>
              </a:spcAft>
            </a:pPr>
            <a:r>
              <a:rPr lang="en-US" sz="1900" i="1" dirty="0">
                <a:solidFill>
                  <a:srgbClr val="FFFFFF"/>
                </a:solidFill>
                <a:latin typeface="Arial Narrow"/>
                <a:cs typeface="Arial Narrow"/>
              </a:rPr>
              <a:t>P </a:t>
            </a:r>
            <a:r>
              <a:rPr lang="en-US" sz="1900" dirty="0">
                <a:solidFill>
                  <a:srgbClr val="FFFFFF"/>
                </a:solidFill>
                <a:latin typeface="Arial Narrow"/>
                <a:cs typeface="Arial Narrow"/>
              </a:rPr>
              <a:t>= 0.82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393B89F-277D-D679-22D2-DA1E4B377F67}"/>
              </a:ext>
            </a:extLst>
          </p:cNvPr>
          <p:cNvGrpSpPr/>
          <p:nvPr/>
        </p:nvGrpSpPr>
        <p:grpSpPr>
          <a:xfrm>
            <a:off x="7206343" y="3655690"/>
            <a:ext cx="1527474" cy="763174"/>
            <a:chOff x="3032495" y="3679969"/>
            <a:chExt cx="1267604" cy="76317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8FA4D15-6462-3CC8-CDD8-2B5D582183F4}"/>
                </a:ext>
              </a:extLst>
            </p:cNvPr>
            <p:cNvSpPr/>
            <p:nvPr/>
          </p:nvSpPr>
          <p:spPr bwMode="auto">
            <a:xfrm>
              <a:off x="3032495" y="3679969"/>
              <a:ext cx="1267604" cy="590852"/>
            </a:xfrm>
            <a:prstGeom prst="rect">
              <a:avLst/>
            </a:prstGeom>
            <a:solidFill>
              <a:srgbClr val="000090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EA880CF-3F7F-0128-A726-9F26829456E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102187" y="3861468"/>
              <a:ext cx="287867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D1D1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157E958-6FD3-3B8A-F771-68C9AA4A832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102187" y="4095664"/>
              <a:ext cx="287867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D16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E10DC1C-A9F2-447F-9CA7-11A1D87E2B6C}"/>
                </a:ext>
              </a:extLst>
            </p:cNvPr>
            <p:cNvSpPr txBox="1"/>
            <p:nvPr/>
          </p:nvSpPr>
          <p:spPr>
            <a:xfrm>
              <a:off x="3385290" y="3702044"/>
              <a:ext cx="886706" cy="741099"/>
            </a:xfrm>
            <a:prstGeom prst="rect">
              <a:avLst/>
            </a:prstGeom>
            <a:noFill/>
          </p:spPr>
          <p:txBody>
            <a:bodyPr wrap="square" lIns="68451" tIns="34226" rIns="68451" bIns="34226" rtlCol="0">
              <a:spAutoFit/>
            </a:bodyPr>
            <a:lstStyle/>
            <a:p>
              <a:pPr>
                <a:spcAft>
                  <a:spcPts val="200"/>
                </a:spcAft>
              </a:pPr>
              <a:r>
                <a:rPr lang="en-US" sz="1400" dirty="0">
                  <a:solidFill>
                    <a:srgbClr val="FFFFFF"/>
                  </a:solidFill>
                  <a:latin typeface="+mn-lt"/>
                  <a:cs typeface="Arial Narrow"/>
                </a:rPr>
                <a:t>Placebo</a:t>
              </a:r>
            </a:p>
            <a:p>
              <a:pPr>
                <a:spcAft>
                  <a:spcPts val="200"/>
                </a:spcAft>
              </a:pPr>
              <a:r>
                <a:rPr lang="en-US" sz="1400" dirty="0" err="1">
                  <a:solidFill>
                    <a:srgbClr val="FFFFFF"/>
                  </a:solidFill>
                  <a:latin typeface="+mn-lt"/>
                  <a:cs typeface="Arial Narrow"/>
                </a:rPr>
                <a:t>Pelacarsen</a:t>
              </a:r>
              <a:endParaRPr lang="en-US" sz="1400" dirty="0">
                <a:solidFill>
                  <a:srgbClr val="FFFFFF"/>
                </a:solidFill>
                <a:latin typeface="+mn-lt"/>
                <a:cs typeface="Arial Narrow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8293300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151654-ABBC-E4AF-F801-150DA166E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graph with a line going up&#10;&#10;AI-generated content may be incorrect.">
            <a:extLst>
              <a:ext uri="{FF2B5EF4-FFF2-40B4-BE49-F238E27FC236}">
                <a16:creationId xmlns:a16="http://schemas.microsoft.com/office/drawing/2014/main" id="{DC8688E5-92D9-C458-BB60-1FFB9A64A6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634" y="939804"/>
            <a:ext cx="4572000" cy="3771900"/>
          </a:xfrm>
          <a:prstGeom prst="rect">
            <a:avLst/>
          </a:prstGeom>
        </p:spPr>
      </p:pic>
      <p:pic>
        <p:nvPicPr>
          <p:cNvPr id="23" name="Picture 22" descr="A blue graph with a line&#10;&#10;AI-generated content may be incorrect.">
            <a:extLst>
              <a:ext uri="{FF2B5EF4-FFF2-40B4-BE49-F238E27FC236}">
                <a16:creationId xmlns:a16="http://schemas.microsoft.com/office/drawing/2014/main" id="{0B6D578D-EF84-2751-D918-7832C1614F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32" y="939804"/>
            <a:ext cx="4572000" cy="37719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4BB26A-347C-EB74-7ABF-2C7AFA53F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9051"/>
            <a:ext cx="9143999" cy="504781"/>
          </a:xfrm>
          <a:effectLst/>
        </p:spPr>
        <p:txBody>
          <a:bodyPr/>
          <a:lstStyle/>
          <a:p>
            <a:r>
              <a:rPr lang="en-US" sz="2900" dirty="0">
                <a:effectLst/>
              </a:rPr>
              <a:t>Effect of Trial Regimens on </a:t>
            </a:r>
            <a:r>
              <a:rPr lang="en-US" sz="2900" dirty="0">
                <a:solidFill>
                  <a:schemeClr val="bg1"/>
                </a:solidFill>
                <a:effectLst/>
              </a:rPr>
              <a:t>3-component </a:t>
            </a:r>
            <a:r>
              <a:rPr lang="en-US" sz="2900" dirty="0">
                <a:effectLst/>
              </a:rPr>
              <a:t>MACE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BAABDD0-36BD-B391-C726-3139DA617E8E}"/>
              </a:ext>
            </a:extLst>
          </p:cNvPr>
          <p:cNvSpPr txBox="1"/>
          <p:nvPr/>
        </p:nvSpPr>
        <p:spPr>
          <a:xfrm>
            <a:off x="5221217" y="4758426"/>
            <a:ext cx="3420800" cy="276870"/>
          </a:xfrm>
          <a:prstGeom prst="rect">
            <a:avLst/>
          </a:prstGeom>
          <a:noFill/>
        </p:spPr>
        <p:txBody>
          <a:bodyPr wrap="square" lIns="68451" tIns="34226" rIns="68451" bIns="34226" rtlCol="0">
            <a:spAutoFit/>
          </a:bodyPr>
          <a:lstStyle/>
          <a:p>
            <a:pPr algn="ctr"/>
            <a:r>
              <a:rPr lang="en-US" sz="1350" dirty="0">
                <a:solidFill>
                  <a:srgbClr val="FFFFFF"/>
                </a:solidFill>
              </a:rPr>
              <a:t>Months Since Randomization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D4ED52E-A479-27FB-8A76-B9C576232920}"/>
              </a:ext>
            </a:extLst>
          </p:cNvPr>
          <p:cNvSpPr txBox="1"/>
          <p:nvPr/>
        </p:nvSpPr>
        <p:spPr>
          <a:xfrm>
            <a:off x="903766" y="4758426"/>
            <a:ext cx="3361153" cy="276870"/>
          </a:xfrm>
          <a:prstGeom prst="rect">
            <a:avLst/>
          </a:prstGeom>
          <a:noFill/>
        </p:spPr>
        <p:txBody>
          <a:bodyPr wrap="square" lIns="68451" tIns="34226" rIns="68451" bIns="34226" rtlCol="0">
            <a:spAutoFit/>
          </a:bodyPr>
          <a:lstStyle/>
          <a:p>
            <a:pPr algn="ctr"/>
            <a:r>
              <a:rPr lang="en-US" sz="1350" dirty="0">
                <a:solidFill>
                  <a:srgbClr val="FFFFFF"/>
                </a:solidFill>
              </a:rPr>
              <a:t>Months Since Randomization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605B54-B990-8741-5EE5-77538F212773}"/>
              </a:ext>
            </a:extLst>
          </p:cNvPr>
          <p:cNvSpPr txBox="1"/>
          <p:nvPr/>
        </p:nvSpPr>
        <p:spPr>
          <a:xfrm>
            <a:off x="870215" y="1344433"/>
            <a:ext cx="2978148" cy="361508"/>
          </a:xfrm>
          <a:prstGeom prst="rect">
            <a:avLst/>
          </a:prstGeom>
          <a:noFill/>
        </p:spPr>
        <p:txBody>
          <a:bodyPr wrap="square" lIns="68451" tIns="34226" rIns="68451" bIns="34226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sz="1900" dirty="0">
                <a:solidFill>
                  <a:srgbClr val="FFC94F"/>
                </a:solidFill>
                <a:latin typeface="Arial Narrow"/>
                <a:cs typeface="Arial Narrow"/>
              </a:rPr>
              <a:t>HR 1.01 </a:t>
            </a:r>
            <a:r>
              <a:rPr lang="en-US" sz="1900" dirty="0">
                <a:solidFill>
                  <a:srgbClr val="FFFFFF"/>
                </a:solidFill>
                <a:latin typeface="Arial Narrow"/>
                <a:cs typeface="Arial Narrow"/>
              </a:rPr>
              <a:t>(95% CI 0.88–1.16)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DA34831-3B62-11FC-90CC-4BA241C10053}"/>
              </a:ext>
            </a:extLst>
          </p:cNvPr>
          <p:cNvGrpSpPr/>
          <p:nvPr/>
        </p:nvGrpSpPr>
        <p:grpSpPr>
          <a:xfrm>
            <a:off x="2849173" y="3647226"/>
            <a:ext cx="1535192" cy="763174"/>
            <a:chOff x="3032495" y="3679969"/>
            <a:chExt cx="1267604" cy="76317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80360C5-1662-6631-3C40-074CFEB9C0A9}"/>
                </a:ext>
              </a:extLst>
            </p:cNvPr>
            <p:cNvSpPr/>
            <p:nvPr/>
          </p:nvSpPr>
          <p:spPr bwMode="auto">
            <a:xfrm>
              <a:off x="3032495" y="3679969"/>
              <a:ext cx="1267604" cy="590852"/>
            </a:xfrm>
            <a:prstGeom prst="rect">
              <a:avLst/>
            </a:prstGeom>
            <a:solidFill>
              <a:srgbClr val="000090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7AAE5E54-BB33-7CB1-E1CB-74D92CC1BE96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102187" y="3861468"/>
              <a:ext cx="287867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D1D1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21DCB8A-2733-7EE3-A211-4A28ADF0733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102187" y="4095664"/>
              <a:ext cx="287867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D16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D8DE42D-A0AD-DE2E-4EDA-D82955E1272A}"/>
                </a:ext>
              </a:extLst>
            </p:cNvPr>
            <p:cNvSpPr txBox="1"/>
            <p:nvPr/>
          </p:nvSpPr>
          <p:spPr>
            <a:xfrm>
              <a:off x="3385290" y="3702044"/>
              <a:ext cx="886706" cy="741099"/>
            </a:xfrm>
            <a:prstGeom prst="rect">
              <a:avLst/>
            </a:prstGeom>
            <a:noFill/>
          </p:spPr>
          <p:txBody>
            <a:bodyPr wrap="square" lIns="68451" tIns="34226" rIns="68451" bIns="34226" rtlCol="0">
              <a:spAutoFit/>
            </a:bodyPr>
            <a:lstStyle/>
            <a:p>
              <a:pPr>
                <a:spcAft>
                  <a:spcPts val="200"/>
                </a:spcAft>
              </a:pPr>
              <a:r>
                <a:rPr lang="en-US" sz="1400" dirty="0">
                  <a:solidFill>
                    <a:srgbClr val="FFFFFF"/>
                  </a:solidFill>
                  <a:latin typeface="+mn-lt"/>
                  <a:cs typeface="Arial Narrow"/>
                </a:rPr>
                <a:t>Placebo</a:t>
              </a:r>
            </a:p>
            <a:p>
              <a:pPr>
                <a:spcAft>
                  <a:spcPts val="200"/>
                </a:spcAft>
              </a:pPr>
              <a:r>
                <a:rPr lang="en-US" sz="1400" dirty="0" err="1">
                  <a:solidFill>
                    <a:srgbClr val="FFFFFF"/>
                  </a:solidFill>
                  <a:latin typeface="+mn-lt"/>
                  <a:cs typeface="Arial Narrow"/>
                </a:rPr>
                <a:t>Pelacarsen</a:t>
              </a:r>
              <a:endParaRPr lang="en-US" sz="1400" dirty="0">
                <a:solidFill>
                  <a:srgbClr val="FFFFFF"/>
                </a:solidFill>
                <a:latin typeface="+mn-lt"/>
                <a:cs typeface="Arial Narrow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AB7E74E-0FD3-07C7-A0D1-78D2F25008A6}"/>
              </a:ext>
            </a:extLst>
          </p:cNvPr>
          <p:cNvGrpSpPr/>
          <p:nvPr/>
        </p:nvGrpSpPr>
        <p:grpSpPr>
          <a:xfrm>
            <a:off x="7192736" y="3647226"/>
            <a:ext cx="1535192" cy="763174"/>
            <a:chOff x="3032495" y="3679969"/>
            <a:chExt cx="1267604" cy="763174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47DFCE1-06A1-D671-9EC5-AE30D6992D36}"/>
                </a:ext>
              </a:extLst>
            </p:cNvPr>
            <p:cNvSpPr/>
            <p:nvPr/>
          </p:nvSpPr>
          <p:spPr bwMode="auto">
            <a:xfrm>
              <a:off x="3032495" y="3679969"/>
              <a:ext cx="1267604" cy="590852"/>
            </a:xfrm>
            <a:prstGeom prst="rect">
              <a:avLst/>
            </a:prstGeom>
            <a:solidFill>
              <a:srgbClr val="000090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1730081-5230-EA08-485A-123A4D45E0D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102187" y="3861468"/>
              <a:ext cx="287867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D1D1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F5E4EF1-7D90-B308-4D82-3AFBC51E701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102187" y="4095664"/>
              <a:ext cx="287867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D16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8F47B35-5960-1D53-61A6-C32C99C5D190}"/>
                </a:ext>
              </a:extLst>
            </p:cNvPr>
            <p:cNvSpPr txBox="1"/>
            <p:nvPr/>
          </p:nvSpPr>
          <p:spPr>
            <a:xfrm>
              <a:off x="3385290" y="3702044"/>
              <a:ext cx="886706" cy="741099"/>
            </a:xfrm>
            <a:prstGeom prst="rect">
              <a:avLst/>
            </a:prstGeom>
            <a:noFill/>
          </p:spPr>
          <p:txBody>
            <a:bodyPr wrap="square" lIns="68451" tIns="34226" rIns="68451" bIns="34226" rtlCol="0">
              <a:spAutoFit/>
            </a:bodyPr>
            <a:lstStyle/>
            <a:p>
              <a:pPr>
                <a:spcAft>
                  <a:spcPts val="200"/>
                </a:spcAft>
              </a:pPr>
              <a:r>
                <a:rPr lang="en-US" sz="1400" dirty="0">
                  <a:solidFill>
                    <a:srgbClr val="FFFFFF"/>
                  </a:solidFill>
                  <a:latin typeface="+mn-lt"/>
                  <a:cs typeface="Arial Narrow"/>
                </a:rPr>
                <a:t>Placebo</a:t>
              </a:r>
            </a:p>
            <a:p>
              <a:pPr>
                <a:spcAft>
                  <a:spcPts val="200"/>
                </a:spcAft>
              </a:pPr>
              <a:r>
                <a:rPr lang="en-US" sz="1400" dirty="0" err="1">
                  <a:solidFill>
                    <a:srgbClr val="FFFFFF"/>
                  </a:solidFill>
                  <a:latin typeface="+mn-lt"/>
                  <a:cs typeface="Arial Narrow"/>
                </a:rPr>
                <a:t>Pelacarsen</a:t>
              </a:r>
              <a:endParaRPr lang="en-US" sz="1400" dirty="0">
                <a:solidFill>
                  <a:srgbClr val="FFFFFF"/>
                </a:solidFill>
                <a:latin typeface="+mn-lt"/>
                <a:cs typeface="Arial Narrow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A2DA5776-17B9-C8C2-EE3D-66E8BD03D7A9}"/>
              </a:ext>
            </a:extLst>
          </p:cNvPr>
          <p:cNvSpPr txBox="1"/>
          <p:nvPr/>
        </p:nvSpPr>
        <p:spPr>
          <a:xfrm rot="16200000">
            <a:off x="-1444227" y="2574515"/>
            <a:ext cx="3289371" cy="284564"/>
          </a:xfrm>
          <a:prstGeom prst="rect">
            <a:avLst/>
          </a:prstGeom>
          <a:noFill/>
        </p:spPr>
        <p:txBody>
          <a:bodyPr wrap="square" lIns="68451" tIns="34226" rIns="68451" bIns="34226" rtlCol="0">
            <a:spAutoFit/>
          </a:bodyPr>
          <a:lstStyle/>
          <a:p>
            <a:pPr algn="ctr"/>
            <a:r>
              <a:rPr lang="en-US" sz="1400" dirty="0">
                <a:solidFill>
                  <a:srgbClr val="FFFFFF"/>
                </a:solidFill>
              </a:rPr>
              <a:t>Cumulative Incidence (%)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4B1D2B8-4454-419F-C1D1-8CC34ACD6C6D}"/>
              </a:ext>
            </a:extLst>
          </p:cNvPr>
          <p:cNvSpPr txBox="1"/>
          <p:nvPr/>
        </p:nvSpPr>
        <p:spPr>
          <a:xfrm>
            <a:off x="5221217" y="1344433"/>
            <a:ext cx="2978148" cy="361508"/>
          </a:xfrm>
          <a:prstGeom prst="rect">
            <a:avLst/>
          </a:prstGeom>
          <a:noFill/>
        </p:spPr>
        <p:txBody>
          <a:bodyPr wrap="square" lIns="68451" tIns="34226" rIns="68451" bIns="34226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sz="1900" dirty="0">
                <a:solidFill>
                  <a:srgbClr val="FFC94F"/>
                </a:solidFill>
                <a:latin typeface="Arial Narrow"/>
                <a:cs typeface="Arial Narrow"/>
              </a:rPr>
              <a:t>HR 0.99 </a:t>
            </a:r>
            <a:r>
              <a:rPr lang="en-US" sz="1900" dirty="0">
                <a:solidFill>
                  <a:srgbClr val="FFFFFF"/>
                </a:solidFill>
                <a:latin typeface="Arial Narrow"/>
                <a:cs typeface="Arial Narrow"/>
              </a:rPr>
              <a:t>(95% CI 0.85–1.15)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4C61A1-09EA-8EEB-C967-1550C2DC5088}"/>
              </a:ext>
            </a:extLst>
          </p:cNvPr>
          <p:cNvSpPr txBox="1"/>
          <p:nvPr/>
        </p:nvSpPr>
        <p:spPr>
          <a:xfrm>
            <a:off x="4990454" y="566953"/>
            <a:ext cx="3882326" cy="361508"/>
          </a:xfrm>
          <a:prstGeom prst="rect">
            <a:avLst/>
          </a:prstGeom>
          <a:noFill/>
          <a:effectLst/>
        </p:spPr>
        <p:txBody>
          <a:bodyPr wrap="square" lIns="68451" tIns="34226" rIns="68451" bIns="34226">
            <a:prstTxWarp prst="textNoShape">
              <a:avLst/>
            </a:prstTxWarp>
            <a:spAutoFit/>
          </a:bodyPr>
          <a:lstStyle/>
          <a:p>
            <a:pPr algn="ctr" eaLnBrk="0" hangingPunct="0">
              <a:defRPr/>
            </a:pPr>
            <a:r>
              <a:rPr lang="en-US" sz="19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-111" charset="0"/>
                <a:ea typeface="Arial" pitchFamily="-111" charset="0"/>
                <a:cs typeface="Arial" pitchFamily="-111" charset="0"/>
              </a:rPr>
              <a:t>Subpopulation (≥90 mg/dL)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4122CCB-A074-FE2C-DE9E-9DD1C4B9E478}"/>
              </a:ext>
            </a:extLst>
          </p:cNvPr>
          <p:cNvSpPr txBox="1"/>
          <p:nvPr/>
        </p:nvSpPr>
        <p:spPr>
          <a:xfrm>
            <a:off x="650929" y="566953"/>
            <a:ext cx="3866827" cy="361508"/>
          </a:xfrm>
          <a:prstGeom prst="rect">
            <a:avLst/>
          </a:prstGeom>
          <a:noFill/>
          <a:effectLst/>
        </p:spPr>
        <p:txBody>
          <a:bodyPr wrap="square" lIns="68451" tIns="34226" rIns="68451" bIns="34226">
            <a:prstTxWarp prst="textNoShape">
              <a:avLst/>
            </a:prstTxWarp>
            <a:spAutoFit/>
          </a:bodyPr>
          <a:lstStyle/>
          <a:p>
            <a:pPr algn="ctr" eaLnBrk="0" hangingPunct="0">
              <a:defRPr/>
            </a:pPr>
            <a:r>
              <a:rPr lang="en-US" sz="19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-111" charset="0"/>
                <a:ea typeface="Arial" pitchFamily="-111" charset="0"/>
                <a:cs typeface="Arial" pitchFamily="-111" charset="0"/>
              </a:rPr>
              <a:t>Full Population (≥70 mg/dL)</a:t>
            </a:r>
          </a:p>
        </p:txBody>
      </p:sp>
    </p:spTree>
    <p:extLst>
      <p:ext uri="{BB962C8B-B14F-4D97-AF65-F5344CB8AC3E}">
        <p14:creationId xmlns:p14="http://schemas.microsoft.com/office/powerpoint/2010/main" val="3293135885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57B819-E303-6882-FEE9-E29D89915A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graph with a line going up&#10;&#10;AI-generated content may be incorrect.">
            <a:extLst>
              <a:ext uri="{FF2B5EF4-FFF2-40B4-BE49-F238E27FC236}">
                <a16:creationId xmlns:a16="http://schemas.microsoft.com/office/drawing/2014/main" id="{59DFD536-6B16-BD79-5556-2F20E76050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500" y="928461"/>
            <a:ext cx="4572000" cy="3771900"/>
          </a:xfrm>
          <a:prstGeom prst="rect">
            <a:avLst/>
          </a:prstGeom>
        </p:spPr>
      </p:pic>
      <p:pic>
        <p:nvPicPr>
          <p:cNvPr id="13" name="Picture 12" descr="A graph with a line going up&#10;&#10;AI-generated content may be incorrect.">
            <a:extLst>
              <a:ext uri="{FF2B5EF4-FFF2-40B4-BE49-F238E27FC236}">
                <a16:creationId xmlns:a16="http://schemas.microsoft.com/office/drawing/2014/main" id="{C32D5583-AEBC-4271-1088-1C0DE746E2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5800" y="931333"/>
            <a:ext cx="4572000" cy="37719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BFB378-8889-1490-4F82-84F2A3508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9051"/>
            <a:ext cx="9143999" cy="504781"/>
          </a:xfrm>
          <a:effectLst/>
        </p:spPr>
        <p:txBody>
          <a:bodyPr/>
          <a:lstStyle/>
          <a:p>
            <a:r>
              <a:rPr lang="en-US" sz="2800" dirty="0">
                <a:effectLst/>
              </a:rPr>
              <a:t>Effect of Trial Regimens on 3-component </a:t>
            </a:r>
            <a:r>
              <a:rPr lang="en-US" sz="2800" dirty="0">
                <a:solidFill>
                  <a:schemeClr val="bg1"/>
                </a:solidFill>
                <a:effectLst/>
              </a:rPr>
              <a:t>CHD MACE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C2A7597-C5D1-9B34-0425-A1408A471AB6}"/>
              </a:ext>
            </a:extLst>
          </p:cNvPr>
          <p:cNvSpPr txBox="1"/>
          <p:nvPr/>
        </p:nvSpPr>
        <p:spPr>
          <a:xfrm>
            <a:off x="5221217" y="4758426"/>
            <a:ext cx="3420800" cy="276870"/>
          </a:xfrm>
          <a:prstGeom prst="rect">
            <a:avLst/>
          </a:prstGeom>
          <a:noFill/>
        </p:spPr>
        <p:txBody>
          <a:bodyPr wrap="square" lIns="68451" tIns="34226" rIns="68451" bIns="34226" rtlCol="0">
            <a:spAutoFit/>
          </a:bodyPr>
          <a:lstStyle/>
          <a:p>
            <a:pPr algn="ctr"/>
            <a:r>
              <a:rPr lang="en-US" sz="1350" dirty="0">
                <a:solidFill>
                  <a:srgbClr val="FFFFFF"/>
                </a:solidFill>
              </a:rPr>
              <a:t>Months Since Randomization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62C5A7B-3476-6A16-26E2-10CA921E0416}"/>
              </a:ext>
            </a:extLst>
          </p:cNvPr>
          <p:cNvSpPr txBox="1"/>
          <p:nvPr/>
        </p:nvSpPr>
        <p:spPr>
          <a:xfrm>
            <a:off x="903766" y="4758426"/>
            <a:ext cx="3361153" cy="276870"/>
          </a:xfrm>
          <a:prstGeom prst="rect">
            <a:avLst/>
          </a:prstGeom>
          <a:noFill/>
        </p:spPr>
        <p:txBody>
          <a:bodyPr wrap="square" lIns="68451" tIns="34226" rIns="68451" bIns="34226" rtlCol="0">
            <a:spAutoFit/>
          </a:bodyPr>
          <a:lstStyle/>
          <a:p>
            <a:pPr algn="ctr"/>
            <a:r>
              <a:rPr lang="en-US" sz="1350" dirty="0">
                <a:solidFill>
                  <a:srgbClr val="FFFFFF"/>
                </a:solidFill>
              </a:rPr>
              <a:t>Months Since Randomization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52BD31-FBD0-5C62-AA38-2A2CDFE03714}"/>
              </a:ext>
            </a:extLst>
          </p:cNvPr>
          <p:cNvSpPr txBox="1"/>
          <p:nvPr/>
        </p:nvSpPr>
        <p:spPr>
          <a:xfrm>
            <a:off x="794614" y="1289969"/>
            <a:ext cx="2978148" cy="361508"/>
          </a:xfrm>
          <a:prstGeom prst="rect">
            <a:avLst/>
          </a:prstGeom>
          <a:noFill/>
        </p:spPr>
        <p:txBody>
          <a:bodyPr wrap="square" lIns="68451" tIns="34226" rIns="68451" bIns="34226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sz="1900" dirty="0">
                <a:solidFill>
                  <a:srgbClr val="FFC94F"/>
                </a:solidFill>
                <a:latin typeface="Arial Narrow"/>
                <a:cs typeface="Arial Narrow"/>
              </a:rPr>
              <a:t>HR 0.97 </a:t>
            </a:r>
            <a:r>
              <a:rPr lang="en-US" sz="1900" dirty="0">
                <a:solidFill>
                  <a:srgbClr val="FFFFFF"/>
                </a:solidFill>
                <a:latin typeface="Arial Narrow"/>
                <a:cs typeface="Arial Narrow"/>
              </a:rPr>
              <a:t>(95% CI 0.85–1.12)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84965D0-D571-D3DA-5D0C-D1466A2A2083}"/>
              </a:ext>
            </a:extLst>
          </p:cNvPr>
          <p:cNvGrpSpPr/>
          <p:nvPr/>
        </p:nvGrpSpPr>
        <p:grpSpPr>
          <a:xfrm>
            <a:off x="2824681" y="3647226"/>
            <a:ext cx="1559688" cy="763174"/>
            <a:chOff x="3032495" y="3679969"/>
            <a:chExt cx="1267604" cy="76317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B7C4050-29A8-1FE0-78B5-0621F0557CF5}"/>
                </a:ext>
              </a:extLst>
            </p:cNvPr>
            <p:cNvSpPr/>
            <p:nvPr/>
          </p:nvSpPr>
          <p:spPr bwMode="auto">
            <a:xfrm>
              <a:off x="3032495" y="3679969"/>
              <a:ext cx="1267604" cy="590852"/>
            </a:xfrm>
            <a:prstGeom prst="rect">
              <a:avLst/>
            </a:prstGeom>
            <a:solidFill>
              <a:srgbClr val="000090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E8FBD4D1-4ECC-2438-9BD2-C175F428306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102187" y="3861468"/>
              <a:ext cx="287867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D1D1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186A4E6D-D1C6-6706-CE50-3299952B59B5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102187" y="4095664"/>
              <a:ext cx="287867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D16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046EE0A-3200-8227-581C-0D6D4A7B21F5}"/>
                </a:ext>
              </a:extLst>
            </p:cNvPr>
            <p:cNvSpPr txBox="1"/>
            <p:nvPr/>
          </p:nvSpPr>
          <p:spPr>
            <a:xfrm>
              <a:off x="3385290" y="3702044"/>
              <a:ext cx="886706" cy="741099"/>
            </a:xfrm>
            <a:prstGeom prst="rect">
              <a:avLst/>
            </a:prstGeom>
            <a:noFill/>
          </p:spPr>
          <p:txBody>
            <a:bodyPr wrap="square" lIns="68451" tIns="34226" rIns="68451" bIns="34226" rtlCol="0">
              <a:spAutoFit/>
            </a:bodyPr>
            <a:lstStyle/>
            <a:p>
              <a:pPr>
                <a:spcAft>
                  <a:spcPts val="200"/>
                </a:spcAft>
              </a:pPr>
              <a:r>
                <a:rPr lang="en-US" sz="1400" dirty="0">
                  <a:solidFill>
                    <a:srgbClr val="FFFFFF"/>
                  </a:solidFill>
                  <a:latin typeface="+mn-lt"/>
                  <a:cs typeface="Arial Narrow"/>
                </a:rPr>
                <a:t>Placebo</a:t>
              </a:r>
            </a:p>
            <a:p>
              <a:pPr>
                <a:spcAft>
                  <a:spcPts val="200"/>
                </a:spcAft>
              </a:pPr>
              <a:r>
                <a:rPr lang="en-US" sz="1400" dirty="0" err="1">
                  <a:solidFill>
                    <a:srgbClr val="FFFFFF"/>
                  </a:solidFill>
                  <a:latin typeface="+mn-lt"/>
                  <a:cs typeface="Arial Narrow"/>
                </a:rPr>
                <a:t>Pelacarsen</a:t>
              </a:r>
              <a:endParaRPr lang="en-US" sz="1400" dirty="0">
                <a:solidFill>
                  <a:srgbClr val="FFFFFF"/>
                </a:solidFill>
                <a:latin typeface="+mn-lt"/>
                <a:cs typeface="Arial Narrow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B4DC455-81A0-765F-00CA-55F6D4145E7D}"/>
              </a:ext>
            </a:extLst>
          </p:cNvPr>
          <p:cNvGrpSpPr/>
          <p:nvPr/>
        </p:nvGrpSpPr>
        <p:grpSpPr>
          <a:xfrm>
            <a:off x="7168240" y="3647226"/>
            <a:ext cx="1559688" cy="763174"/>
            <a:chOff x="3032495" y="3679969"/>
            <a:chExt cx="1267604" cy="763174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F893097-7EDC-6673-6FD3-C0DB8F3F7BEE}"/>
                </a:ext>
              </a:extLst>
            </p:cNvPr>
            <p:cNvSpPr/>
            <p:nvPr/>
          </p:nvSpPr>
          <p:spPr bwMode="auto">
            <a:xfrm>
              <a:off x="3032495" y="3679969"/>
              <a:ext cx="1267604" cy="590852"/>
            </a:xfrm>
            <a:prstGeom prst="rect">
              <a:avLst/>
            </a:prstGeom>
            <a:solidFill>
              <a:srgbClr val="000090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D57A5BF-1D45-1014-8790-7F31594C1D05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102187" y="3861468"/>
              <a:ext cx="287867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D1D1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52184F1-A005-DFB0-9EB9-E3D45E24FB4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102187" y="4095664"/>
              <a:ext cx="287867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D16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E1C2F2D-1A86-E8DC-7226-EC5940CDA4BB}"/>
                </a:ext>
              </a:extLst>
            </p:cNvPr>
            <p:cNvSpPr txBox="1"/>
            <p:nvPr/>
          </p:nvSpPr>
          <p:spPr>
            <a:xfrm>
              <a:off x="3385290" y="3702044"/>
              <a:ext cx="886706" cy="741099"/>
            </a:xfrm>
            <a:prstGeom prst="rect">
              <a:avLst/>
            </a:prstGeom>
            <a:noFill/>
          </p:spPr>
          <p:txBody>
            <a:bodyPr wrap="square" lIns="68451" tIns="34226" rIns="68451" bIns="34226" rtlCol="0">
              <a:spAutoFit/>
            </a:bodyPr>
            <a:lstStyle/>
            <a:p>
              <a:pPr>
                <a:spcAft>
                  <a:spcPts val="200"/>
                </a:spcAft>
              </a:pPr>
              <a:r>
                <a:rPr lang="en-US" sz="1400" dirty="0">
                  <a:solidFill>
                    <a:srgbClr val="FFFFFF"/>
                  </a:solidFill>
                  <a:latin typeface="+mn-lt"/>
                  <a:cs typeface="Arial Narrow"/>
                </a:rPr>
                <a:t>Placebo</a:t>
              </a:r>
            </a:p>
            <a:p>
              <a:pPr>
                <a:spcAft>
                  <a:spcPts val="200"/>
                </a:spcAft>
              </a:pPr>
              <a:r>
                <a:rPr lang="en-US" sz="1400" dirty="0" err="1">
                  <a:solidFill>
                    <a:srgbClr val="FFFFFF"/>
                  </a:solidFill>
                  <a:latin typeface="+mn-lt"/>
                  <a:cs typeface="Arial Narrow"/>
                </a:rPr>
                <a:t>Pelacarsen</a:t>
              </a:r>
              <a:endParaRPr lang="en-US" sz="1400" dirty="0">
                <a:solidFill>
                  <a:srgbClr val="FFFFFF"/>
                </a:solidFill>
                <a:latin typeface="+mn-lt"/>
                <a:cs typeface="Arial Narrow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E057998C-B031-CADF-855B-B6F740C2D346}"/>
              </a:ext>
            </a:extLst>
          </p:cNvPr>
          <p:cNvSpPr txBox="1"/>
          <p:nvPr/>
        </p:nvSpPr>
        <p:spPr>
          <a:xfrm rot="16200000">
            <a:off x="-1444227" y="2574515"/>
            <a:ext cx="3289371" cy="284564"/>
          </a:xfrm>
          <a:prstGeom prst="rect">
            <a:avLst/>
          </a:prstGeom>
          <a:noFill/>
        </p:spPr>
        <p:txBody>
          <a:bodyPr wrap="square" lIns="68451" tIns="34226" rIns="68451" bIns="34226" rtlCol="0">
            <a:spAutoFit/>
          </a:bodyPr>
          <a:lstStyle/>
          <a:p>
            <a:pPr algn="ctr"/>
            <a:r>
              <a:rPr lang="en-US" sz="1400" dirty="0">
                <a:solidFill>
                  <a:srgbClr val="FFFFFF"/>
                </a:solidFill>
              </a:rPr>
              <a:t>Cumulative Incidence (%)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B205B63-2128-0C28-8121-87E770E32625}"/>
              </a:ext>
            </a:extLst>
          </p:cNvPr>
          <p:cNvSpPr txBox="1"/>
          <p:nvPr/>
        </p:nvSpPr>
        <p:spPr>
          <a:xfrm>
            <a:off x="5145616" y="1289969"/>
            <a:ext cx="2978148" cy="361508"/>
          </a:xfrm>
          <a:prstGeom prst="rect">
            <a:avLst/>
          </a:prstGeom>
          <a:noFill/>
        </p:spPr>
        <p:txBody>
          <a:bodyPr wrap="square" lIns="68451" tIns="34226" rIns="68451" bIns="34226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sz="1900" dirty="0">
                <a:solidFill>
                  <a:srgbClr val="FFC94F"/>
                </a:solidFill>
                <a:latin typeface="Arial Narrow"/>
                <a:cs typeface="Arial Narrow"/>
              </a:rPr>
              <a:t>HR 0.98 </a:t>
            </a:r>
            <a:r>
              <a:rPr lang="en-US" sz="1900" dirty="0">
                <a:solidFill>
                  <a:srgbClr val="FFFFFF"/>
                </a:solidFill>
                <a:latin typeface="Arial Narrow"/>
                <a:cs typeface="Arial Narrow"/>
              </a:rPr>
              <a:t>(95% CI 0.84–1.15)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668999-8CA7-AACC-6C66-6CD109EA1695}"/>
              </a:ext>
            </a:extLst>
          </p:cNvPr>
          <p:cNvSpPr txBox="1"/>
          <p:nvPr/>
        </p:nvSpPr>
        <p:spPr>
          <a:xfrm>
            <a:off x="4990454" y="566953"/>
            <a:ext cx="3882326" cy="361508"/>
          </a:xfrm>
          <a:prstGeom prst="rect">
            <a:avLst/>
          </a:prstGeom>
          <a:noFill/>
          <a:effectLst/>
        </p:spPr>
        <p:txBody>
          <a:bodyPr wrap="square" lIns="68451" tIns="34226" rIns="68451" bIns="34226">
            <a:prstTxWarp prst="textNoShape">
              <a:avLst/>
            </a:prstTxWarp>
            <a:spAutoFit/>
          </a:bodyPr>
          <a:lstStyle/>
          <a:p>
            <a:pPr algn="ctr" eaLnBrk="0" hangingPunct="0">
              <a:defRPr/>
            </a:pPr>
            <a:r>
              <a:rPr lang="en-US" sz="19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-111" charset="0"/>
                <a:ea typeface="Arial" pitchFamily="-111" charset="0"/>
                <a:cs typeface="Arial" pitchFamily="-111" charset="0"/>
              </a:rPr>
              <a:t>Subpopulation (≥90 mg/dL)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BEB164B-258D-1E18-3FAD-764368239C99}"/>
              </a:ext>
            </a:extLst>
          </p:cNvPr>
          <p:cNvSpPr txBox="1"/>
          <p:nvPr/>
        </p:nvSpPr>
        <p:spPr>
          <a:xfrm>
            <a:off x="626437" y="566953"/>
            <a:ext cx="3866827" cy="361508"/>
          </a:xfrm>
          <a:prstGeom prst="rect">
            <a:avLst/>
          </a:prstGeom>
          <a:noFill/>
          <a:effectLst/>
        </p:spPr>
        <p:txBody>
          <a:bodyPr wrap="square" lIns="68451" tIns="34226" rIns="68451" bIns="34226">
            <a:prstTxWarp prst="textNoShape">
              <a:avLst/>
            </a:prstTxWarp>
            <a:spAutoFit/>
          </a:bodyPr>
          <a:lstStyle/>
          <a:p>
            <a:pPr algn="ctr" eaLnBrk="0" hangingPunct="0">
              <a:defRPr/>
            </a:pPr>
            <a:r>
              <a:rPr lang="en-US" sz="19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-111" charset="0"/>
                <a:ea typeface="Arial" pitchFamily="-111" charset="0"/>
                <a:cs typeface="Arial" pitchFamily="-111" charset="0"/>
              </a:rPr>
              <a:t>Full Population (≥70 mg/dL)</a:t>
            </a:r>
          </a:p>
        </p:txBody>
      </p:sp>
    </p:spTree>
    <p:extLst>
      <p:ext uri="{BB962C8B-B14F-4D97-AF65-F5344CB8AC3E}">
        <p14:creationId xmlns:p14="http://schemas.microsoft.com/office/powerpoint/2010/main" val="827062374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864E4D-514B-C50D-F728-4D88F19F0C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blue graph with yellow line&#10;&#10;AI-generated content may be incorrect.">
            <a:extLst>
              <a:ext uri="{FF2B5EF4-FFF2-40B4-BE49-F238E27FC236}">
                <a16:creationId xmlns:a16="http://schemas.microsoft.com/office/drawing/2014/main" id="{99AD4638-BD23-097B-6109-CDC6DE78F1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050" y="940240"/>
            <a:ext cx="4572000" cy="3771900"/>
          </a:xfrm>
          <a:prstGeom prst="rect">
            <a:avLst/>
          </a:prstGeom>
        </p:spPr>
      </p:pic>
      <p:pic>
        <p:nvPicPr>
          <p:cNvPr id="20" name="Picture 19" descr="A blue graph with a line&#10;&#10;AI-generated content may be incorrect.">
            <a:extLst>
              <a:ext uri="{FF2B5EF4-FFF2-40B4-BE49-F238E27FC236}">
                <a16:creationId xmlns:a16="http://schemas.microsoft.com/office/drawing/2014/main" id="{291EBBFE-24C4-6C26-13B4-DD9246E758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145" y="940240"/>
            <a:ext cx="4572000" cy="37719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33BD9587-BC4B-A324-80D6-192B6D68A7CD}"/>
              </a:ext>
            </a:extLst>
          </p:cNvPr>
          <p:cNvSpPr txBox="1"/>
          <p:nvPr/>
        </p:nvSpPr>
        <p:spPr>
          <a:xfrm>
            <a:off x="4990454" y="566953"/>
            <a:ext cx="3882326" cy="376897"/>
          </a:xfrm>
          <a:prstGeom prst="rect">
            <a:avLst/>
          </a:prstGeom>
          <a:noFill/>
          <a:effectLst/>
        </p:spPr>
        <p:txBody>
          <a:bodyPr wrap="square" lIns="68451" tIns="34226" rIns="68451" bIns="34226">
            <a:prstTxWarp prst="textNoShape">
              <a:avLst/>
            </a:prstTxWarp>
            <a:spAutoFit/>
          </a:bodyPr>
          <a:lstStyle/>
          <a:p>
            <a:pPr algn="ctr" eaLnBrk="0" hangingPunct="0">
              <a:defRPr/>
            </a:pPr>
            <a:r>
              <a:rPr lang="en-US" sz="20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-111" charset="0"/>
                <a:ea typeface="Arial" pitchFamily="-111" charset="0"/>
                <a:cs typeface="Arial" pitchFamily="-111" charset="0"/>
              </a:rPr>
              <a:t>Stroke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7BE2FFB-43FA-6FAD-7817-2B11668A75FC}"/>
              </a:ext>
            </a:extLst>
          </p:cNvPr>
          <p:cNvSpPr txBox="1"/>
          <p:nvPr/>
        </p:nvSpPr>
        <p:spPr>
          <a:xfrm>
            <a:off x="5221217" y="4758426"/>
            <a:ext cx="3420800" cy="276870"/>
          </a:xfrm>
          <a:prstGeom prst="rect">
            <a:avLst/>
          </a:prstGeom>
          <a:noFill/>
        </p:spPr>
        <p:txBody>
          <a:bodyPr wrap="square" lIns="68451" tIns="34226" rIns="68451" bIns="34226" rtlCol="0">
            <a:spAutoFit/>
          </a:bodyPr>
          <a:lstStyle/>
          <a:p>
            <a:pPr algn="ctr"/>
            <a:r>
              <a:rPr lang="en-US" sz="1350" dirty="0">
                <a:solidFill>
                  <a:srgbClr val="FFFFFF"/>
                </a:solidFill>
              </a:rPr>
              <a:t>Months Since Randomization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3C37BF4-B78B-9B7F-D440-8E57F634D5CC}"/>
              </a:ext>
            </a:extLst>
          </p:cNvPr>
          <p:cNvSpPr txBox="1"/>
          <p:nvPr/>
        </p:nvSpPr>
        <p:spPr>
          <a:xfrm>
            <a:off x="650929" y="566953"/>
            <a:ext cx="3866827" cy="376897"/>
          </a:xfrm>
          <a:prstGeom prst="rect">
            <a:avLst/>
          </a:prstGeom>
          <a:noFill/>
          <a:effectLst/>
        </p:spPr>
        <p:txBody>
          <a:bodyPr wrap="square" lIns="68451" tIns="34226" rIns="68451" bIns="34226">
            <a:prstTxWarp prst="textNoShape">
              <a:avLst/>
            </a:prstTxWarp>
            <a:spAutoFit/>
          </a:bodyPr>
          <a:lstStyle/>
          <a:p>
            <a:pPr algn="ctr" eaLnBrk="0" hangingPunct="0">
              <a:defRPr/>
            </a:pPr>
            <a:r>
              <a:rPr lang="en-US" sz="20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-111" charset="0"/>
                <a:ea typeface="Arial" pitchFamily="-111" charset="0"/>
                <a:cs typeface="Arial" pitchFamily="-111" charset="0"/>
              </a:rPr>
              <a:t>Myocardial Infarction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AC1673C-FB64-B2AF-0A0A-67BCE6603327}"/>
              </a:ext>
            </a:extLst>
          </p:cNvPr>
          <p:cNvSpPr txBox="1"/>
          <p:nvPr/>
        </p:nvSpPr>
        <p:spPr>
          <a:xfrm>
            <a:off x="903766" y="4758426"/>
            <a:ext cx="3361153" cy="276870"/>
          </a:xfrm>
          <a:prstGeom prst="rect">
            <a:avLst/>
          </a:prstGeom>
          <a:noFill/>
        </p:spPr>
        <p:txBody>
          <a:bodyPr wrap="square" lIns="68451" tIns="34226" rIns="68451" bIns="34226" rtlCol="0">
            <a:spAutoFit/>
          </a:bodyPr>
          <a:lstStyle/>
          <a:p>
            <a:pPr algn="ctr"/>
            <a:r>
              <a:rPr lang="en-US" sz="1350" dirty="0">
                <a:solidFill>
                  <a:srgbClr val="FFFFFF"/>
                </a:solidFill>
              </a:rPr>
              <a:t>Months Since Randomization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21BDD6-B257-4444-E49D-7D3CCC9F3295}"/>
              </a:ext>
            </a:extLst>
          </p:cNvPr>
          <p:cNvSpPr txBox="1"/>
          <p:nvPr/>
        </p:nvSpPr>
        <p:spPr>
          <a:xfrm>
            <a:off x="751127" y="1327998"/>
            <a:ext cx="2978148" cy="376897"/>
          </a:xfrm>
          <a:prstGeom prst="rect">
            <a:avLst/>
          </a:prstGeom>
          <a:noFill/>
        </p:spPr>
        <p:txBody>
          <a:bodyPr wrap="square" lIns="68451" tIns="34226" rIns="68451" bIns="34226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sz="2000" dirty="0">
                <a:solidFill>
                  <a:srgbClr val="FFC94F"/>
                </a:solidFill>
                <a:latin typeface="Arial Narrow"/>
                <a:cs typeface="Arial Narrow"/>
              </a:rPr>
              <a:t>HR 0.99 </a:t>
            </a:r>
            <a:r>
              <a:rPr lang="en-US" sz="2000" dirty="0">
                <a:solidFill>
                  <a:srgbClr val="FFFFFF"/>
                </a:solidFill>
                <a:latin typeface="Arial Narrow"/>
                <a:cs typeface="Arial Narrow"/>
              </a:rPr>
              <a:t>(95% CI 0.82-1.18)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09E4242-EEB9-1DA4-15CC-C3A7216EFF27}"/>
              </a:ext>
            </a:extLst>
          </p:cNvPr>
          <p:cNvGrpSpPr/>
          <p:nvPr/>
        </p:nvGrpSpPr>
        <p:grpSpPr>
          <a:xfrm>
            <a:off x="2775695" y="2629975"/>
            <a:ext cx="1535800" cy="763174"/>
            <a:chOff x="3032495" y="3679969"/>
            <a:chExt cx="1267604" cy="76317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3778299-088A-CB9B-6A38-D577743F408A}"/>
                </a:ext>
              </a:extLst>
            </p:cNvPr>
            <p:cNvSpPr/>
            <p:nvPr/>
          </p:nvSpPr>
          <p:spPr bwMode="auto">
            <a:xfrm>
              <a:off x="3032495" y="3679969"/>
              <a:ext cx="1267604" cy="590852"/>
            </a:xfrm>
            <a:prstGeom prst="rect">
              <a:avLst/>
            </a:prstGeom>
            <a:solidFill>
              <a:srgbClr val="000090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707A1C0C-5074-C42A-C4F8-0EA63DCDE41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102187" y="3861468"/>
              <a:ext cx="287867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D1D1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6CE5836-9F13-4696-F0F0-BFC7B3BC92C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102187" y="4095664"/>
              <a:ext cx="287867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D16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466B3B9-76F8-97E3-B3E7-0DAD185DB7C7}"/>
                </a:ext>
              </a:extLst>
            </p:cNvPr>
            <p:cNvSpPr txBox="1"/>
            <p:nvPr/>
          </p:nvSpPr>
          <p:spPr>
            <a:xfrm>
              <a:off x="3385290" y="3702044"/>
              <a:ext cx="886706" cy="741099"/>
            </a:xfrm>
            <a:prstGeom prst="rect">
              <a:avLst/>
            </a:prstGeom>
            <a:noFill/>
          </p:spPr>
          <p:txBody>
            <a:bodyPr wrap="square" lIns="68451" tIns="34226" rIns="68451" bIns="34226" rtlCol="0">
              <a:spAutoFit/>
            </a:bodyPr>
            <a:lstStyle/>
            <a:p>
              <a:pPr>
                <a:spcAft>
                  <a:spcPts val="200"/>
                </a:spcAft>
              </a:pPr>
              <a:r>
                <a:rPr lang="en-US" sz="1400" dirty="0">
                  <a:solidFill>
                    <a:srgbClr val="FFFFFF"/>
                  </a:solidFill>
                  <a:latin typeface="+mn-lt"/>
                  <a:cs typeface="Arial Narrow"/>
                </a:rPr>
                <a:t>Placebo</a:t>
              </a:r>
            </a:p>
            <a:p>
              <a:pPr>
                <a:spcAft>
                  <a:spcPts val="200"/>
                </a:spcAft>
              </a:pPr>
              <a:r>
                <a:rPr lang="en-US" sz="1400" dirty="0" err="1">
                  <a:solidFill>
                    <a:srgbClr val="FFFFFF"/>
                  </a:solidFill>
                  <a:latin typeface="+mn-lt"/>
                  <a:cs typeface="Arial Narrow"/>
                </a:rPr>
                <a:t>Pelacarsen</a:t>
              </a:r>
              <a:endParaRPr lang="en-US" sz="1400" dirty="0">
                <a:solidFill>
                  <a:srgbClr val="FFFFFF"/>
                </a:solidFill>
                <a:latin typeface="+mn-lt"/>
                <a:cs typeface="Arial Narrow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7C9396B-1550-9BFD-9C65-51E833EAF451}"/>
              </a:ext>
            </a:extLst>
          </p:cNvPr>
          <p:cNvGrpSpPr/>
          <p:nvPr/>
        </p:nvGrpSpPr>
        <p:grpSpPr>
          <a:xfrm>
            <a:off x="7135586" y="2629975"/>
            <a:ext cx="1535800" cy="763174"/>
            <a:chOff x="3032495" y="3679969"/>
            <a:chExt cx="1267604" cy="763174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131F150-50DB-8A74-0166-CD6B41159502}"/>
                </a:ext>
              </a:extLst>
            </p:cNvPr>
            <p:cNvSpPr/>
            <p:nvPr/>
          </p:nvSpPr>
          <p:spPr bwMode="auto">
            <a:xfrm>
              <a:off x="3032495" y="3679969"/>
              <a:ext cx="1267604" cy="590852"/>
            </a:xfrm>
            <a:prstGeom prst="rect">
              <a:avLst/>
            </a:prstGeom>
            <a:solidFill>
              <a:srgbClr val="000090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B964BE0-E090-2BEA-5E53-FC78E6C798E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102187" y="3861468"/>
              <a:ext cx="287867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D1D1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4E8A497-F2B6-7257-79A7-AD4776E6F13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102187" y="4095664"/>
              <a:ext cx="287867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D16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35D6867-52FF-6A9C-4A31-1FFBA8A11FA0}"/>
                </a:ext>
              </a:extLst>
            </p:cNvPr>
            <p:cNvSpPr txBox="1"/>
            <p:nvPr/>
          </p:nvSpPr>
          <p:spPr>
            <a:xfrm>
              <a:off x="3385290" y="3702044"/>
              <a:ext cx="886706" cy="741099"/>
            </a:xfrm>
            <a:prstGeom prst="rect">
              <a:avLst/>
            </a:prstGeom>
            <a:noFill/>
          </p:spPr>
          <p:txBody>
            <a:bodyPr wrap="square" lIns="68451" tIns="34226" rIns="68451" bIns="34226" rtlCol="0">
              <a:spAutoFit/>
            </a:bodyPr>
            <a:lstStyle/>
            <a:p>
              <a:pPr>
                <a:spcAft>
                  <a:spcPts val="200"/>
                </a:spcAft>
              </a:pPr>
              <a:r>
                <a:rPr lang="en-US" sz="1400" dirty="0">
                  <a:solidFill>
                    <a:srgbClr val="FFFFFF"/>
                  </a:solidFill>
                  <a:latin typeface="+mn-lt"/>
                  <a:cs typeface="Arial Narrow"/>
                </a:rPr>
                <a:t>Placebo</a:t>
              </a:r>
            </a:p>
            <a:p>
              <a:pPr>
                <a:spcAft>
                  <a:spcPts val="200"/>
                </a:spcAft>
              </a:pPr>
              <a:r>
                <a:rPr lang="en-US" sz="1400" dirty="0" err="1">
                  <a:solidFill>
                    <a:srgbClr val="FFFFFF"/>
                  </a:solidFill>
                  <a:latin typeface="+mn-lt"/>
                  <a:cs typeface="Arial Narrow"/>
                </a:rPr>
                <a:t>Pelacarsen</a:t>
              </a:r>
              <a:endParaRPr lang="en-US" sz="1400" dirty="0">
                <a:solidFill>
                  <a:srgbClr val="FFFFFF"/>
                </a:solidFill>
                <a:latin typeface="+mn-lt"/>
                <a:cs typeface="Arial Narrow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BAC0F25A-3E9E-B429-9747-22E67B7F7C62}"/>
              </a:ext>
            </a:extLst>
          </p:cNvPr>
          <p:cNvSpPr txBox="1"/>
          <p:nvPr/>
        </p:nvSpPr>
        <p:spPr>
          <a:xfrm rot="16200000">
            <a:off x="-1444227" y="2574515"/>
            <a:ext cx="3289371" cy="284564"/>
          </a:xfrm>
          <a:prstGeom prst="rect">
            <a:avLst/>
          </a:prstGeom>
          <a:noFill/>
        </p:spPr>
        <p:txBody>
          <a:bodyPr wrap="square" lIns="68451" tIns="34226" rIns="68451" bIns="34226" rtlCol="0">
            <a:spAutoFit/>
          </a:bodyPr>
          <a:lstStyle/>
          <a:p>
            <a:pPr algn="ctr"/>
            <a:r>
              <a:rPr lang="en-US" sz="1400" dirty="0">
                <a:solidFill>
                  <a:srgbClr val="FFFFFF"/>
                </a:solidFill>
              </a:rPr>
              <a:t>Cumulative Incidence (%)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5C8BA92-9337-0069-2291-113DB90EF40E}"/>
              </a:ext>
            </a:extLst>
          </p:cNvPr>
          <p:cNvSpPr txBox="1"/>
          <p:nvPr/>
        </p:nvSpPr>
        <p:spPr>
          <a:xfrm>
            <a:off x="5135436" y="1344826"/>
            <a:ext cx="2978148" cy="376897"/>
          </a:xfrm>
          <a:prstGeom prst="rect">
            <a:avLst/>
          </a:prstGeom>
          <a:noFill/>
        </p:spPr>
        <p:txBody>
          <a:bodyPr wrap="square" lIns="68451" tIns="34226" rIns="68451" bIns="34226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sz="2000" dirty="0">
                <a:solidFill>
                  <a:srgbClr val="FFC94F"/>
                </a:solidFill>
                <a:latin typeface="Arial Narrow"/>
                <a:cs typeface="Arial Narrow"/>
              </a:rPr>
              <a:t>HR 1.06 </a:t>
            </a:r>
            <a:r>
              <a:rPr lang="en-US" sz="2000" dirty="0">
                <a:solidFill>
                  <a:srgbClr val="FFFFFF"/>
                </a:solidFill>
                <a:latin typeface="Arial Narrow"/>
                <a:cs typeface="Arial Narrow"/>
              </a:rPr>
              <a:t>(95% CI 0.82-1.37) 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981A93A-C8ED-C7BA-47A1-F170AD1DC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9050"/>
            <a:ext cx="9144000" cy="504825"/>
          </a:xfrm>
          <a:effectLst/>
        </p:spPr>
        <p:txBody>
          <a:bodyPr/>
          <a:lstStyle/>
          <a:p>
            <a:r>
              <a:rPr lang="en-US" sz="2700" dirty="0">
                <a:effectLst/>
              </a:rPr>
              <a:t>Outcomes: MACE End Point Components (MI and Stroke)</a:t>
            </a:r>
          </a:p>
        </p:txBody>
      </p:sp>
    </p:spTree>
    <p:extLst>
      <p:ext uri="{BB962C8B-B14F-4D97-AF65-F5344CB8AC3E}">
        <p14:creationId xmlns:p14="http://schemas.microsoft.com/office/powerpoint/2010/main" val="3431255499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4E7980-B56B-8E9D-CED8-33EBE0376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ue graph with a line graph&#10;&#10;AI-generated content may be incorrect.">
            <a:extLst>
              <a:ext uri="{FF2B5EF4-FFF2-40B4-BE49-F238E27FC236}">
                <a16:creationId xmlns:a16="http://schemas.microsoft.com/office/drawing/2014/main" id="{E158C5B7-7590-9EC7-439F-B4B30FD590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8511" y="941563"/>
            <a:ext cx="4572000" cy="3771900"/>
          </a:xfrm>
          <a:prstGeom prst="rect">
            <a:avLst/>
          </a:prstGeom>
        </p:spPr>
      </p:pic>
      <p:pic>
        <p:nvPicPr>
          <p:cNvPr id="14" name="Picture 13" descr="A blue graph with a line&#10;&#10;AI-generated content may be incorrect.">
            <a:extLst>
              <a:ext uri="{FF2B5EF4-FFF2-40B4-BE49-F238E27FC236}">
                <a16:creationId xmlns:a16="http://schemas.microsoft.com/office/drawing/2014/main" id="{2CB7BEEE-0CAD-3EE4-F0B0-0AAA880407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051" y="941563"/>
            <a:ext cx="4572000" cy="37719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D1788057-D4AF-A29E-EE2B-BF817242D425}"/>
              </a:ext>
            </a:extLst>
          </p:cNvPr>
          <p:cNvSpPr txBox="1"/>
          <p:nvPr/>
        </p:nvSpPr>
        <p:spPr>
          <a:xfrm>
            <a:off x="4950698" y="566953"/>
            <a:ext cx="3962715" cy="376897"/>
          </a:xfrm>
          <a:prstGeom prst="rect">
            <a:avLst/>
          </a:prstGeom>
          <a:noFill/>
          <a:effectLst/>
        </p:spPr>
        <p:txBody>
          <a:bodyPr wrap="square" lIns="68451" tIns="34226" rIns="68451" bIns="34226">
            <a:prstTxWarp prst="textNoShape">
              <a:avLst/>
            </a:prstTxWarp>
            <a:spAutoFit/>
          </a:bodyPr>
          <a:lstStyle/>
          <a:p>
            <a:pPr algn="ctr" eaLnBrk="0" hangingPunct="0">
              <a:defRPr/>
            </a:pPr>
            <a:r>
              <a:rPr lang="en-US" sz="20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-111" charset="0"/>
                <a:ea typeface="Arial" pitchFamily="-111" charset="0"/>
                <a:cs typeface="Arial" pitchFamily="-111" charset="0"/>
              </a:rPr>
              <a:t>Cardiovascular Death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DF4D1C1-7115-10D2-6FF3-33AEC057539C}"/>
              </a:ext>
            </a:extLst>
          </p:cNvPr>
          <p:cNvSpPr txBox="1"/>
          <p:nvPr/>
        </p:nvSpPr>
        <p:spPr>
          <a:xfrm>
            <a:off x="5221217" y="4758426"/>
            <a:ext cx="3420800" cy="276870"/>
          </a:xfrm>
          <a:prstGeom prst="rect">
            <a:avLst/>
          </a:prstGeom>
          <a:noFill/>
        </p:spPr>
        <p:txBody>
          <a:bodyPr wrap="square" lIns="68451" tIns="34226" rIns="68451" bIns="34226" rtlCol="0">
            <a:spAutoFit/>
          </a:bodyPr>
          <a:lstStyle/>
          <a:p>
            <a:pPr algn="ctr"/>
            <a:r>
              <a:rPr lang="en-US" sz="1350" dirty="0">
                <a:solidFill>
                  <a:srgbClr val="FFFFFF"/>
                </a:solidFill>
              </a:rPr>
              <a:t>Months Since Randomization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0922F8C-4147-AF03-42B0-A2B981CE3738}"/>
              </a:ext>
            </a:extLst>
          </p:cNvPr>
          <p:cNvSpPr txBox="1"/>
          <p:nvPr/>
        </p:nvSpPr>
        <p:spPr>
          <a:xfrm>
            <a:off x="650929" y="566953"/>
            <a:ext cx="3866827" cy="376897"/>
          </a:xfrm>
          <a:prstGeom prst="rect">
            <a:avLst/>
          </a:prstGeom>
          <a:noFill/>
          <a:effectLst/>
        </p:spPr>
        <p:txBody>
          <a:bodyPr wrap="square" lIns="68451" tIns="34226" rIns="68451" bIns="34226">
            <a:prstTxWarp prst="textNoShape">
              <a:avLst/>
            </a:prstTxWarp>
            <a:spAutoFit/>
          </a:bodyPr>
          <a:lstStyle/>
          <a:p>
            <a:pPr algn="ctr" eaLnBrk="0" hangingPunct="0">
              <a:defRPr/>
            </a:pPr>
            <a:r>
              <a:rPr lang="en-US" sz="20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-111" charset="0"/>
                <a:ea typeface="Arial" pitchFamily="-111" charset="0"/>
                <a:cs typeface="Arial" pitchFamily="-111" charset="0"/>
              </a:rPr>
              <a:t>Urgent Revascularization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A8514AB-A06E-49B5-4341-471E992A72D4}"/>
              </a:ext>
            </a:extLst>
          </p:cNvPr>
          <p:cNvSpPr txBox="1"/>
          <p:nvPr/>
        </p:nvSpPr>
        <p:spPr>
          <a:xfrm>
            <a:off x="903766" y="4758426"/>
            <a:ext cx="3361153" cy="276870"/>
          </a:xfrm>
          <a:prstGeom prst="rect">
            <a:avLst/>
          </a:prstGeom>
          <a:noFill/>
        </p:spPr>
        <p:txBody>
          <a:bodyPr wrap="square" lIns="68451" tIns="34226" rIns="68451" bIns="34226" rtlCol="0">
            <a:spAutoFit/>
          </a:bodyPr>
          <a:lstStyle/>
          <a:p>
            <a:pPr algn="ctr"/>
            <a:r>
              <a:rPr lang="en-US" sz="1350" dirty="0">
                <a:solidFill>
                  <a:srgbClr val="FFFFFF"/>
                </a:solidFill>
              </a:rPr>
              <a:t>Months Since Randomization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286E8F-D173-6299-5E8A-E6BE2F582716}"/>
              </a:ext>
            </a:extLst>
          </p:cNvPr>
          <p:cNvSpPr txBox="1"/>
          <p:nvPr/>
        </p:nvSpPr>
        <p:spPr>
          <a:xfrm>
            <a:off x="903766" y="1318460"/>
            <a:ext cx="2978148" cy="376897"/>
          </a:xfrm>
          <a:prstGeom prst="rect">
            <a:avLst/>
          </a:prstGeom>
          <a:noFill/>
        </p:spPr>
        <p:txBody>
          <a:bodyPr wrap="square" lIns="68451" tIns="34226" rIns="68451" bIns="34226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sz="2000" dirty="0">
                <a:solidFill>
                  <a:srgbClr val="FFC94F"/>
                </a:solidFill>
                <a:latin typeface="Arial Narrow"/>
                <a:cs typeface="Arial Narrow"/>
              </a:rPr>
              <a:t>HR 1.04 </a:t>
            </a:r>
            <a:r>
              <a:rPr lang="en-US" sz="2000" dirty="0">
                <a:solidFill>
                  <a:srgbClr val="FFFFFF"/>
                </a:solidFill>
                <a:latin typeface="Arial Narrow"/>
                <a:cs typeface="Arial Narrow"/>
              </a:rPr>
              <a:t>(95% CI 0.80-1.36)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303003A-097A-1CE3-C740-BFC4B11BB343}"/>
              </a:ext>
            </a:extLst>
          </p:cNvPr>
          <p:cNvGrpSpPr/>
          <p:nvPr/>
        </p:nvGrpSpPr>
        <p:grpSpPr>
          <a:xfrm>
            <a:off x="973757" y="2684970"/>
            <a:ext cx="1535800" cy="763174"/>
            <a:chOff x="3032495" y="3679969"/>
            <a:chExt cx="1267604" cy="76317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D23D72C-4358-353E-7B8F-EC04886343BF}"/>
                </a:ext>
              </a:extLst>
            </p:cNvPr>
            <p:cNvSpPr/>
            <p:nvPr/>
          </p:nvSpPr>
          <p:spPr bwMode="auto">
            <a:xfrm>
              <a:off x="3032495" y="3679969"/>
              <a:ext cx="1267604" cy="590852"/>
            </a:xfrm>
            <a:prstGeom prst="rect">
              <a:avLst/>
            </a:prstGeom>
            <a:solidFill>
              <a:srgbClr val="000090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29EBE271-2764-AF24-1DDF-C563A63E8E3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102187" y="3861468"/>
              <a:ext cx="287867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D1D1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A589E21A-6FBF-8CFD-92C1-8905193B1C4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102187" y="4095664"/>
              <a:ext cx="287867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D16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6197C48-F243-0178-28B5-E9EBE2A5DFAD}"/>
                </a:ext>
              </a:extLst>
            </p:cNvPr>
            <p:cNvSpPr txBox="1"/>
            <p:nvPr/>
          </p:nvSpPr>
          <p:spPr>
            <a:xfrm>
              <a:off x="3385290" y="3702044"/>
              <a:ext cx="886706" cy="741099"/>
            </a:xfrm>
            <a:prstGeom prst="rect">
              <a:avLst/>
            </a:prstGeom>
            <a:noFill/>
          </p:spPr>
          <p:txBody>
            <a:bodyPr wrap="square" lIns="68451" tIns="34226" rIns="68451" bIns="34226" rtlCol="0">
              <a:spAutoFit/>
            </a:bodyPr>
            <a:lstStyle/>
            <a:p>
              <a:pPr>
                <a:spcAft>
                  <a:spcPts val="200"/>
                </a:spcAft>
              </a:pPr>
              <a:r>
                <a:rPr lang="en-US" sz="1400" dirty="0">
                  <a:solidFill>
                    <a:srgbClr val="FFFFFF"/>
                  </a:solidFill>
                  <a:latin typeface="+mn-lt"/>
                  <a:cs typeface="Arial Narrow"/>
                </a:rPr>
                <a:t>Placebo</a:t>
              </a:r>
            </a:p>
            <a:p>
              <a:pPr>
                <a:spcAft>
                  <a:spcPts val="200"/>
                </a:spcAft>
              </a:pPr>
              <a:r>
                <a:rPr lang="en-US" sz="1400" dirty="0" err="1">
                  <a:solidFill>
                    <a:srgbClr val="FFFFFF"/>
                  </a:solidFill>
                  <a:latin typeface="+mn-lt"/>
                  <a:cs typeface="Arial Narrow"/>
                </a:rPr>
                <a:t>Pelacarsen</a:t>
              </a:r>
              <a:endParaRPr lang="en-US" sz="1400" dirty="0">
                <a:solidFill>
                  <a:srgbClr val="FFFFFF"/>
                </a:solidFill>
                <a:latin typeface="+mn-lt"/>
                <a:cs typeface="Arial Narrow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64AC970-1C8A-DDE3-8A38-817A3154C525}"/>
              </a:ext>
            </a:extLst>
          </p:cNvPr>
          <p:cNvGrpSpPr/>
          <p:nvPr/>
        </p:nvGrpSpPr>
        <p:grpSpPr>
          <a:xfrm>
            <a:off x="5333648" y="2684970"/>
            <a:ext cx="1535800" cy="763174"/>
            <a:chOff x="3032495" y="3679969"/>
            <a:chExt cx="1267604" cy="763174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5A9E538-47B5-8FC3-5830-854E2951213D}"/>
                </a:ext>
              </a:extLst>
            </p:cNvPr>
            <p:cNvSpPr/>
            <p:nvPr/>
          </p:nvSpPr>
          <p:spPr bwMode="auto">
            <a:xfrm>
              <a:off x="3032495" y="3679969"/>
              <a:ext cx="1267604" cy="590852"/>
            </a:xfrm>
            <a:prstGeom prst="rect">
              <a:avLst/>
            </a:prstGeom>
            <a:solidFill>
              <a:srgbClr val="000090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B0381564-C3A1-99B7-9EB1-F22D38C6454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102187" y="3861468"/>
              <a:ext cx="287867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D1D1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A4428D3-9633-DBBA-7F30-9A25D4136C3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102187" y="4095664"/>
              <a:ext cx="287867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D16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557A00B-6100-1B85-AE2D-86C0E029466B}"/>
                </a:ext>
              </a:extLst>
            </p:cNvPr>
            <p:cNvSpPr txBox="1"/>
            <p:nvPr/>
          </p:nvSpPr>
          <p:spPr>
            <a:xfrm>
              <a:off x="3385290" y="3702044"/>
              <a:ext cx="886706" cy="741099"/>
            </a:xfrm>
            <a:prstGeom prst="rect">
              <a:avLst/>
            </a:prstGeom>
            <a:noFill/>
          </p:spPr>
          <p:txBody>
            <a:bodyPr wrap="square" lIns="68451" tIns="34226" rIns="68451" bIns="34226" rtlCol="0">
              <a:spAutoFit/>
            </a:bodyPr>
            <a:lstStyle/>
            <a:p>
              <a:pPr>
                <a:spcAft>
                  <a:spcPts val="200"/>
                </a:spcAft>
              </a:pPr>
              <a:r>
                <a:rPr lang="en-US" sz="1400" dirty="0">
                  <a:solidFill>
                    <a:srgbClr val="FFFFFF"/>
                  </a:solidFill>
                  <a:latin typeface="+mn-lt"/>
                  <a:cs typeface="Arial Narrow"/>
                </a:rPr>
                <a:t>Placebo</a:t>
              </a:r>
            </a:p>
            <a:p>
              <a:pPr>
                <a:spcAft>
                  <a:spcPts val="200"/>
                </a:spcAft>
              </a:pPr>
              <a:r>
                <a:rPr lang="en-US" sz="1400" dirty="0" err="1">
                  <a:solidFill>
                    <a:srgbClr val="FFFFFF"/>
                  </a:solidFill>
                  <a:latin typeface="+mn-lt"/>
                  <a:cs typeface="Arial Narrow"/>
                </a:rPr>
                <a:t>Pelacarsen</a:t>
              </a:r>
              <a:endParaRPr lang="en-US" sz="1400" dirty="0">
                <a:solidFill>
                  <a:srgbClr val="FFFFFF"/>
                </a:solidFill>
                <a:latin typeface="+mn-lt"/>
                <a:cs typeface="Arial Narrow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A7A57247-1D51-69B0-7908-FFFC2AC6F990}"/>
              </a:ext>
            </a:extLst>
          </p:cNvPr>
          <p:cNvSpPr txBox="1"/>
          <p:nvPr/>
        </p:nvSpPr>
        <p:spPr>
          <a:xfrm rot="16200000">
            <a:off x="-1444227" y="2574515"/>
            <a:ext cx="3289371" cy="284564"/>
          </a:xfrm>
          <a:prstGeom prst="rect">
            <a:avLst/>
          </a:prstGeom>
          <a:noFill/>
        </p:spPr>
        <p:txBody>
          <a:bodyPr wrap="square" lIns="68451" tIns="34226" rIns="68451" bIns="34226" rtlCol="0">
            <a:spAutoFit/>
          </a:bodyPr>
          <a:lstStyle/>
          <a:p>
            <a:pPr algn="ctr"/>
            <a:r>
              <a:rPr lang="en-US" sz="1400" dirty="0">
                <a:solidFill>
                  <a:srgbClr val="FFFFFF"/>
                </a:solidFill>
              </a:rPr>
              <a:t>Cumulative Incidence (%)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C67F5BD-2D1A-CDD4-E239-E0EEFDDB25EF}"/>
              </a:ext>
            </a:extLst>
          </p:cNvPr>
          <p:cNvSpPr txBox="1"/>
          <p:nvPr/>
        </p:nvSpPr>
        <p:spPr>
          <a:xfrm>
            <a:off x="5254768" y="1318460"/>
            <a:ext cx="2978148" cy="376897"/>
          </a:xfrm>
          <a:prstGeom prst="rect">
            <a:avLst/>
          </a:prstGeom>
          <a:noFill/>
        </p:spPr>
        <p:txBody>
          <a:bodyPr wrap="square" lIns="68451" tIns="34226" rIns="68451" bIns="34226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sz="2000" dirty="0">
                <a:solidFill>
                  <a:srgbClr val="FFC94F"/>
                </a:solidFill>
                <a:latin typeface="Arial Narrow"/>
                <a:cs typeface="Arial Narrow"/>
              </a:rPr>
              <a:t>HR 0.93 </a:t>
            </a:r>
            <a:r>
              <a:rPr lang="en-US" sz="2000" dirty="0">
                <a:solidFill>
                  <a:srgbClr val="FFFFFF"/>
                </a:solidFill>
                <a:latin typeface="Arial Narrow"/>
                <a:cs typeface="Arial Narrow"/>
              </a:rPr>
              <a:t>(95% CI 0.73-1.19) 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7C6F83F4-8BE8-A358-9D63-58CDDF334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412"/>
            <a:ext cx="9143999" cy="552439"/>
          </a:xfrm>
          <a:effectLst/>
        </p:spPr>
        <p:txBody>
          <a:bodyPr/>
          <a:lstStyle/>
          <a:p>
            <a:r>
              <a:rPr lang="en-US" sz="2700" dirty="0">
                <a:effectLst/>
              </a:rPr>
              <a:t>End Point Components (Revascularization and CV Death)</a:t>
            </a:r>
          </a:p>
        </p:txBody>
      </p:sp>
    </p:spTree>
    <p:extLst>
      <p:ext uri="{BB962C8B-B14F-4D97-AF65-F5344CB8AC3E}">
        <p14:creationId xmlns:p14="http://schemas.microsoft.com/office/powerpoint/2010/main" val="875893731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96901"/>
          </a:xfrm>
        </p:spPr>
        <p:txBody>
          <a:bodyPr/>
          <a:lstStyle/>
          <a:p>
            <a:r>
              <a:rPr lang="en-US" sz="2900" dirty="0">
                <a:effectLst>
                  <a:outerShdw sx="1000" sy="1000" algn="ctr" rotWithShape="0">
                    <a:schemeClr val="bg1"/>
                  </a:outerShdw>
                </a:effectLst>
              </a:rPr>
              <a:t>Investigator-Reported Adverse Effects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9655257"/>
              </p:ext>
            </p:extLst>
          </p:nvPr>
        </p:nvGraphicFramePr>
        <p:xfrm>
          <a:off x="169333" y="681570"/>
          <a:ext cx="8763000" cy="43306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087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80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61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0441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FFFFFF"/>
                          </a:solidFill>
                          <a:latin typeface="+mn-lt"/>
                          <a:cs typeface="Arial Narrow"/>
                        </a:rPr>
                        <a:t>Characteristic</a:t>
                      </a:r>
                    </a:p>
                  </a:txBody>
                  <a:tcPr marL="68580" marR="68580" marT="34290" marB="34290" anchor="ctr"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sz="1800" b="0" dirty="0">
                          <a:solidFill>
                            <a:srgbClr val="FFFFFF"/>
                          </a:solidFill>
                          <a:latin typeface="+mn-lt"/>
                          <a:cs typeface="Arial Narrow"/>
                        </a:rPr>
                        <a:t>Pelacarsen</a:t>
                      </a:r>
                    </a:p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sz="1800" b="0" dirty="0">
                          <a:solidFill>
                            <a:srgbClr val="FFFFFF"/>
                          </a:solidFill>
                          <a:latin typeface="+mn-lt"/>
                          <a:cs typeface="Arial Narrow"/>
                        </a:rPr>
                        <a:t>N=4166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0000"/>
                        </a:lnSpc>
                      </a:pPr>
                      <a:r>
                        <a:rPr lang="en-US" sz="1800" b="0" dirty="0">
                          <a:solidFill>
                            <a:srgbClr val="FFFFFF"/>
                          </a:solidFill>
                          <a:latin typeface="+mn-lt"/>
                          <a:cs typeface="Arial Narrow"/>
                        </a:rPr>
                        <a:t>Placebo </a:t>
                      </a:r>
                    </a:p>
                    <a:p>
                      <a:pPr marL="0" indent="0" algn="ctr">
                        <a:lnSpc>
                          <a:spcPct val="120000"/>
                        </a:lnSpc>
                      </a:pPr>
                      <a:r>
                        <a:rPr lang="en-US" sz="1800" b="0" dirty="0">
                          <a:solidFill>
                            <a:srgbClr val="FFFFFF"/>
                          </a:solidFill>
                          <a:latin typeface="+mn-lt"/>
                          <a:cs typeface="Arial Narrow"/>
                        </a:rPr>
                        <a:t>N=4154</a:t>
                      </a:r>
                    </a:p>
                  </a:txBody>
                  <a:tcPr marL="68580" marR="68580" marT="34290" marB="34290" anchor="ctr"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522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FFFFFF"/>
                          </a:solidFill>
                        </a:rPr>
                        <a:t>Drug-related adverse event </a:t>
                      </a:r>
                    </a:p>
                  </a:txBody>
                  <a:tcPr marL="68580" marR="68580" marT="34290" marB="34290" anchor="ctr"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0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Cambria"/>
                          <a:cs typeface="Arial"/>
                        </a:rPr>
                        <a:t>56.8%</a:t>
                      </a:r>
                      <a:endParaRPr lang="en-US" sz="1800" dirty="0">
                        <a:solidFill>
                          <a:srgbClr val="FFFFFF"/>
                        </a:solidFill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34290" marR="34290" marT="0" marB="0" anchor="ctr"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0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mbria"/>
                          <a:cs typeface="Arial"/>
                        </a:rPr>
                        <a:t>18.0%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34290" marR="34290" marT="0" marB="0" anchor="ctr"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00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5224">
                <a:tc>
                  <a:txBody>
                    <a:bodyPr/>
                    <a:lstStyle/>
                    <a:p>
                      <a:r>
                        <a:rPr lang="en-US" sz="1800">
                          <a:solidFill>
                            <a:srgbClr val="FFC94F"/>
                          </a:solidFill>
                        </a:rPr>
                        <a:t>Adverse event leading to drug discontinuation </a:t>
                      </a:r>
                    </a:p>
                  </a:txBody>
                  <a:tcPr marL="68580" marR="68580" marT="34290" marB="34290" anchor="ctr">
                    <a:solidFill>
                      <a:srgbClr val="000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C94F"/>
                          </a:solidFill>
                          <a:effectLst/>
                          <a:latin typeface="+mn-lt"/>
                          <a:ea typeface="Cambria"/>
                          <a:cs typeface="Arial"/>
                        </a:rPr>
                        <a:t>20.6%</a:t>
                      </a:r>
                      <a:endParaRPr lang="en-US" sz="1800" dirty="0">
                        <a:solidFill>
                          <a:srgbClr val="FFC94F"/>
                        </a:solidFill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34290" marR="34290" marT="0" marB="0" anchor="ctr">
                    <a:solidFill>
                      <a:srgbClr val="000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C94F"/>
                          </a:solidFill>
                          <a:effectLst/>
                          <a:latin typeface="+mn-lt"/>
                          <a:ea typeface="Cambria"/>
                          <a:cs typeface="Arial"/>
                        </a:rPr>
                        <a:t>7.5%</a:t>
                      </a:r>
                      <a:endParaRPr lang="en-US" sz="1800" dirty="0">
                        <a:solidFill>
                          <a:srgbClr val="FFC94F"/>
                        </a:solidFill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34290" marR="34290" marT="0" marB="0" anchor="ctr">
                    <a:solidFill>
                      <a:srgbClr val="0000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09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FFFFFF"/>
                          </a:solidFill>
                        </a:rPr>
                        <a:t>Serious Adverse Events</a:t>
                      </a:r>
                    </a:p>
                  </a:txBody>
                  <a:tcPr marL="68580" marR="68580" marT="34290" marB="34290" anchor="ctr">
                    <a:solidFill>
                      <a:srgbClr val="00009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37.3%</a:t>
                      </a:r>
                    </a:p>
                  </a:txBody>
                  <a:tcPr marL="68580" marR="68580" marT="34290" marB="34290" anchor="ctr">
                    <a:solidFill>
                      <a:srgbClr val="000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03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41.1%</a:t>
                      </a:r>
                    </a:p>
                  </a:txBody>
                  <a:tcPr marL="68580" marR="68580" marT="34290" marB="34290" anchor="ctr">
                    <a:solidFill>
                      <a:srgbClr val="0000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522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FFC94F"/>
                          </a:solidFill>
                        </a:rPr>
                        <a:t>Constitutional symptoms</a:t>
                      </a:r>
                    </a:p>
                  </a:txBody>
                  <a:tcPr marL="68580" marR="68580" marT="34290" marB="34290" anchor="ctr">
                    <a:solidFill>
                      <a:srgbClr val="00009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FFC94F"/>
                          </a:solidFill>
                        </a:rPr>
                        <a:t>31.9%</a:t>
                      </a:r>
                    </a:p>
                  </a:txBody>
                  <a:tcPr marL="68580" marR="68580" marT="34290" marB="34290" anchor="ctr">
                    <a:solidFill>
                      <a:srgbClr val="00009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FFC94F"/>
                          </a:solidFill>
                        </a:rPr>
                        <a:t>5.8%</a:t>
                      </a:r>
                    </a:p>
                  </a:txBody>
                  <a:tcPr marL="68580" marR="68580" marT="34290" marB="34290" anchor="ctr">
                    <a:solidFill>
                      <a:srgbClr val="0000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522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FFC94F"/>
                          </a:solidFill>
                        </a:rPr>
                        <a:t>Investigator-reported hypersensitivity reactions</a:t>
                      </a:r>
                    </a:p>
                  </a:txBody>
                  <a:tcPr marL="68580" marR="68580" marT="34290" marB="34290" anchor="ctr">
                    <a:lnB w="1905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00009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FFC94F"/>
                          </a:solidFill>
                        </a:rPr>
                        <a:t>17.1%</a:t>
                      </a:r>
                    </a:p>
                  </a:txBody>
                  <a:tcPr marL="68580" marR="68580" marT="34290" marB="34290" anchor="ctr">
                    <a:lnB w="1905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00009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FFC94F"/>
                          </a:solidFill>
                        </a:rPr>
                        <a:t>5.4%</a:t>
                      </a:r>
                    </a:p>
                  </a:txBody>
                  <a:tcPr marL="68580" marR="68580" marT="34290" marB="34290" anchor="ctr">
                    <a:lnB w="1905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0000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0624">
                <a:tc gridSpan="3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Adjudicated hypersensitivity events</a:t>
                      </a:r>
                    </a:p>
                  </a:txBody>
                  <a:tcPr marL="68580" marR="68580" marT="34290" marB="34290" anchor="ctr">
                    <a:lnT w="1905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solidFill>
                      <a:srgbClr val="00008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rgbClr val="FFC94F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rgbClr val="0000B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45703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rgbClr val="FFC94F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rgbClr val="000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5224">
                <a:tc>
                  <a:txBody>
                    <a:bodyPr/>
                    <a:lstStyle/>
                    <a:p>
                      <a:pPr marL="234950" indent="0">
                        <a:tabLst/>
                      </a:pPr>
                      <a:r>
                        <a:rPr lang="en-US" sz="1800" dirty="0">
                          <a:solidFill>
                            <a:srgbClr val="FFC94F"/>
                          </a:solidFill>
                        </a:rPr>
                        <a:t>“Yes” or probable allergic reaction</a:t>
                      </a:r>
                    </a:p>
                  </a:txBody>
                  <a:tcPr marL="68580" marR="68580" marT="34290" marB="34290" anchor="ctr">
                    <a:solidFill>
                      <a:srgbClr val="00009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FFC94F"/>
                          </a:solidFill>
                        </a:rPr>
                        <a:t>0.6%</a:t>
                      </a:r>
                    </a:p>
                  </a:txBody>
                  <a:tcPr marL="68580" marR="68580" marT="34290" marB="34290" anchor="ctr">
                    <a:solidFill>
                      <a:srgbClr val="000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03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FFC94F"/>
                          </a:solidFill>
                        </a:rPr>
                        <a:t>0.02%</a:t>
                      </a:r>
                    </a:p>
                  </a:txBody>
                  <a:tcPr marL="68580" marR="68580" marT="34290" marB="34290" anchor="ctr">
                    <a:solidFill>
                      <a:srgbClr val="0000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0423109"/>
                  </a:ext>
                </a:extLst>
              </a:tr>
              <a:tr h="395224">
                <a:tc>
                  <a:txBody>
                    <a:bodyPr/>
                    <a:lstStyle/>
                    <a:p>
                      <a:pPr marL="234950" indent="0" algn="l" defTabSz="342140" rtl="0" eaLnBrk="1" latinLnBrk="0" hangingPunct="1">
                        <a:tabLst/>
                      </a:pPr>
                      <a:r>
                        <a:rPr lang="en-US" sz="18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“Yes” or probable anaphylaxis</a:t>
                      </a:r>
                    </a:p>
                  </a:txBody>
                  <a:tcPr marL="68580" marR="68580" marT="34290" marB="34290" anchor="ctr">
                    <a:solidFill>
                      <a:srgbClr val="00009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0.46%</a:t>
                      </a:r>
                    </a:p>
                  </a:txBody>
                  <a:tcPr marL="68580" marR="68580" marT="34290" marB="34290" anchor="ctr">
                    <a:solidFill>
                      <a:srgbClr val="00009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</a:txBody>
                  <a:tcPr marL="68580" marR="68580" marT="34290" marB="34290" anchor="ctr">
                    <a:solidFill>
                      <a:srgbClr val="0000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1260044"/>
                  </a:ext>
                </a:extLst>
              </a:tr>
              <a:tr h="395224">
                <a:tc>
                  <a:txBody>
                    <a:bodyPr/>
                    <a:lstStyle/>
                    <a:p>
                      <a:pPr marL="234950" indent="0" algn="l" defTabSz="342140" rtl="0" eaLnBrk="1" latinLnBrk="0" hangingPunct="1">
                        <a:tabLst/>
                      </a:pPr>
                      <a:r>
                        <a:rPr lang="en-US" sz="18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Reactions resulting in hospitalization</a:t>
                      </a:r>
                    </a:p>
                  </a:txBody>
                  <a:tcPr marL="68580" marR="68580" marT="34290" marB="34290" anchor="ctr">
                    <a:solidFill>
                      <a:srgbClr val="00009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0.19%</a:t>
                      </a:r>
                    </a:p>
                  </a:txBody>
                  <a:tcPr marL="68580" marR="68580" marT="34290" marB="34290" anchor="ctr">
                    <a:solidFill>
                      <a:srgbClr val="00009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</a:txBody>
                  <a:tcPr marL="68580" marR="68580" marT="34290" marB="34290" anchor="ctr">
                    <a:solidFill>
                      <a:srgbClr val="0000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47451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1181856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A1294-C44A-B175-CD88-8C9136AEE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9143998" cy="721453"/>
          </a:xfrm>
        </p:spPr>
        <p:txBody>
          <a:bodyPr/>
          <a:lstStyle/>
          <a:p>
            <a:r>
              <a:rPr lang="en-US" dirty="0">
                <a:effectLst>
                  <a:outerShdw dist="38100" sx="1000" sy="1000" algn="tl">
                    <a:srgbClr val="000000"/>
                  </a:outerShdw>
                </a:effectLst>
              </a:rPr>
              <a:t>Limitations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7E7DA1-5B6B-972B-27BE-4BBCCB2496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889" y="781250"/>
            <a:ext cx="8956221" cy="4182732"/>
          </a:xfrm>
        </p:spPr>
        <p:txBody>
          <a:bodyPr/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400"/>
              </a:spcAft>
            </a:pPr>
            <a:r>
              <a:rPr lang="en-US" dirty="0"/>
              <a:t>The trial enrolled only patients with prior cardiovascular events. Effects in a </a:t>
            </a:r>
            <a:r>
              <a:rPr lang="en-US" dirty="0">
                <a:solidFill>
                  <a:srgbClr val="FFC94F"/>
                </a:solidFill>
              </a:rPr>
              <a:t>primary prevention populations not studied</a:t>
            </a:r>
            <a:r>
              <a:rPr lang="en-US" dirty="0"/>
              <a:t>.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3400"/>
              </a:spcAft>
            </a:pPr>
            <a:r>
              <a:rPr lang="en-US" dirty="0"/>
              <a:t>Tolerability issues resulted in </a:t>
            </a:r>
            <a:r>
              <a:rPr lang="en-US" dirty="0">
                <a:solidFill>
                  <a:srgbClr val="FFC94F"/>
                </a:solidFill>
              </a:rPr>
              <a:t>drug discontinuation </a:t>
            </a:r>
            <a:r>
              <a:rPr lang="en-US" dirty="0"/>
              <a:t>in an excess of pelacarsen-treated patients (35.1% vs. 18.3%) with an excess due to </a:t>
            </a:r>
            <a:r>
              <a:rPr lang="en-US" dirty="0">
                <a:solidFill>
                  <a:srgbClr val="FFC94F"/>
                </a:solidFill>
              </a:rPr>
              <a:t>adverse events (20.6% vs. 7.5%). 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3400"/>
              </a:spcAft>
            </a:pPr>
            <a:r>
              <a:rPr lang="en-US" dirty="0"/>
              <a:t>These results are applicable to pelacarsen, an antisense oligonucleotide. </a:t>
            </a:r>
            <a:r>
              <a:rPr lang="en-US" dirty="0">
                <a:solidFill>
                  <a:srgbClr val="FFC94F"/>
                </a:solidFill>
              </a:rPr>
              <a:t>siRNA therapeutics reduce Lp(a) to a greater extent and may be better tolerated.  </a:t>
            </a:r>
          </a:p>
        </p:txBody>
      </p:sp>
    </p:spTree>
    <p:extLst>
      <p:ext uri="{BB962C8B-B14F-4D97-AF65-F5344CB8AC3E}">
        <p14:creationId xmlns:p14="http://schemas.microsoft.com/office/powerpoint/2010/main" val="2056510436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A1294-C44A-B175-CD88-8C9136AEE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147"/>
            <a:ext cx="9144000" cy="614905"/>
          </a:xfrm>
        </p:spPr>
        <p:txBody>
          <a:bodyPr/>
          <a:lstStyle/>
          <a:p>
            <a:r>
              <a:rPr lang="en-US" sz="3000" dirty="0">
                <a:effectLst>
                  <a:outerShdw sx="1000" sy="1000" algn="tl">
                    <a:srgbClr val="000000"/>
                  </a:outerShdw>
                </a:effectLst>
              </a:rPr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7E7DA1-5B6B-972B-27BE-4BBCCB2496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93" y="753026"/>
            <a:ext cx="8983014" cy="413938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2600"/>
              </a:spcAft>
            </a:pPr>
            <a:r>
              <a:rPr lang="en-US" sz="2200" dirty="0"/>
              <a:t>In patients with a prior CV event the antisense oligonucleotide pelacarsen reduced median lipoprotein(a) levels by 174 nmol/L (77.7%) from 234 nmol/L to 64 nmol/L.</a:t>
            </a:r>
          </a:p>
          <a:p>
            <a:pPr>
              <a:spcBef>
                <a:spcPts val="0"/>
              </a:spcBef>
              <a:spcAft>
                <a:spcPts val="2600"/>
              </a:spcAft>
            </a:pPr>
            <a:r>
              <a:rPr lang="en-US" sz="2200" dirty="0"/>
              <a:t>The reduction in lipoprotein(a) levels did not result in reduction</a:t>
            </a:r>
            <a:br>
              <a:rPr lang="en-US" sz="2200" dirty="0"/>
            </a:br>
            <a:r>
              <a:rPr lang="en-US" sz="2200" dirty="0"/>
              <a:t>in the first occurrence of major adverse cardiovascular events. </a:t>
            </a:r>
          </a:p>
          <a:p>
            <a:pPr>
              <a:spcBef>
                <a:spcPts val="0"/>
              </a:spcBef>
              <a:spcAft>
                <a:spcPts val="2600"/>
              </a:spcAft>
            </a:pPr>
            <a:r>
              <a:rPr lang="en-US" sz="2200" dirty="0"/>
              <a:t>These results apply to this ASO and secondary prevention patients.</a:t>
            </a:r>
          </a:p>
          <a:p>
            <a:pPr>
              <a:spcBef>
                <a:spcPts val="0"/>
              </a:spcBef>
              <a:spcAft>
                <a:spcPts val="2600"/>
              </a:spcAft>
            </a:pPr>
            <a:r>
              <a:rPr lang="en-US" sz="2200" dirty="0"/>
              <a:t>Background therapy was </a:t>
            </a:r>
            <a:r>
              <a:rPr lang="en-US" sz="2200" dirty="0">
                <a:solidFill>
                  <a:srgbClr val="FFC94F"/>
                </a:solidFill>
              </a:rPr>
              <a:t>optimized</a:t>
            </a:r>
            <a:r>
              <a:rPr lang="en-US" sz="2200" dirty="0"/>
              <a:t> with baseline LDL cholesterol and blood pressure amongst the lowest achieved of any CV outcome trial, which may have precluded showing further benefits. </a:t>
            </a:r>
          </a:p>
        </p:txBody>
      </p:sp>
    </p:spTree>
    <p:extLst>
      <p:ext uri="{BB962C8B-B14F-4D97-AF65-F5344CB8AC3E}">
        <p14:creationId xmlns:p14="http://schemas.microsoft.com/office/powerpoint/2010/main" val="1696271844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57EBA8-176A-2A6A-957B-D3FC2D68E9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08" y="602788"/>
            <a:ext cx="8998181" cy="4531180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9854A4C0-C5BD-9B41-3C21-D8B8F6594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57148"/>
            <a:ext cx="7772400" cy="504825"/>
          </a:xfrm>
        </p:spPr>
        <p:txBody>
          <a:bodyPr/>
          <a:lstStyle/>
          <a:p>
            <a:r>
              <a:rPr lang="en-US" sz="3100" dirty="0">
                <a:effectLst>
                  <a:outerShdw dist="1853" sx="1000" sy="1000" algn="tl">
                    <a:srgbClr val="000000"/>
                  </a:outerShdw>
                </a:effectLst>
              </a:rPr>
              <a:t>Lp(a) Horizon: Primary NEJM Publication</a:t>
            </a:r>
          </a:p>
        </p:txBody>
      </p:sp>
    </p:spTree>
    <p:extLst>
      <p:ext uri="{BB962C8B-B14F-4D97-AF65-F5344CB8AC3E}">
        <p14:creationId xmlns:p14="http://schemas.microsoft.com/office/powerpoint/2010/main" val="2548278615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A1294-C44A-B175-CD88-8C9136AEE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68510"/>
            <a:ext cx="7772400" cy="571500"/>
          </a:xfrm>
        </p:spPr>
        <p:txBody>
          <a:bodyPr/>
          <a:lstStyle/>
          <a:p>
            <a:r>
              <a:rPr lang="en-US" dirty="0">
                <a:effectLst>
                  <a:outerShdw dist="38100" sx="1000" sy="1000" algn="tl">
                    <a:srgbClr val="000000"/>
                  </a:outerShdw>
                </a:effectLst>
              </a:rPr>
              <a:t>Additional Thoughts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7E7DA1-5B6B-972B-27BE-4BBCCB2496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943" y="832281"/>
            <a:ext cx="8776607" cy="3785252"/>
          </a:xfrm>
        </p:spPr>
        <p:txBody>
          <a:bodyPr/>
          <a:lstStyle/>
          <a:p>
            <a:pPr marL="11113" indent="346075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en-US" dirty="0"/>
              <a:t>Although these results are disappointing, they provide scientific insights that help inform future research efforts. </a:t>
            </a:r>
          </a:p>
          <a:p>
            <a:pPr marL="11113" indent="346075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en-US" dirty="0">
                <a:solidFill>
                  <a:srgbClr val="FFC94F"/>
                </a:solidFill>
              </a:rPr>
              <a:t>The Lp(a) Horizon trial is not the end of the story</a:t>
            </a:r>
            <a:r>
              <a:rPr lang="en-US" dirty="0"/>
              <a:t>. Ongoing trials are studying different populations (e.g. primary prevention and aortic stenosis) and different therapies (e.g. siRNA).</a:t>
            </a:r>
          </a:p>
          <a:p>
            <a:pPr marL="11113" indent="346075">
              <a:lnSpc>
                <a:spcPct val="104000"/>
              </a:lnSpc>
              <a:spcAft>
                <a:spcPts val="1800"/>
              </a:spcAft>
              <a:buNone/>
            </a:pPr>
            <a:r>
              <a:rPr lang="en-US" dirty="0">
                <a:solidFill>
                  <a:srgbClr val="FFC94F"/>
                </a:solidFill>
              </a:rPr>
              <a:t>A single trial does not provide definitive evidence </a:t>
            </a:r>
            <a:r>
              <a:rPr lang="en-US" dirty="0"/>
              <a:t>of a lack</a:t>
            </a:r>
            <a:br>
              <a:rPr lang="en-US" dirty="0"/>
            </a:br>
            <a:r>
              <a:rPr lang="en-US" dirty="0"/>
              <a:t>of benefit of lowering lipoprotein(a) as a strategy to reduce the cardiovascular risk. </a:t>
            </a:r>
          </a:p>
        </p:txBody>
      </p:sp>
    </p:spTree>
    <p:extLst>
      <p:ext uri="{BB962C8B-B14F-4D97-AF65-F5344CB8AC3E}">
        <p14:creationId xmlns:p14="http://schemas.microsoft.com/office/powerpoint/2010/main" val="3211715974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A947FA-F153-ED96-E2E0-9A82152F7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40" name="Text Box 4">
            <a:extLst>
              <a:ext uri="{FF2B5EF4-FFF2-40B4-BE49-F238E27FC236}">
                <a16:creationId xmlns:a16="http://schemas.microsoft.com/office/drawing/2014/main" id="{27445B53-2B51-0B93-9CA2-92F6D7A37A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194193"/>
            <a:ext cx="9144000" cy="42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7F">
                <a:alpha val="74998"/>
              </a:srgbClr>
            </a:outerShdw>
          </a:effectLst>
        </p:spPr>
        <p:txBody>
          <a:bodyPr wrap="square" lIns="68428" tIns="34213" rIns="68428" bIns="34213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300" dirty="0">
                <a:solidFill>
                  <a:srgbClr val="FFFFFF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Steven E. Nissen MD MACC</a:t>
            </a:r>
          </a:p>
        </p:txBody>
      </p:sp>
      <p:sp>
        <p:nvSpPr>
          <p:cNvPr id="51205" name="Text Box 5">
            <a:extLst>
              <a:ext uri="{FF2B5EF4-FFF2-40B4-BE49-F238E27FC236}">
                <a16:creationId xmlns:a16="http://schemas.microsoft.com/office/drawing/2014/main" id="{380E10FE-E644-CD14-0A94-8CD907B5B7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229" y="4267126"/>
            <a:ext cx="2614410" cy="56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428" tIns="34213" rIns="68428" bIns="34213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600" dirty="0">
                <a:solidFill>
                  <a:srgbClr val="FFC850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Study Sponsor: </a:t>
            </a:r>
          </a:p>
          <a:p>
            <a:pPr algn="ctr" eaLnBrk="0" hangingPunct="0"/>
            <a:r>
              <a:rPr lang="en-US" sz="1600" dirty="0">
                <a:solidFill>
                  <a:srgbClr val="FFC850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Novartis Pharmaceuticals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F435B3-443E-D6ED-6C84-8494C8A6022D}"/>
              </a:ext>
            </a:extLst>
          </p:cNvPr>
          <p:cNvSpPr txBox="1"/>
          <p:nvPr/>
        </p:nvSpPr>
        <p:spPr>
          <a:xfrm>
            <a:off x="1" y="114627"/>
            <a:ext cx="9144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FFC94F"/>
                </a:solidFill>
                <a:effectLst/>
                <a:latin typeface="+mj-lt"/>
              </a:rPr>
              <a:t>Extended Analysis of The Lp(a) Horizon Trial</a:t>
            </a:r>
            <a:endParaRPr lang="en-US" sz="3200" dirty="0">
              <a:solidFill>
                <a:srgbClr val="FFC94F"/>
              </a:solidFill>
              <a:latin typeface="+mj-lt"/>
            </a:endParaRP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ACD4BCC7-3CD0-8A4A-8B3F-1694EFEF8A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8450" y="4193663"/>
            <a:ext cx="205105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797348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A3EBD0-4F06-C4F2-8A89-1DDBA8024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0D7DB-03CF-85A7-C384-DA0DC20A5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-106136"/>
            <a:ext cx="7772400" cy="857250"/>
          </a:xfrm>
        </p:spPr>
        <p:txBody>
          <a:bodyPr/>
          <a:lstStyle/>
          <a:p>
            <a:r>
              <a:rPr lang="en-US" dirty="0">
                <a:effectLst>
                  <a:outerShdw sx="1000" sy="1000" algn="tl">
                    <a:srgbClr val="000000"/>
                  </a:outerShdw>
                </a:effectLst>
              </a:rPr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00A5FC-D2C3-153F-A119-C494203DFD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51114"/>
            <a:ext cx="9144000" cy="4195556"/>
          </a:xfrm>
        </p:spPr>
        <p:txBody>
          <a:bodyPr/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2800"/>
              </a:spcAft>
            </a:pPr>
            <a:r>
              <a:rPr lang="en-US" sz="2300" dirty="0">
                <a:effectLst/>
              </a:rPr>
              <a:t>The neutral results of the Lp(a) Horizon trial were unexpected based on observational and Mendelian randomization studies.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2800"/>
              </a:spcAft>
            </a:pPr>
            <a:r>
              <a:rPr lang="en-US" sz="2300" dirty="0">
                <a:effectLst/>
              </a:rPr>
              <a:t>Prior to database lock, the academic authors prespecified secondary analyses to further explore the CV effects of pelacarsen.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2800"/>
              </a:spcAft>
            </a:pPr>
            <a:r>
              <a:rPr lang="en-US" sz="2300" dirty="0">
                <a:effectLst>
                  <a:outerShdw sx="1000" sy="1000" algn="ctr" rotWithShape="0">
                    <a:srgbClr val="000000"/>
                  </a:outerShdw>
                </a:effectLst>
              </a:rPr>
              <a:t>The findings described in this secondary analyses are </a:t>
            </a:r>
            <a:r>
              <a:rPr lang="en-US" sz="2300" dirty="0">
                <a:solidFill>
                  <a:srgbClr val="FFC94F"/>
                </a:solidFill>
                <a:effectLst>
                  <a:outerShdw sx="1000" sy="1000" algn="ctr" rotWithShape="0">
                    <a:srgbClr val="000000"/>
                  </a:outerShdw>
                </a:effectLst>
              </a:rPr>
              <a:t>academic and exploratory in nature</a:t>
            </a:r>
            <a:r>
              <a:rPr lang="en-US" sz="2300" dirty="0">
                <a:effectLst>
                  <a:outerShdw sx="1000" sy="1000" algn="ctr" rotWithShape="0">
                    <a:srgbClr val="000000"/>
                  </a:outerShdw>
                </a:effectLst>
              </a:rPr>
              <a:t> and are intended to complement, rather than replace, the prespecified primary analyses.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2800"/>
              </a:spcAft>
            </a:pPr>
            <a:r>
              <a:rPr lang="en-US" sz="2300" dirty="0">
                <a:effectLst>
                  <a:outerShdw sx="1000" sy="1000" algn="ctr" rotWithShape="0">
                    <a:srgbClr val="000000"/>
                  </a:outerShdw>
                </a:effectLst>
              </a:rPr>
              <a:t>These findings may inform design and conduct of ongoing and future trials of treatments designed to reduce lipoprotein(a) levels.</a:t>
            </a:r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4112107421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blue graph with a line&#10;&#10;AI-generated content may be incorrect.">
            <a:extLst>
              <a:ext uri="{FF2B5EF4-FFF2-40B4-BE49-F238E27FC236}">
                <a16:creationId xmlns:a16="http://schemas.microsoft.com/office/drawing/2014/main" id="{D67F6D3E-4F15-FCFB-BD62-61009C42E2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9524" y="923694"/>
            <a:ext cx="4390073" cy="3788006"/>
          </a:xfrm>
          <a:prstGeom prst="rect">
            <a:avLst/>
          </a:prstGeom>
        </p:spPr>
      </p:pic>
      <p:pic>
        <p:nvPicPr>
          <p:cNvPr id="12" name="Picture 11" descr="A graph with a line going up&#10;&#10;AI-generated content may be incorrect.">
            <a:extLst>
              <a:ext uri="{FF2B5EF4-FFF2-40B4-BE49-F238E27FC236}">
                <a16:creationId xmlns:a16="http://schemas.microsoft.com/office/drawing/2014/main" id="{79FC542E-5610-1D31-208A-AD96124C7A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763" y="948780"/>
            <a:ext cx="4390073" cy="37629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9051"/>
            <a:ext cx="9143999" cy="504781"/>
          </a:xfrm>
          <a:effectLst/>
        </p:spPr>
        <p:txBody>
          <a:bodyPr/>
          <a:lstStyle/>
          <a:p>
            <a:r>
              <a:rPr lang="en-US" sz="2600" dirty="0">
                <a:effectLst/>
              </a:rPr>
              <a:t>Time to Study Drug Discontinuation: Placebo vs. Pelacarsen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088422" y="566953"/>
            <a:ext cx="3882326" cy="361508"/>
          </a:xfrm>
          <a:prstGeom prst="rect">
            <a:avLst/>
          </a:prstGeom>
          <a:noFill/>
          <a:effectLst/>
        </p:spPr>
        <p:txBody>
          <a:bodyPr wrap="square" lIns="68451" tIns="34226" rIns="68451" bIns="34226">
            <a:prstTxWarp prst="textNoShape">
              <a:avLst/>
            </a:prstTxWarp>
            <a:spAutoFit/>
          </a:bodyPr>
          <a:lstStyle/>
          <a:p>
            <a:pPr algn="ctr" eaLnBrk="0" hangingPunct="0">
              <a:defRPr/>
            </a:pPr>
            <a:r>
              <a:rPr lang="en-US" sz="19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-111" charset="0"/>
                <a:ea typeface="Arial" pitchFamily="-111" charset="0"/>
                <a:cs typeface="Arial" pitchFamily="-111" charset="0"/>
              </a:rPr>
              <a:t>Stopped for An Adverse Event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184321" y="4758426"/>
            <a:ext cx="3855276" cy="276870"/>
          </a:xfrm>
          <a:prstGeom prst="rect">
            <a:avLst/>
          </a:prstGeom>
          <a:noFill/>
        </p:spPr>
        <p:txBody>
          <a:bodyPr wrap="square" lIns="68451" tIns="34226" rIns="68451" bIns="34226" rtlCol="0">
            <a:spAutoFit/>
          </a:bodyPr>
          <a:lstStyle/>
          <a:p>
            <a:pPr algn="ctr"/>
            <a:r>
              <a:rPr lang="en-US" sz="1350" dirty="0">
                <a:solidFill>
                  <a:srgbClr val="FFFFFF"/>
                </a:solidFill>
              </a:rPr>
              <a:t>Months Since Randomization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50929" y="566953"/>
            <a:ext cx="3866827" cy="361508"/>
          </a:xfrm>
          <a:prstGeom prst="rect">
            <a:avLst/>
          </a:prstGeom>
          <a:noFill/>
          <a:effectLst/>
        </p:spPr>
        <p:txBody>
          <a:bodyPr wrap="square" lIns="68451" tIns="34226" rIns="68451" bIns="34226">
            <a:prstTxWarp prst="textNoShape">
              <a:avLst/>
            </a:prstTxWarp>
            <a:spAutoFit/>
          </a:bodyPr>
          <a:lstStyle/>
          <a:p>
            <a:pPr algn="ctr" eaLnBrk="0" hangingPunct="0">
              <a:defRPr/>
            </a:pPr>
            <a:r>
              <a:rPr lang="en-US" sz="19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-111" charset="0"/>
                <a:ea typeface="Arial" pitchFamily="-111" charset="0"/>
                <a:cs typeface="Arial" pitchFamily="-111" charset="0"/>
              </a:rPr>
              <a:t>Stopped for Any Reason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71560" y="4758426"/>
            <a:ext cx="3855276" cy="276870"/>
          </a:xfrm>
          <a:prstGeom prst="rect">
            <a:avLst/>
          </a:prstGeom>
          <a:noFill/>
        </p:spPr>
        <p:txBody>
          <a:bodyPr wrap="square" lIns="68451" tIns="34226" rIns="68451" bIns="34226" rtlCol="0">
            <a:spAutoFit/>
          </a:bodyPr>
          <a:lstStyle/>
          <a:p>
            <a:pPr algn="ctr"/>
            <a:r>
              <a:rPr lang="en-US" sz="1350" dirty="0">
                <a:solidFill>
                  <a:srgbClr val="FFFFFF"/>
                </a:solidFill>
              </a:rPr>
              <a:t>Months Since Randomization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19E89BC-770F-2B3B-A19A-1276E05D50E8}"/>
              </a:ext>
            </a:extLst>
          </p:cNvPr>
          <p:cNvGrpSpPr/>
          <p:nvPr/>
        </p:nvGrpSpPr>
        <p:grpSpPr>
          <a:xfrm>
            <a:off x="925400" y="1320704"/>
            <a:ext cx="1600904" cy="763174"/>
            <a:chOff x="3032495" y="3679969"/>
            <a:chExt cx="1267604" cy="76317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D424053-8777-9932-163E-3E9457E0AA8E}"/>
                </a:ext>
              </a:extLst>
            </p:cNvPr>
            <p:cNvSpPr/>
            <p:nvPr/>
          </p:nvSpPr>
          <p:spPr bwMode="auto">
            <a:xfrm>
              <a:off x="3032495" y="3679969"/>
              <a:ext cx="1267604" cy="590852"/>
            </a:xfrm>
            <a:prstGeom prst="rect">
              <a:avLst/>
            </a:prstGeom>
            <a:solidFill>
              <a:srgbClr val="000090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0F91F697-CD83-A24C-F3E2-50122CCA09C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102187" y="3861468"/>
              <a:ext cx="287867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D1D1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8E71BE4-5F83-D5A3-E290-5B53CEC0830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102187" y="4095664"/>
              <a:ext cx="287867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D16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A1308BB-6733-33DC-FF1C-51BC7CC7C43B}"/>
                </a:ext>
              </a:extLst>
            </p:cNvPr>
            <p:cNvSpPr txBox="1"/>
            <p:nvPr/>
          </p:nvSpPr>
          <p:spPr>
            <a:xfrm>
              <a:off x="3385290" y="3702044"/>
              <a:ext cx="886706" cy="741099"/>
            </a:xfrm>
            <a:prstGeom prst="rect">
              <a:avLst/>
            </a:prstGeom>
            <a:noFill/>
          </p:spPr>
          <p:txBody>
            <a:bodyPr wrap="square" lIns="68451" tIns="34226" rIns="68451" bIns="34226" rtlCol="0">
              <a:spAutoFit/>
            </a:bodyPr>
            <a:lstStyle/>
            <a:p>
              <a:pPr>
                <a:spcAft>
                  <a:spcPts val="200"/>
                </a:spcAft>
              </a:pPr>
              <a:r>
                <a:rPr lang="en-US" sz="1400" dirty="0">
                  <a:solidFill>
                    <a:srgbClr val="FFFFFF"/>
                  </a:solidFill>
                  <a:latin typeface="+mn-lt"/>
                  <a:cs typeface="Arial Narrow"/>
                </a:rPr>
                <a:t>Placebo</a:t>
              </a:r>
            </a:p>
            <a:p>
              <a:pPr>
                <a:spcAft>
                  <a:spcPts val="200"/>
                </a:spcAft>
              </a:pPr>
              <a:r>
                <a:rPr lang="en-US" sz="1400" dirty="0" err="1">
                  <a:solidFill>
                    <a:srgbClr val="FFFFFF"/>
                  </a:solidFill>
                  <a:latin typeface="+mn-lt"/>
                  <a:cs typeface="Arial Narrow"/>
                </a:rPr>
                <a:t>Pelacarsen</a:t>
              </a:r>
              <a:endParaRPr lang="en-US" sz="1400" dirty="0">
                <a:solidFill>
                  <a:srgbClr val="FFFFFF"/>
                </a:solidFill>
                <a:latin typeface="+mn-lt"/>
                <a:cs typeface="Arial Narrow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18545BD-D661-3DDA-D321-FCD2C363221D}"/>
              </a:ext>
            </a:extLst>
          </p:cNvPr>
          <p:cNvGrpSpPr/>
          <p:nvPr/>
        </p:nvGrpSpPr>
        <p:grpSpPr>
          <a:xfrm>
            <a:off x="5363231" y="1320704"/>
            <a:ext cx="1600904" cy="763174"/>
            <a:chOff x="3032495" y="3679969"/>
            <a:chExt cx="1267604" cy="763174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23DEE43-41EA-8BD1-FC1A-3854ED35BD74}"/>
                </a:ext>
              </a:extLst>
            </p:cNvPr>
            <p:cNvSpPr/>
            <p:nvPr/>
          </p:nvSpPr>
          <p:spPr bwMode="auto">
            <a:xfrm>
              <a:off x="3032495" y="3679969"/>
              <a:ext cx="1267604" cy="590852"/>
            </a:xfrm>
            <a:prstGeom prst="rect">
              <a:avLst/>
            </a:prstGeom>
            <a:solidFill>
              <a:srgbClr val="000090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173A2AA-8271-DF6E-43C4-D1AE4B1700E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102187" y="3861468"/>
              <a:ext cx="287867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D1D1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8F61680-BD18-E26D-C6E6-7C528760D86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102187" y="4095664"/>
              <a:ext cx="287867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D16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3A4E4F7-35AE-B8A8-13AE-B5FC432F267E}"/>
                </a:ext>
              </a:extLst>
            </p:cNvPr>
            <p:cNvSpPr txBox="1"/>
            <p:nvPr/>
          </p:nvSpPr>
          <p:spPr>
            <a:xfrm>
              <a:off x="3385290" y="3702044"/>
              <a:ext cx="886706" cy="741099"/>
            </a:xfrm>
            <a:prstGeom prst="rect">
              <a:avLst/>
            </a:prstGeom>
            <a:noFill/>
          </p:spPr>
          <p:txBody>
            <a:bodyPr wrap="square" lIns="68451" tIns="34226" rIns="68451" bIns="34226" rtlCol="0">
              <a:spAutoFit/>
            </a:bodyPr>
            <a:lstStyle/>
            <a:p>
              <a:pPr>
                <a:spcAft>
                  <a:spcPts val="200"/>
                </a:spcAft>
              </a:pPr>
              <a:r>
                <a:rPr lang="en-US" sz="1400" dirty="0">
                  <a:solidFill>
                    <a:srgbClr val="FFFFFF"/>
                  </a:solidFill>
                  <a:latin typeface="+mn-lt"/>
                  <a:cs typeface="Arial Narrow"/>
                </a:rPr>
                <a:t>Placebo</a:t>
              </a:r>
            </a:p>
            <a:p>
              <a:pPr>
                <a:spcAft>
                  <a:spcPts val="200"/>
                </a:spcAft>
              </a:pPr>
              <a:r>
                <a:rPr lang="en-US" sz="1400" dirty="0" err="1">
                  <a:solidFill>
                    <a:srgbClr val="FFFFFF"/>
                  </a:solidFill>
                  <a:latin typeface="+mn-lt"/>
                  <a:cs typeface="Arial Narrow"/>
                </a:rPr>
                <a:t>Pelacarsen</a:t>
              </a:r>
              <a:endParaRPr lang="en-US" sz="1400" dirty="0">
                <a:solidFill>
                  <a:srgbClr val="FFFFFF"/>
                </a:solidFill>
                <a:latin typeface="+mn-lt"/>
                <a:cs typeface="Arial Narrow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CBEF2446-4A26-FB55-F274-02431CCF5D3C}"/>
              </a:ext>
            </a:extLst>
          </p:cNvPr>
          <p:cNvSpPr txBox="1"/>
          <p:nvPr/>
        </p:nvSpPr>
        <p:spPr>
          <a:xfrm rot="16200000">
            <a:off x="-1452391" y="2574515"/>
            <a:ext cx="3289371" cy="284564"/>
          </a:xfrm>
          <a:prstGeom prst="rect">
            <a:avLst/>
          </a:prstGeom>
          <a:noFill/>
        </p:spPr>
        <p:txBody>
          <a:bodyPr wrap="square" lIns="68451" tIns="34226" rIns="68451" bIns="34226" rtlCol="0">
            <a:spAutoFit/>
          </a:bodyPr>
          <a:lstStyle/>
          <a:p>
            <a:pPr algn="ctr"/>
            <a:r>
              <a:rPr lang="en-US" sz="1400" dirty="0">
                <a:solidFill>
                  <a:srgbClr val="FFFFFF"/>
                </a:solidFill>
              </a:rPr>
              <a:t>Cumulative Incidence (%)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389D37-FD13-3BC5-F341-EC3720739B03}"/>
              </a:ext>
            </a:extLst>
          </p:cNvPr>
          <p:cNvSpPr txBox="1"/>
          <p:nvPr/>
        </p:nvSpPr>
        <p:spPr>
          <a:xfrm>
            <a:off x="3476073" y="1703582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35.1%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563270-047B-E351-8EC1-C5D371B6B70E}"/>
              </a:ext>
            </a:extLst>
          </p:cNvPr>
          <p:cNvSpPr txBox="1"/>
          <p:nvPr/>
        </p:nvSpPr>
        <p:spPr>
          <a:xfrm>
            <a:off x="3716009" y="2716797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18.3%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426CD3F-A1A3-B4EE-46AF-9D6D56F4F537}"/>
              </a:ext>
            </a:extLst>
          </p:cNvPr>
          <p:cNvSpPr txBox="1"/>
          <p:nvPr/>
        </p:nvSpPr>
        <p:spPr>
          <a:xfrm>
            <a:off x="8042220" y="2647429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20.6%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5744C39-E181-F6DB-52A0-9103D4BB1CE3}"/>
              </a:ext>
            </a:extLst>
          </p:cNvPr>
          <p:cNvSpPr txBox="1"/>
          <p:nvPr/>
        </p:nvSpPr>
        <p:spPr>
          <a:xfrm>
            <a:off x="8257664" y="3627988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7.5%</a:t>
            </a:r>
          </a:p>
        </p:txBody>
      </p:sp>
    </p:spTree>
    <p:extLst>
      <p:ext uri="{BB962C8B-B14F-4D97-AF65-F5344CB8AC3E}">
        <p14:creationId xmlns:p14="http://schemas.microsoft.com/office/powerpoint/2010/main" val="2030989309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0690E7-DC4F-D052-C5D8-EE194606B2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0CC0E-1AB9-BFD0-193A-5CCEBBABE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2027"/>
            <a:ext cx="9143999" cy="415925"/>
          </a:xfrm>
        </p:spPr>
        <p:txBody>
          <a:bodyPr/>
          <a:lstStyle/>
          <a:p>
            <a:r>
              <a:rPr lang="en-US" sz="2800" dirty="0">
                <a:effectLst>
                  <a:outerShdw sx="1000" sy="1000" algn="ctr" rotWithShape="0">
                    <a:srgbClr val="000000"/>
                  </a:outerShdw>
                </a:effectLst>
              </a:rPr>
              <a:t>Prespecified Secondary Analyses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3CD30D-0A6B-2D20-3050-AB341F23F2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611" y="686869"/>
            <a:ext cx="8733589" cy="4217870"/>
          </a:xfrm>
        </p:spPr>
        <p:txBody>
          <a:bodyPr/>
          <a:lstStyle/>
          <a:p>
            <a:pPr marL="457200" indent="-457200">
              <a:lnSpc>
                <a:spcPct val="95000"/>
              </a:lnSpc>
              <a:spcBef>
                <a:spcPts val="0"/>
              </a:spcBef>
              <a:spcAft>
                <a:spcPts val="2400"/>
              </a:spcAft>
              <a:buSzPct val="100000"/>
              <a:buFont typeface="+mj-lt"/>
              <a:buAutoNum type="arabicParenR"/>
            </a:pPr>
            <a:r>
              <a:rPr lang="en-US" sz="2200" dirty="0">
                <a:solidFill>
                  <a:srgbClr val="FFC94F"/>
                </a:solidFill>
                <a:effectLst>
                  <a:outerShdw dist="273762" sx="1000" sy="1000" algn="tl">
                    <a:srgbClr val="000000"/>
                  </a:outerShdw>
                </a:effectLst>
              </a:rPr>
              <a:t>On-treatment </a:t>
            </a:r>
            <a:r>
              <a:rPr lang="en-US" sz="2200" dirty="0">
                <a:effectLst>
                  <a:outerShdw dist="273762" sx="1000" sy="1000" algn="tl">
                    <a:srgbClr val="000000"/>
                  </a:outerShdw>
                </a:effectLst>
              </a:rPr>
              <a:t>analysis (while patients were taking study drug and for 112 days after discontinuation).</a:t>
            </a:r>
          </a:p>
          <a:p>
            <a:pPr marL="457200" indent="-457200">
              <a:lnSpc>
                <a:spcPct val="95000"/>
              </a:lnSpc>
              <a:spcBef>
                <a:spcPts val="0"/>
              </a:spcBef>
              <a:spcAft>
                <a:spcPts val="2400"/>
              </a:spcAft>
              <a:buSzPct val="100000"/>
              <a:buFont typeface="+mj-lt"/>
              <a:buAutoNum type="arabicParenR"/>
            </a:pPr>
            <a:r>
              <a:rPr lang="en-US" sz="2200" dirty="0">
                <a:solidFill>
                  <a:srgbClr val="FFC94F"/>
                </a:solidFill>
                <a:effectLst>
                  <a:outerShdw dist="273762" sx="1000" sy="1000" algn="tl">
                    <a:srgbClr val="000000"/>
                  </a:outerShdw>
                </a:effectLst>
              </a:rPr>
              <a:t>Uninterrupted treatment </a:t>
            </a:r>
            <a:r>
              <a:rPr lang="en-US" sz="2200" dirty="0">
                <a:effectLst>
                  <a:outerShdw dist="273762" sx="1000" sy="1000" algn="tl">
                    <a:srgbClr val="000000"/>
                  </a:outerShdw>
                </a:effectLst>
              </a:rPr>
              <a:t>(completed trial with no interruption of treatment &gt;60 days)</a:t>
            </a:r>
          </a:p>
          <a:p>
            <a:pPr marL="457200" indent="-457200">
              <a:lnSpc>
                <a:spcPct val="95000"/>
              </a:lnSpc>
              <a:spcBef>
                <a:spcPts val="0"/>
              </a:spcBef>
              <a:spcAft>
                <a:spcPts val="2400"/>
              </a:spcAft>
              <a:buSzPct val="100000"/>
              <a:buFont typeface="+mj-lt"/>
              <a:buAutoNum type="arabicParenR"/>
            </a:pPr>
            <a:r>
              <a:rPr lang="en-US" sz="2200" dirty="0">
                <a:effectLst>
                  <a:outerShdw dist="273762" sx="1000" sy="1000" algn="tl">
                    <a:srgbClr val="000000"/>
                  </a:outerShdw>
                </a:effectLst>
              </a:rPr>
              <a:t>Analysis of </a:t>
            </a:r>
            <a:r>
              <a:rPr lang="en-US" sz="2200" dirty="0">
                <a:solidFill>
                  <a:srgbClr val="FFC94F"/>
                </a:solidFill>
                <a:effectLst>
                  <a:outerShdw dist="273762" sx="1000" sy="1000" algn="tl">
                    <a:srgbClr val="000000"/>
                  </a:outerShdw>
                </a:effectLst>
              </a:rPr>
              <a:t>total events </a:t>
            </a:r>
            <a:r>
              <a:rPr lang="en-US" sz="2200" dirty="0">
                <a:effectLst>
                  <a:outerShdw dist="273762" sx="1000" sy="1000" algn="tl">
                    <a:srgbClr val="000000"/>
                  </a:outerShdw>
                </a:effectLst>
              </a:rPr>
              <a:t>(including first and subsequent events)</a:t>
            </a:r>
          </a:p>
          <a:p>
            <a:pPr marL="457200" indent="-457200">
              <a:lnSpc>
                <a:spcPct val="95000"/>
              </a:lnSpc>
              <a:spcBef>
                <a:spcPts val="0"/>
              </a:spcBef>
              <a:spcAft>
                <a:spcPts val="2400"/>
              </a:spcAft>
              <a:buSzPct val="100000"/>
              <a:buFont typeface="+mj-lt"/>
              <a:buAutoNum type="arabicParenR"/>
            </a:pPr>
            <a:r>
              <a:rPr lang="en-US" sz="2200" dirty="0">
                <a:solidFill>
                  <a:srgbClr val="FFC94F"/>
                </a:solidFill>
                <a:effectLst>
                  <a:outerShdw dist="273762" sx="1000" sy="1000" algn="tl">
                    <a:srgbClr val="000000"/>
                  </a:outerShdw>
                </a:effectLst>
              </a:rPr>
              <a:t>Landmark analyses </a:t>
            </a:r>
            <a:r>
              <a:rPr lang="en-US" sz="2200" dirty="0">
                <a:effectLst>
                  <a:outerShdw dist="273762" sx="1000" sy="1000" algn="tl">
                    <a:srgbClr val="000000"/>
                  </a:outerShdw>
                </a:effectLst>
              </a:rPr>
              <a:t>based on Lp(a) reductions and achieved levels after 3 months treatment.</a:t>
            </a:r>
          </a:p>
          <a:p>
            <a:pPr marL="457200" indent="-457200">
              <a:lnSpc>
                <a:spcPct val="95000"/>
              </a:lnSpc>
              <a:spcBef>
                <a:spcPts val="0"/>
              </a:spcBef>
              <a:spcAft>
                <a:spcPts val="2400"/>
              </a:spcAft>
              <a:buSzPct val="100000"/>
              <a:buFont typeface="+mj-lt"/>
              <a:buAutoNum type="arabicParenR"/>
            </a:pPr>
            <a:r>
              <a:rPr lang="en-US" sz="2200" dirty="0">
                <a:solidFill>
                  <a:srgbClr val="FFC94F"/>
                </a:solidFill>
                <a:effectLst>
                  <a:outerShdw dist="273762" sx="1000" sy="1000" algn="tl">
                    <a:srgbClr val="000000"/>
                  </a:outerShdw>
                </a:effectLst>
              </a:rPr>
              <a:t>Subgroups</a:t>
            </a:r>
            <a:r>
              <a:rPr lang="en-US" sz="2200" dirty="0">
                <a:effectLst>
                  <a:outerShdw dist="273762" sx="1000" sy="1000" algn="tl">
                    <a:srgbClr val="000000"/>
                  </a:outerShdw>
                </a:effectLst>
              </a:rPr>
              <a:t> by baseline characteristics (above and below median)</a:t>
            </a:r>
            <a:br>
              <a:rPr lang="en-US" sz="2200" dirty="0">
                <a:effectLst>
                  <a:outerShdw dist="273762" sx="1000" sy="1000" algn="tl">
                    <a:srgbClr val="000000"/>
                  </a:outerShdw>
                </a:effectLst>
              </a:rPr>
            </a:br>
            <a:r>
              <a:rPr lang="en-US" sz="2200" dirty="0">
                <a:effectLst>
                  <a:outerShdw dist="273762" sx="1000" sy="1000" algn="tl">
                    <a:srgbClr val="000000"/>
                  </a:outerShdw>
                </a:effectLst>
              </a:rPr>
              <a:t>for </a:t>
            </a:r>
            <a:r>
              <a:rPr lang="en-US" sz="2200" dirty="0">
                <a:solidFill>
                  <a:srgbClr val="FFC94F"/>
                </a:solidFill>
                <a:effectLst>
                  <a:outerShdw dist="273762" sx="1000" sy="1000" algn="tl">
                    <a:srgbClr val="000000"/>
                  </a:outerShdw>
                </a:effectLst>
              </a:rPr>
              <a:t>lipoprotein(a), LDL-C, hsCRP, time from qualifying events</a:t>
            </a:r>
            <a:r>
              <a:rPr lang="en-US" sz="2200" dirty="0">
                <a:effectLst>
                  <a:outerShdw dist="273762" sx="1000" sy="1000" algn="tl">
                    <a:srgbClr val="000000"/>
                  </a:outerShdw>
                </a:effectLst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2017605509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842A2FE9-9C58-AD19-7124-A2761BCCE92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34845097"/>
              </p:ext>
            </p:extLst>
          </p:nvPr>
        </p:nvGraphicFramePr>
        <p:xfrm>
          <a:off x="155122" y="611228"/>
          <a:ext cx="8757299" cy="43200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04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8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87229"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solidFill>
                            <a:srgbClr val="FFFFFF"/>
                          </a:solidFill>
                        </a:rPr>
                        <a:t>Characteristic</a:t>
                      </a:r>
                    </a:p>
                  </a:txBody>
                  <a:tcPr marL="68580" marR="68580" marT="34290" marB="34290" anchor="ctr"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solidFill>
                            <a:srgbClr val="FFFFFF"/>
                          </a:solidFill>
                        </a:rPr>
                        <a:t>Pelacarsen</a:t>
                      </a:r>
                    </a:p>
                    <a:p>
                      <a:pPr algn="ctr"/>
                      <a:r>
                        <a:rPr lang="en-US" sz="2100" dirty="0">
                          <a:solidFill>
                            <a:srgbClr val="FFFFFF"/>
                          </a:solidFill>
                        </a:rPr>
                        <a:t>N=511	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/>
                      <a:r>
                        <a:rPr lang="en-US" sz="2100" dirty="0">
                          <a:solidFill>
                            <a:srgbClr val="FFFFFF"/>
                          </a:solidFill>
                        </a:rPr>
                        <a:t>Placebo </a:t>
                      </a:r>
                    </a:p>
                    <a:p>
                      <a:pPr marL="0" indent="0" algn="ctr"/>
                      <a:r>
                        <a:rPr lang="en-US" sz="2100" dirty="0">
                          <a:solidFill>
                            <a:srgbClr val="FFFFFF"/>
                          </a:solidFill>
                        </a:rPr>
                        <a:t>N=503</a:t>
                      </a:r>
                    </a:p>
                  </a:txBody>
                  <a:tcPr marL="68580" marR="68580" marT="34290" marB="34290" anchor="ctr"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597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FFC94F"/>
                          </a:solidFill>
                        </a:rPr>
                        <a:t>Mean Age (years)</a:t>
                      </a:r>
                    </a:p>
                  </a:txBody>
                  <a:tcPr marL="68580" marR="68580" marT="34290" marB="34290" anchor="ctr"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0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FFC94F"/>
                          </a:solidFill>
                          <a:effectLst/>
                          <a:latin typeface="+mn-lt"/>
                          <a:ea typeface="Cambria"/>
                          <a:cs typeface="Arial"/>
                        </a:rPr>
                        <a:t>62.4 </a:t>
                      </a:r>
                      <a:endParaRPr lang="en-US" sz="2000" dirty="0">
                        <a:solidFill>
                          <a:srgbClr val="FFC94F"/>
                        </a:solidFill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34290" marR="34290" marT="0" marB="0" anchor="ctr"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0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FFC94F"/>
                          </a:solidFill>
                          <a:effectLst/>
                          <a:latin typeface="+mn-lt"/>
                          <a:ea typeface="Cambria"/>
                          <a:cs typeface="Arial"/>
                        </a:rPr>
                        <a:t>61.8 </a:t>
                      </a:r>
                      <a:endParaRPr lang="en-US" sz="2000" dirty="0">
                        <a:solidFill>
                          <a:srgbClr val="FFC94F"/>
                        </a:solidFill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34290" marR="34290" marT="0" marB="0" anchor="ctr"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00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1597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Female sex</a:t>
                      </a:r>
                    </a:p>
                  </a:txBody>
                  <a:tcPr marL="68580" marR="68580" marT="34290" marB="34290" anchor="ctr">
                    <a:solidFill>
                      <a:srgbClr val="00009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27.0%</a:t>
                      </a:r>
                    </a:p>
                  </a:txBody>
                  <a:tcPr marL="68580" marR="68580" marT="34290" marB="34290" anchor="ctr">
                    <a:solidFill>
                      <a:srgbClr val="00009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24.9%</a:t>
                      </a:r>
                    </a:p>
                  </a:txBody>
                  <a:tcPr marL="68580" marR="68580" marT="34290" marB="34290" anchor="ctr">
                    <a:solidFill>
                      <a:srgbClr val="0000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597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FFC94F"/>
                          </a:solidFill>
                        </a:rPr>
                        <a:t>Median LDL cholesterol (mg/dL)</a:t>
                      </a:r>
                    </a:p>
                  </a:txBody>
                  <a:tcPr marL="68580" marR="68580" marT="34290" marB="34290" anchor="ctr">
                    <a:solidFill>
                      <a:srgbClr val="00009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FFC94F"/>
                          </a:solidFill>
                        </a:rPr>
                        <a:t>71.6 </a:t>
                      </a:r>
                    </a:p>
                  </a:txBody>
                  <a:tcPr marL="68580" marR="68580" marT="34290" marB="34290" anchor="ctr">
                    <a:solidFill>
                      <a:srgbClr val="00009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FFC94F"/>
                          </a:solidFill>
                        </a:rPr>
                        <a:t>73.8 </a:t>
                      </a:r>
                    </a:p>
                  </a:txBody>
                  <a:tcPr marL="68580" marR="68580" marT="34290" marB="34290" anchor="ctr">
                    <a:solidFill>
                      <a:srgbClr val="0000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1597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Median hsCRP (mg/L)</a:t>
                      </a:r>
                    </a:p>
                  </a:txBody>
                  <a:tcPr marL="68580" marR="68580" marT="34290" marB="34290" anchor="ctr">
                    <a:solidFill>
                      <a:srgbClr val="00009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1.1 </a:t>
                      </a:r>
                    </a:p>
                  </a:txBody>
                  <a:tcPr marL="68580" marR="68580" marT="34290" marB="34290" anchor="ctr">
                    <a:solidFill>
                      <a:srgbClr val="00009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1.2 </a:t>
                      </a:r>
                    </a:p>
                  </a:txBody>
                  <a:tcPr marL="68580" marR="68580" marT="34290" marB="34290" anchor="ctr">
                    <a:solidFill>
                      <a:srgbClr val="0000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1597">
                <a:tc>
                  <a:txBody>
                    <a:bodyPr/>
                    <a:lstStyle/>
                    <a:p>
                      <a:pPr marL="0" marR="0" indent="0" algn="l" defTabSz="45703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High-intensity statin</a:t>
                      </a:r>
                    </a:p>
                  </a:txBody>
                  <a:tcPr marL="68580" marR="68580" marT="34290" marB="34290" anchor="ctr">
                    <a:solidFill>
                      <a:srgbClr val="00009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78.7%</a:t>
                      </a:r>
                    </a:p>
                  </a:txBody>
                  <a:tcPr marL="68580" marR="68580" marT="34290" marB="34290" anchor="ctr">
                    <a:solidFill>
                      <a:srgbClr val="000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03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73.6%</a:t>
                      </a:r>
                    </a:p>
                  </a:txBody>
                  <a:tcPr marL="68580" marR="68580" marT="34290" marB="34290" anchor="ctr">
                    <a:solidFill>
                      <a:srgbClr val="0000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41597">
                <a:tc>
                  <a:txBody>
                    <a:bodyPr/>
                    <a:lstStyle/>
                    <a:p>
                      <a:pPr marL="0" marR="0" indent="0" algn="l" defTabSz="45703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Systolic Blood pressure</a:t>
                      </a:r>
                    </a:p>
                  </a:txBody>
                  <a:tcPr marL="68580" marR="68580" marT="34290" marB="34290" anchor="ctr">
                    <a:solidFill>
                      <a:srgbClr val="00009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126 mmHg</a:t>
                      </a:r>
                    </a:p>
                  </a:txBody>
                  <a:tcPr marL="68580" marR="68580" marT="34290" marB="34290" anchor="ctr">
                    <a:solidFill>
                      <a:srgbClr val="000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03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126 mmHg</a:t>
                      </a:r>
                    </a:p>
                  </a:txBody>
                  <a:tcPr marL="68580" marR="68580" marT="34290" marB="34290" anchor="ctr">
                    <a:solidFill>
                      <a:srgbClr val="0000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9953461"/>
                  </a:ext>
                </a:extLst>
              </a:tr>
              <a:tr h="441597">
                <a:tc>
                  <a:txBody>
                    <a:bodyPr/>
                    <a:lstStyle/>
                    <a:p>
                      <a:pPr marL="0" marR="0" indent="0" algn="l" defTabSz="45703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FFC94F"/>
                          </a:solidFill>
                        </a:rPr>
                        <a:t>Diabetes mellitus</a:t>
                      </a:r>
                    </a:p>
                  </a:txBody>
                  <a:tcPr marL="68580" marR="68580" marT="34290" marB="34290" anchor="ctr">
                    <a:solidFill>
                      <a:srgbClr val="00009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FFC94F"/>
                          </a:solidFill>
                        </a:rPr>
                        <a:t>34.4%</a:t>
                      </a:r>
                    </a:p>
                  </a:txBody>
                  <a:tcPr marL="68580" marR="68580" marT="34290" marB="34290" anchor="ctr">
                    <a:solidFill>
                      <a:srgbClr val="000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03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FFC94F"/>
                          </a:solidFill>
                        </a:rPr>
                        <a:t>37.8%</a:t>
                      </a:r>
                    </a:p>
                  </a:txBody>
                  <a:tcPr marL="68580" marR="68580" marT="34290" marB="34290" anchor="ctr">
                    <a:solidFill>
                      <a:srgbClr val="0000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6034389"/>
                  </a:ext>
                </a:extLst>
              </a:tr>
              <a:tr h="441597">
                <a:tc>
                  <a:txBody>
                    <a:bodyPr/>
                    <a:lstStyle/>
                    <a:p>
                      <a:pPr marL="0" marR="0" indent="0" algn="l" defTabSz="45703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Median lipoprotein(a)</a:t>
                      </a:r>
                    </a:p>
                  </a:txBody>
                  <a:tcPr marL="68580" marR="68580" marT="34290" marB="34290" anchor="ctr">
                    <a:solidFill>
                      <a:srgbClr val="00009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236 nmol/L</a:t>
                      </a:r>
                    </a:p>
                  </a:txBody>
                  <a:tcPr marL="68580" marR="68580" marT="34290" marB="34290" anchor="ctr">
                    <a:solidFill>
                      <a:srgbClr val="000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03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241 nmol/L</a:t>
                      </a:r>
                    </a:p>
                  </a:txBody>
                  <a:tcPr marL="68580" marR="68580" marT="34290" marB="34290" anchor="ctr">
                    <a:solidFill>
                      <a:srgbClr val="0000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84346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0582B1A-37C7-1E8F-0545-0003D636A64F}"/>
              </a:ext>
            </a:extLst>
          </p:cNvPr>
          <p:cNvSpPr txBox="1"/>
          <p:nvPr/>
        </p:nvSpPr>
        <p:spPr>
          <a:xfrm>
            <a:off x="0" y="72619"/>
            <a:ext cx="9144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FFC94F"/>
                </a:solidFill>
                <a:effectLst/>
              </a:rPr>
              <a:t>Patients with Events: Selected Baseline Characteristics</a:t>
            </a:r>
            <a:endParaRPr lang="en-US" sz="2800" dirty="0">
              <a:solidFill>
                <a:srgbClr val="FFC94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8726297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graph with a line going up&#10;&#10;AI-generated content may be incorrect.">
            <a:extLst>
              <a:ext uri="{FF2B5EF4-FFF2-40B4-BE49-F238E27FC236}">
                <a16:creationId xmlns:a16="http://schemas.microsoft.com/office/drawing/2014/main" id="{2EEDDF14-AD0D-AC47-B9E2-6871880CB9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867" y="939800"/>
            <a:ext cx="4572000" cy="3771900"/>
          </a:xfrm>
          <a:prstGeom prst="rect">
            <a:avLst/>
          </a:prstGeom>
        </p:spPr>
      </p:pic>
      <p:pic>
        <p:nvPicPr>
          <p:cNvPr id="13" name="Picture 12" descr="A graph with a line going up&#10;&#10;AI-generated content may be incorrect.">
            <a:extLst>
              <a:ext uri="{FF2B5EF4-FFF2-40B4-BE49-F238E27FC236}">
                <a16:creationId xmlns:a16="http://schemas.microsoft.com/office/drawing/2014/main" id="{BAF5FEDE-9069-1588-59DF-49C756301F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6192" y="939800"/>
            <a:ext cx="4572000" cy="3771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9051"/>
            <a:ext cx="9143999" cy="504781"/>
          </a:xfrm>
          <a:effectLst/>
        </p:spPr>
        <p:txBody>
          <a:bodyPr/>
          <a:lstStyle/>
          <a:p>
            <a:r>
              <a:rPr lang="en-US" sz="2700" dirty="0">
                <a:solidFill>
                  <a:schemeClr val="bg1"/>
                </a:solidFill>
                <a:effectLst/>
              </a:rPr>
              <a:t>On-Treatment: </a:t>
            </a:r>
            <a:r>
              <a:rPr lang="en-US" sz="2700" dirty="0">
                <a:effectLst/>
              </a:rPr>
              <a:t>Population with Lipoprotein(a) ≥70 mg/dL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990454" y="566953"/>
            <a:ext cx="3882326" cy="376897"/>
          </a:xfrm>
          <a:prstGeom prst="rect">
            <a:avLst/>
          </a:prstGeom>
          <a:noFill/>
          <a:effectLst/>
        </p:spPr>
        <p:txBody>
          <a:bodyPr wrap="square" lIns="68451" tIns="34226" rIns="68451" bIns="34226">
            <a:prstTxWarp prst="textNoShape">
              <a:avLst/>
            </a:prstTxWarp>
            <a:spAutoFit/>
          </a:bodyPr>
          <a:lstStyle/>
          <a:p>
            <a:pPr algn="ctr" eaLnBrk="0" hangingPunct="0">
              <a:defRPr/>
            </a:pPr>
            <a:r>
              <a:rPr lang="en-US" sz="20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-111" charset="0"/>
                <a:ea typeface="Arial" pitchFamily="-111" charset="0"/>
                <a:cs typeface="Arial" pitchFamily="-111" charset="0"/>
              </a:rPr>
              <a:t>3-component MACE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221217" y="4758426"/>
            <a:ext cx="3420800" cy="276870"/>
          </a:xfrm>
          <a:prstGeom prst="rect">
            <a:avLst/>
          </a:prstGeom>
          <a:noFill/>
        </p:spPr>
        <p:txBody>
          <a:bodyPr wrap="square" lIns="68451" tIns="34226" rIns="68451" bIns="34226" rtlCol="0">
            <a:spAutoFit/>
          </a:bodyPr>
          <a:lstStyle/>
          <a:p>
            <a:pPr algn="ctr"/>
            <a:r>
              <a:rPr lang="en-US" sz="1350" dirty="0">
                <a:solidFill>
                  <a:srgbClr val="FFFFFF"/>
                </a:solidFill>
              </a:rPr>
              <a:t>Months Since Randomization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50929" y="566953"/>
            <a:ext cx="3866827" cy="376897"/>
          </a:xfrm>
          <a:prstGeom prst="rect">
            <a:avLst/>
          </a:prstGeom>
          <a:noFill/>
          <a:effectLst/>
        </p:spPr>
        <p:txBody>
          <a:bodyPr wrap="square" lIns="68451" tIns="34226" rIns="68451" bIns="34226">
            <a:prstTxWarp prst="textNoShape">
              <a:avLst/>
            </a:prstTxWarp>
            <a:spAutoFit/>
          </a:bodyPr>
          <a:lstStyle/>
          <a:p>
            <a:pPr algn="ctr" eaLnBrk="0" hangingPunct="0">
              <a:defRPr/>
            </a:pPr>
            <a:r>
              <a:rPr lang="en-US" sz="20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-111" charset="0"/>
                <a:ea typeface="Arial" pitchFamily="-111" charset="0"/>
                <a:cs typeface="Arial" pitchFamily="-111" charset="0"/>
              </a:rPr>
              <a:t>4-component MACE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903766" y="4758426"/>
            <a:ext cx="3361153" cy="276870"/>
          </a:xfrm>
          <a:prstGeom prst="rect">
            <a:avLst/>
          </a:prstGeom>
          <a:noFill/>
        </p:spPr>
        <p:txBody>
          <a:bodyPr wrap="square" lIns="68451" tIns="34226" rIns="68451" bIns="34226" rtlCol="0">
            <a:spAutoFit/>
          </a:bodyPr>
          <a:lstStyle/>
          <a:p>
            <a:pPr algn="ctr"/>
            <a:r>
              <a:rPr lang="en-US" sz="1350" dirty="0">
                <a:solidFill>
                  <a:srgbClr val="FFFFFF"/>
                </a:solidFill>
              </a:rPr>
              <a:t>Months Since Randomization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638047-AF7F-56D8-B7F4-FD25094A95C7}"/>
              </a:ext>
            </a:extLst>
          </p:cNvPr>
          <p:cNvSpPr txBox="1"/>
          <p:nvPr/>
        </p:nvSpPr>
        <p:spPr>
          <a:xfrm>
            <a:off x="739269" y="1344429"/>
            <a:ext cx="2978148" cy="376897"/>
          </a:xfrm>
          <a:prstGeom prst="rect">
            <a:avLst/>
          </a:prstGeom>
          <a:noFill/>
        </p:spPr>
        <p:txBody>
          <a:bodyPr wrap="square" lIns="68451" tIns="34226" rIns="68451" bIns="34226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sz="2000" dirty="0">
                <a:solidFill>
                  <a:srgbClr val="FFC94F"/>
                </a:solidFill>
                <a:latin typeface="Arial Narrow"/>
                <a:cs typeface="Arial Narrow"/>
              </a:rPr>
              <a:t>HR 0.98 </a:t>
            </a:r>
            <a:r>
              <a:rPr lang="en-US" sz="2000" dirty="0">
                <a:solidFill>
                  <a:srgbClr val="FFFFFF"/>
                </a:solidFill>
                <a:latin typeface="Arial Narrow"/>
                <a:cs typeface="Arial Narrow"/>
              </a:rPr>
              <a:t>(95% CI 0.85-1.12)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19E89BC-770F-2B3B-A19A-1276E05D50E8}"/>
              </a:ext>
            </a:extLst>
          </p:cNvPr>
          <p:cNvGrpSpPr/>
          <p:nvPr/>
        </p:nvGrpSpPr>
        <p:grpSpPr>
          <a:xfrm>
            <a:off x="2759529" y="3655693"/>
            <a:ext cx="1551966" cy="763174"/>
            <a:chOff x="3032495" y="3679969"/>
            <a:chExt cx="1267604" cy="76317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D424053-8777-9932-163E-3E9457E0AA8E}"/>
                </a:ext>
              </a:extLst>
            </p:cNvPr>
            <p:cNvSpPr/>
            <p:nvPr/>
          </p:nvSpPr>
          <p:spPr bwMode="auto">
            <a:xfrm>
              <a:off x="3032495" y="3679969"/>
              <a:ext cx="1267604" cy="590852"/>
            </a:xfrm>
            <a:prstGeom prst="rect">
              <a:avLst/>
            </a:prstGeom>
            <a:solidFill>
              <a:srgbClr val="000090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0F91F697-CD83-A24C-F3E2-50122CCA09C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102187" y="3861468"/>
              <a:ext cx="287867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D1D1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8E71BE4-5F83-D5A3-E290-5B53CEC0830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102187" y="4095664"/>
              <a:ext cx="287867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D16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A1308BB-6733-33DC-FF1C-51BC7CC7C43B}"/>
                </a:ext>
              </a:extLst>
            </p:cNvPr>
            <p:cNvSpPr txBox="1"/>
            <p:nvPr/>
          </p:nvSpPr>
          <p:spPr>
            <a:xfrm>
              <a:off x="3385290" y="3702044"/>
              <a:ext cx="886706" cy="741099"/>
            </a:xfrm>
            <a:prstGeom prst="rect">
              <a:avLst/>
            </a:prstGeom>
            <a:noFill/>
          </p:spPr>
          <p:txBody>
            <a:bodyPr wrap="square" lIns="68451" tIns="34226" rIns="68451" bIns="34226" rtlCol="0">
              <a:spAutoFit/>
            </a:bodyPr>
            <a:lstStyle/>
            <a:p>
              <a:pPr>
                <a:spcAft>
                  <a:spcPts val="200"/>
                </a:spcAft>
              </a:pPr>
              <a:r>
                <a:rPr lang="en-US" sz="1400" dirty="0">
                  <a:solidFill>
                    <a:srgbClr val="FFFFFF"/>
                  </a:solidFill>
                  <a:latin typeface="+mn-lt"/>
                  <a:cs typeface="Arial Narrow"/>
                </a:rPr>
                <a:t>Placebo</a:t>
              </a:r>
            </a:p>
            <a:p>
              <a:pPr>
                <a:spcAft>
                  <a:spcPts val="200"/>
                </a:spcAft>
              </a:pPr>
              <a:r>
                <a:rPr lang="en-US" sz="1400" dirty="0" err="1">
                  <a:solidFill>
                    <a:srgbClr val="FFFFFF"/>
                  </a:solidFill>
                  <a:latin typeface="+mn-lt"/>
                  <a:cs typeface="Arial Narrow"/>
                </a:rPr>
                <a:t>Pelacarsen</a:t>
              </a:r>
              <a:endParaRPr lang="en-US" sz="1400" dirty="0">
                <a:solidFill>
                  <a:srgbClr val="FFFFFF"/>
                </a:solidFill>
                <a:latin typeface="+mn-lt"/>
                <a:cs typeface="Arial Narrow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18545BD-D661-3DDA-D321-FCD2C363221D}"/>
              </a:ext>
            </a:extLst>
          </p:cNvPr>
          <p:cNvGrpSpPr/>
          <p:nvPr/>
        </p:nvGrpSpPr>
        <p:grpSpPr>
          <a:xfrm>
            <a:off x="7119420" y="3655693"/>
            <a:ext cx="1551966" cy="763174"/>
            <a:chOff x="3032495" y="3679969"/>
            <a:chExt cx="1267604" cy="763174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23DEE43-41EA-8BD1-FC1A-3854ED35BD74}"/>
                </a:ext>
              </a:extLst>
            </p:cNvPr>
            <p:cNvSpPr/>
            <p:nvPr/>
          </p:nvSpPr>
          <p:spPr bwMode="auto">
            <a:xfrm>
              <a:off x="3032495" y="3679969"/>
              <a:ext cx="1267604" cy="590852"/>
            </a:xfrm>
            <a:prstGeom prst="rect">
              <a:avLst/>
            </a:prstGeom>
            <a:solidFill>
              <a:srgbClr val="000090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173A2AA-8271-DF6E-43C4-D1AE4B1700E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102187" y="3861468"/>
              <a:ext cx="287867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D1D1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8F61680-BD18-E26D-C6E6-7C528760D86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102187" y="4095664"/>
              <a:ext cx="287867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D16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3A4E4F7-35AE-B8A8-13AE-B5FC432F267E}"/>
                </a:ext>
              </a:extLst>
            </p:cNvPr>
            <p:cNvSpPr txBox="1"/>
            <p:nvPr/>
          </p:nvSpPr>
          <p:spPr>
            <a:xfrm>
              <a:off x="3385290" y="3702044"/>
              <a:ext cx="886706" cy="741099"/>
            </a:xfrm>
            <a:prstGeom prst="rect">
              <a:avLst/>
            </a:prstGeom>
            <a:noFill/>
          </p:spPr>
          <p:txBody>
            <a:bodyPr wrap="square" lIns="68451" tIns="34226" rIns="68451" bIns="34226" rtlCol="0">
              <a:spAutoFit/>
            </a:bodyPr>
            <a:lstStyle/>
            <a:p>
              <a:pPr>
                <a:spcAft>
                  <a:spcPts val="200"/>
                </a:spcAft>
              </a:pPr>
              <a:r>
                <a:rPr lang="en-US" sz="1400" dirty="0">
                  <a:solidFill>
                    <a:srgbClr val="FFFFFF"/>
                  </a:solidFill>
                  <a:latin typeface="+mn-lt"/>
                  <a:cs typeface="Arial Narrow"/>
                </a:rPr>
                <a:t>Placebo</a:t>
              </a:r>
            </a:p>
            <a:p>
              <a:pPr>
                <a:spcAft>
                  <a:spcPts val="200"/>
                </a:spcAft>
              </a:pPr>
              <a:r>
                <a:rPr lang="en-US" sz="1400" dirty="0" err="1">
                  <a:solidFill>
                    <a:srgbClr val="FFFFFF"/>
                  </a:solidFill>
                  <a:latin typeface="+mn-lt"/>
                  <a:cs typeface="Arial Narrow"/>
                </a:rPr>
                <a:t>Pelacarsen</a:t>
              </a:r>
              <a:endParaRPr lang="en-US" sz="1400" dirty="0">
                <a:solidFill>
                  <a:srgbClr val="FFFFFF"/>
                </a:solidFill>
                <a:latin typeface="+mn-lt"/>
                <a:cs typeface="Arial Narrow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CBEF2446-4A26-FB55-F274-02431CCF5D3C}"/>
              </a:ext>
            </a:extLst>
          </p:cNvPr>
          <p:cNvSpPr txBox="1"/>
          <p:nvPr/>
        </p:nvSpPr>
        <p:spPr>
          <a:xfrm rot="16200000">
            <a:off x="-1444227" y="2574515"/>
            <a:ext cx="3289371" cy="284564"/>
          </a:xfrm>
          <a:prstGeom prst="rect">
            <a:avLst/>
          </a:prstGeom>
          <a:noFill/>
        </p:spPr>
        <p:txBody>
          <a:bodyPr wrap="square" lIns="68451" tIns="34226" rIns="68451" bIns="34226" rtlCol="0">
            <a:spAutoFit/>
          </a:bodyPr>
          <a:lstStyle/>
          <a:p>
            <a:pPr algn="ctr"/>
            <a:r>
              <a:rPr lang="en-US" sz="1400" dirty="0">
                <a:solidFill>
                  <a:srgbClr val="FFFFFF"/>
                </a:solidFill>
              </a:rPr>
              <a:t>Cumulative Incidence (%)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6ADCBCC-C66B-ECB0-A9AA-D8EB7F841EC6}"/>
              </a:ext>
            </a:extLst>
          </p:cNvPr>
          <p:cNvSpPr txBox="1"/>
          <p:nvPr/>
        </p:nvSpPr>
        <p:spPr>
          <a:xfrm>
            <a:off x="5090271" y="1344429"/>
            <a:ext cx="2978148" cy="376897"/>
          </a:xfrm>
          <a:prstGeom prst="rect">
            <a:avLst/>
          </a:prstGeom>
          <a:noFill/>
        </p:spPr>
        <p:txBody>
          <a:bodyPr wrap="square" lIns="68451" tIns="34226" rIns="68451" bIns="34226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sz="2000" dirty="0">
                <a:solidFill>
                  <a:srgbClr val="FFC94F"/>
                </a:solidFill>
                <a:latin typeface="Arial Narrow"/>
                <a:cs typeface="Arial Narrow"/>
              </a:rPr>
              <a:t>HR 0.98 </a:t>
            </a:r>
            <a:r>
              <a:rPr lang="en-US" sz="2000" dirty="0">
                <a:solidFill>
                  <a:srgbClr val="FFFFFF"/>
                </a:solidFill>
                <a:latin typeface="Arial Narrow"/>
                <a:cs typeface="Arial Narrow"/>
              </a:rPr>
              <a:t>(95% CI 0.85-1.15) </a:t>
            </a:r>
          </a:p>
        </p:txBody>
      </p:sp>
    </p:spTree>
    <p:extLst>
      <p:ext uri="{BB962C8B-B14F-4D97-AF65-F5344CB8AC3E}">
        <p14:creationId xmlns:p14="http://schemas.microsoft.com/office/powerpoint/2010/main" val="3005218942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A9468-EC74-B843-2628-A8666D843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graph with a line going up&#10;&#10;AI-generated content may be incorrect.">
            <a:extLst>
              <a:ext uri="{FF2B5EF4-FFF2-40B4-BE49-F238E27FC236}">
                <a16:creationId xmlns:a16="http://schemas.microsoft.com/office/drawing/2014/main" id="{EFEA7A60-B43B-F4D9-522C-128DAA2ACD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4145" y="972898"/>
            <a:ext cx="4572000" cy="3771900"/>
          </a:xfrm>
          <a:prstGeom prst="rect">
            <a:avLst/>
          </a:prstGeom>
        </p:spPr>
      </p:pic>
      <p:pic>
        <p:nvPicPr>
          <p:cNvPr id="12" name="Picture 11" descr="A graph with a line going up&#10;&#10;AI-generated content may be incorrect.">
            <a:extLst>
              <a:ext uri="{FF2B5EF4-FFF2-40B4-BE49-F238E27FC236}">
                <a16:creationId xmlns:a16="http://schemas.microsoft.com/office/drawing/2014/main" id="{DC9A2536-7ED9-9CE2-054B-CE80D2F47A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051" y="972898"/>
            <a:ext cx="4572000" cy="37719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9ACB49D-F3BF-201E-4ED9-BAD795D4F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9051"/>
            <a:ext cx="9143999" cy="504781"/>
          </a:xfrm>
          <a:effectLst/>
        </p:spPr>
        <p:txBody>
          <a:bodyPr/>
          <a:lstStyle/>
          <a:p>
            <a:r>
              <a:rPr lang="en-US" sz="2700" dirty="0">
                <a:effectLst/>
              </a:rPr>
              <a:t>Outcomes for </a:t>
            </a:r>
            <a:r>
              <a:rPr lang="en-US" sz="2700" dirty="0">
                <a:solidFill>
                  <a:schemeClr val="bg1"/>
                </a:solidFill>
                <a:effectLst/>
              </a:rPr>
              <a:t>On-Treatment</a:t>
            </a:r>
            <a:r>
              <a:rPr lang="en-US" sz="2700" dirty="0">
                <a:effectLst/>
              </a:rPr>
              <a:t> and </a:t>
            </a:r>
            <a:r>
              <a:rPr lang="en-US" sz="2700" dirty="0">
                <a:solidFill>
                  <a:schemeClr val="bg1"/>
                </a:solidFill>
                <a:effectLst/>
              </a:rPr>
              <a:t>Uninterrupted</a:t>
            </a:r>
            <a:r>
              <a:rPr lang="en-US" sz="2700" dirty="0">
                <a:effectLst/>
              </a:rPr>
              <a:t> Treatment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0D30B6F-CD6C-690F-9322-1929522C1975}"/>
              </a:ext>
            </a:extLst>
          </p:cNvPr>
          <p:cNvSpPr txBox="1"/>
          <p:nvPr/>
        </p:nvSpPr>
        <p:spPr>
          <a:xfrm>
            <a:off x="4844695" y="591445"/>
            <a:ext cx="4119761" cy="376897"/>
          </a:xfrm>
          <a:prstGeom prst="rect">
            <a:avLst/>
          </a:prstGeom>
          <a:noFill/>
          <a:effectLst/>
        </p:spPr>
        <p:txBody>
          <a:bodyPr wrap="square" lIns="68451" tIns="34226" rIns="68451" bIns="34226">
            <a:prstTxWarp prst="textNoShape">
              <a:avLst/>
            </a:prstTxWarp>
            <a:spAutoFit/>
          </a:bodyPr>
          <a:lstStyle/>
          <a:p>
            <a:pPr algn="ctr" eaLnBrk="0" hangingPunct="0">
              <a:defRPr/>
            </a:pPr>
            <a:r>
              <a:rPr lang="en-US" sz="20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-111" charset="0"/>
                <a:ea typeface="Arial" pitchFamily="-111" charset="0"/>
                <a:cs typeface="Arial" pitchFamily="-111" charset="0"/>
              </a:rPr>
              <a:t>Uninterrupted Treatment (MACE-4)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7B42AB6-FCE9-6AA1-3537-26B0B5518457}"/>
              </a:ext>
            </a:extLst>
          </p:cNvPr>
          <p:cNvSpPr txBox="1"/>
          <p:nvPr/>
        </p:nvSpPr>
        <p:spPr>
          <a:xfrm>
            <a:off x="5221217" y="4758426"/>
            <a:ext cx="3420800" cy="276870"/>
          </a:xfrm>
          <a:prstGeom prst="rect">
            <a:avLst/>
          </a:prstGeom>
          <a:noFill/>
        </p:spPr>
        <p:txBody>
          <a:bodyPr wrap="square" lIns="68451" tIns="34226" rIns="68451" bIns="34226" rtlCol="0">
            <a:spAutoFit/>
          </a:bodyPr>
          <a:lstStyle/>
          <a:p>
            <a:pPr algn="ctr"/>
            <a:r>
              <a:rPr lang="en-US" sz="1350" dirty="0">
                <a:solidFill>
                  <a:srgbClr val="FFFFFF"/>
                </a:solidFill>
              </a:rPr>
              <a:t>Months Since Randomization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ACBFB96-220B-332F-9BE3-6F2D1245EB88}"/>
              </a:ext>
            </a:extLst>
          </p:cNvPr>
          <p:cNvSpPr txBox="1"/>
          <p:nvPr/>
        </p:nvSpPr>
        <p:spPr>
          <a:xfrm>
            <a:off x="620487" y="600789"/>
            <a:ext cx="3994976" cy="376897"/>
          </a:xfrm>
          <a:prstGeom prst="rect">
            <a:avLst/>
          </a:prstGeom>
          <a:noFill/>
          <a:effectLst/>
        </p:spPr>
        <p:txBody>
          <a:bodyPr wrap="square" lIns="68451" tIns="34226" rIns="68451" bIns="34226">
            <a:prstTxWarp prst="textNoShape">
              <a:avLst/>
            </a:prstTxWarp>
            <a:spAutoFit/>
          </a:bodyPr>
          <a:lstStyle/>
          <a:p>
            <a:pPr algn="ctr" eaLnBrk="0" hangingPunct="0">
              <a:defRPr/>
            </a:pPr>
            <a:r>
              <a:rPr 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-111" charset="0"/>
                <a:ea typeface="Arial" pitchFamily="-111" charset="0"/>
                <a:cs typeface="Arial" pitchFamily="-111" charset="0"/>
              </a:rPr>
              <a:t>On-Treatment (CHD MACE-3)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33BDFD5-3684-F395-48C7-40B2F611773F}"/>
              </a:ext>
            </a:extLst>
          </p:cNvPr>
          <p:cNvSpPr txBox="1"/>
          <p:nvPr/>
        </p:nvSpPr>
        <p:spPr>
          <a:xfrm>
            <a:off x="903766" y="4758426"/>
            <a:ext cx="3361153" cy="276870"/>
          </a:xfrm>
          <a:prstGeom prst="rect">
            <a:avLst/>
          </a:prstGeom>
          <a:noFill/>
        </p:spPr>
        <p:txBody>
          <a:bodyPr wrap="square" lIns="68451" tIns="34226" rIns="68451" bIns="34226" rtlCol="0">
            <a:spAutoFit/>
          </a:bodyPr>
          <a:lstStyle/>
          <a:p>
            <a:pPr algn="ctr"/>
            <a:r>
              <a:rPr lang="en-US" sz="1350" dirty="0">
                <a:solidFill>
                  <a:srgbClr val="FFFFFF"/>
                </a:solidFill>
              </a:rPr>
              <a:t>Months Since Randomization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A43F99-6A47-453A-10D3-0D131FBE0CC9}"/>
              </a:ext>
            </a:extLst>
          </p:cNvPr>
          <p:cNvSpPr txBox="1"/>
          <p:nvPr/>
        </p:nvSpPr>
        <p:spPr>
          <a:xfrm>
            <a:off x="835524" y="1489269"/>
            <a:ext cx="2978148" cy="376897"/>
          </a:xfrm>
          <a:prstGeom prst="rect">
            <a:avLst/>
          </a:prstGeom>
          <a:noFill/>
        </p:spPr>
        <p:txBody>
          <a:bodyPr wrap="square" lIns="68451" tIns="34226" rIns="68451" bIns="34226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sz="2000" dirty="0">
                <a:solidFill>
                  <a:srgbClr val="FFC94F"/>
                </a:solidFill>
                <a:latin typeface="Arial Narrow"/>
                <a:cs typeface="Arial Narrow"/>
              </a:rPr>
              <a:t>HR 0.92 </a:t>
            </a:r>
            <a:r>
              <a:rPr lang="en-US" sz="2000" dirty="0">
                <a:solidFill>
                  <a:srgbClr val="FFFFFF"/>
                </a:solidFill>
                <a:latin typeface="Arial Narrow"/>
                <a:cs typeface="Arial Narrow"/>
              </a:rPr>
              <a:t>(95% CI 0.79-1.07)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7BC6D0E-4746-28F9-A4B9-C19DC737A7CC}"/>
              </a:ext>
            </a:extLst>
          </p:cNvPr>
          <p:cNvGrpSpPr/>
          <p:nvPr/>
        </p:nvGrpSpPr>
        <p:grpSpPr>
          <a:xfrm>
            <a:off x="2898156" y="3696513"/>
            <a:ext cx="1486815" cy="763174"/>
            <a:chOff x="3032495" y="3679969"/>
            <a:chExt cx="1267604" cy="76317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A6980A0-356F-F7E8-6654-048F36294FD8}"/>
                </a:ext>
              </a:extLst>
            </p:cNvPr>
            <p:cNvSpPr/>
            <p:nvPr/>
          </p:nvSpPr>
          <p:spPr bwMode="auto">
            <a:xfrm>
              <a:off x="3032495" y="3679969"/>
              <a:ext cx="1267604" cy="590852"/>
            </a:xfrm>
            <a:prstGeom prst="rect">
              <a:avLst/>
            </a:prstGeom>
            <a:solidFill>
              <a:srgbClr val="000090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F31DB929-0F80-8341-46DB-7AFBDB997B8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102187" y="3861468"/>
              <a:ext cx="287867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D1D1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243445DF-939E-FD88-C0F2-0F5D812F473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102187" y="4095664"/>
              <a:ext cx="287867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D16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95F8F62-EECD-0D8C-49F3-15622B53DA6F}"/>
                </a:ext>
              </a:extLst>
            </p:cNvPr>
            <p:cNvSpPr txBox="1"/>
            <p:nvPr/>
          </p:nvSpPr>
          <p:spPr>
            <a:xfrm>
              <a:off x="3385290" y="3702044"/>
              <a:ext cx="886706" cy="741099"/>
            </a:xfrm>
            <a:prstGeom prst="rect">
              <a:avLst/>
            </a:prstGeom>
            <a:noFill/>
          </p:spPr>
          <p:txBody>
            <a:bodyPr wrap="square" lIns="68451" tIns="34226" rIns="68451" bIns="34226" rtlCol="0">
              <a:spAutoFit/>
            </a:bodyPr>
            <a:lstStyle/>
            <a:p>
              <a:pPr>
                <a:spcAft>
                  <a:spcPts val="200"/>
                </a:spcAft>
              </a:pPr>
              <a:r>
                <a:rPr lang="en-US" sz="1400" dirty="0">
                  <a:solidFill>
                    <a:srgbClr val="FFFFFF"/>
                  </a:solidFill>
                  <a:latin typeface="+mn-lt"/>
                  <a:cs typeface="Arial Narrow"/>
                </a:rPr>
                <a:t>Placebo</a:t>
              </a:r>
            </a:p>
            <a:p>
              <a:pPr>
                <a:spcAft>
                  <a:spcPts val="200"/>
                </a:spcAft>
              </a:pPr>
              <a:r>
                <a:rPr lang="en-US" sz="1400" dirty="0" err="1">
                  <a:solidFill>
                    <a:srgbClr val="FFFFFF"/>
                  </a:solidFill>
                  <a:latin typeface="+mn-lt"/>
                  <a:cs typeface="Arial Narrow"/>
                </a:rPr>
                <a:t>Pelacarsen</a:t>
              </a:r>
              <a:endParaRPr lang="en-US" sz="1400" dirty="0">
                <a:solidFill>
                  <a:srgbClr val="FFFFFF"/>
                </a:solidFill>
                <a:latin typeface="+mn-lt"/>
                <a:cs typeface="Arial Narrow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1252C72-924A-E1B8-B4A9-FD2349F1E948}"/>
              </a:ext>
            </a:extLst>
          </p:cNvPr>
          <p:cNvGrpSpPr/>
          <p:nvPr/>
        </p:nvGrpSpPr>
        <p:grpSpPr>
          <a:xfrm>
            <a:off x="7241719" y="3688349"/>
            <a:ext cx="1486815" cy="763174"/>
            <a:chOff x="3032495" y="3679969"/>
            <a:chExt cx="1267604" cy="763174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F6BD251-D306-029E-0C74-7D4D61664719}"/>
                </a:ext>
              </a:extLst>
            </p:cNvPr>
            <p:cNvSpPr/>
            <p:nvPr/>
          </p:nvSpPr>
          <p:spPr bwMode="auto">
            <a:xfrm>
              <a:off x="3032495" y="3679969"/>
              <a:ext cx="1267604" cy="590852"/>
            </a:xfrm>
            <a:prstGeom prst="rect">
              <a:avLst/>
            </a:prstGeom>
            <a:solidFill>
              <a:srgbClr val="000090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F1E1F52-72BB-223D-0C34-4B10C77A360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102187" y="3861468"/>
              <a:ext cx="287867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D1D1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956C2D2-8458-8F47-6D9A-95062C511BC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102187" y="4095664"/>
              <a:ext cx="287867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D16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C9D6807-6529-B23C-C95C-DE980D152AEF}"/>
                </a:ext>
              </a:extLst>
            </p:cNvPr>
            <p:cNvSpPr txBox="1"/>
            <p:nvPr/>
          </p:nvSpPr>
          <p:spPr>
            <a:xfrm>
              <a:off x="3385290" y="3702044"/>
              <a:ext cx="886706" cy="741099"/>
            </a:xfrm>
            <a:prstGeom prst="rect">
              <a:avLst/>
            </a:prstGeom>
            <a:noFill/>
          </p:spPr>
          <p:txBody>
            <a:bodyPr wrap="square" lIns="68451" tIns="34226" rIns="68451" bIns="34226" rtlCol="0">
              <a:spAutoFit/>
            </a:bodyPr>
            <a:lstStyle/>
            <a:p>
              <a:pPr>
                <a:spcAft>
                  <a:spcPts val="200"/>
                </a:spcAft>
              </a:pPr>
              <a:r>
                <a:rPr lang="en-US" sz="1400" dirty="0">
                  <a:solidFill>
                    <a:srgbClr val="FFFFFF"/>
                  </a:solidFill>
                  <a:latin typeface="+mn-lt"/>
                  <a:cs typeface="Arial Narrow"/>
                </a:rPr>
                <a:t>Placebo</a:t>
              </a:r>
            </a:p>
            <a:p>
              <a:pPr>
                <a:spcAft>
                  <a:spcPts val="200"/>
                </a:spcAft>
              </a:pPr>
              <a:r>
                <a:rPr lang="en-US" sz="1400" dirty="0" err="1">
                  <a:solidFill>
                    <a:srgbClr val="FFFFFF"/>
                  </a:solidFill>
                  <a:latin typeface="+mn-lt"/>
                  <a:cs typeface="Arial Narrow"/>
                </a:rPr>
                <a:t>Pelacarsen</a:t>
              </a:r>
              <a:endParaRPr lang="en-US" sz="1400" dirty="0">
                <a:solidFill>
                  <a:srgbClr val="FFFFFF"/>
                </a:solidFill>
                <a:latin typeface="+mn-lt"/>
                <a:cs typeface="Arial Narrow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869DEAEB-2713-B27B-6752-95FDAF2EFE10}"/>
              </a:ext>
            </a:extLst>
          </p:cNvPr>
          <p:cNvSpPr txBox="1"/>
          <p:nvPr/>
        </p:nvSpPr>
        <p:spPr>
          <a:xfrm rot="16200000">
            <a:off x="-1444227" y="2607171"/>
            <a:ext cx="3289371" cy="284564"/>
          </a:xfrm>
          <a:prstGeom prst="rect">
            <a:avLst/>
          </a:prstGeom>
          <a:noFill/>
        </p:spPr>
        <p:txBody>
          <a:bodyPr wrap="square" lIns="68451" tIns="34226" rIns="68451" bIns="34226" rtlCol="0">
            <a:spAutoFit/>
          </a:bodyPr>
          <a:lstStyle/>
          <a:p>
            <a:pPr algn="ctr"/>
            <a:r>
              <a:rPr lang="en-US" sz="1400" dirty="0">
                <a:solidFill>
                  <a:srgbClr val="FFFFFF"/>
                </a:solidFill>
              </a:rPr>
              <a:t>Cumulative Incidence (%)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E1BEFA2-E1EE-BDEF-C462-8676E297E2BE}"/>
              </a:ext>
            </a:extLst>
          </p:cNvPr>
          <p:cNvSpPr txBox="1"/>
          <p:nvPr/>
        </p:nvSpPr>
        <p:spPr>
          <a:xfrm>
            <a:off x="5174618" y="1489269"/>
            <a:ext cx="2978148" cy="376897"/>
          </a:xfrm>
          <a:prstGeom prst="rect">
            <a:avLst/>
          </a:prstGeom>
          <a:noFill/>
        </p:spPr>
        <p:txBody>
          <a:bodyPr wrap="square" lIns="68451" tIns="34226" rIns="68451" bIns="34226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sz="2000" dirty="0">
                <a:solidFill>
                  <a:srgbClr val="FFC94F"/>
                </a:solidFill>
                <a:latin typeface="Arial Narrow"/>
                <a:cs typeface="Arial Narrow"/>
              </a:rPr>
              <a:t>HR 1.09 </a:t>
            </a:r>
            <a:r>
              <a:rPr lang="en-US" sz="2000" dirty="0">
                <a:solidFill>
                  <a:srgbClr val="FFFFFF"/>
                </a:solidFill>
                <a:latin typeface="Arial Narrow"/>
                <a:cs typeface="Arial Narrow"/>
              </a:rPr>
              <a:t>(95% CI 0.89-1.34) </a:t>
            </a:r>
          </a:p>
        </p:txBody>
      </p:sp>
    </p:spTree>
    <p:extLst>
      <p:ext uri="{BB962C8B-B14F-4D97-AF65-F5344CB8AC3E}">
        <p14:creationId xmlns:p14="http://schemas.microsoft.com/office/powerpoint/2010/main" val="3439001236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98CD8E-4B14-2CD4-468E-726822B384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graph with a line in the middle&#10;&#10;AI-generated content may be incorrect.">
            <a:extLst>
              <a:ext uri="{FF2B5EF4-FFF2-40B4-BE49-F238E27FC236}">
                <a16:creationId xmlns:a16="http://schemas.microsoft.com/office/drawing/2014/main" id="{90A83B5B-A5B2-DF6F-F6D4-4AA7D179F6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832" y="940325"/>
            <a:ext cx="4572000" cy="3771900"/>
          </a:xfrm>
          <a:prstGeom prst="rect">
            <a:avLst/>
          </a:prstGeom>
        </p:spPr>
      </p:pic>
      <p:pic>
        <p:nvPicPr>
          <p:cNvPr id="20" name="Picture 19" descr="A graph with different colored lines&#10;&#10;AI-generated content may be incorrect.">
            <a:extLst>
              <a:ext uri="{FF2B5EF4-FFF2-40B4-BE49-F238E27FC236}">
                <a16:creationId xmlns:a16="http://schemas.microsoft.com/office/drawing/2014/main" id="{31BEB15B-C0FC-1307-8DB0-742CAEFFF5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6192" y="940325"/>
            <a:ext cx="4572000" cy="37719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4B23ED0-C738-AEB4-D34C-A3238BEF3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9051"/>
            <a:ext cx="9143999" cy="504781"/>
          </a:xfrm>
          <a:effectLst/>
        </p:spPr>
        <p:txBody>
          <a:bodyPr/>
          <a:lstStyle/>
          <a:p>
            <a:r>
              <a:rPr lang="en-US" sz="2600" dirty="0">
                <a:effectLst/>
              </a:rPr>
              <a:t>Landmark Analyses: Lp(a) Reductions and Achieved Levels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6607411-CFA5-D78A-7F0F-E63023B80431}"/>
              </a:ext>
            </a:extLst>
          </p:cNvPr>
          <p:cNvSpPr txBox="1"/>
          <p:nvPr/>
        </p:nvSpPr>
        <p:spPr>
          <a:xfrm>
            <a:off x="4990454" y="566953"/>
            <a:ext cx="3882326" cy="346119"/>
          </a:xfrm>
          <a:prstGeom prst="rect">
            <a:avLst/>
          </a:prstGeom>
          <a:noFill/>
          <a:effectLst/>
        </p:spPr>
        <p:txBody>
          <a:bodyPr wrap="square" lIns="68451" tIns="34226" rIns="68451" bIns="34226">
            <a:prstTxWarp prst="textNoShape">
              <a:avLst/>
            </a:prstTxWarp>
            <a:spAutoFit/>
          </a:bodyPr>
          <a:lstStyle/>
          <a:p>
            <a:pPr algn="ctr" eaLnBrk="0" hangingPunct="0">
              <a:defRPr/>
            </a:pPr>
            <a:r>
              <a:rPr lang="en-US" sz="18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-111" charset="0"/>
                <a:ea typeface="Arial" pitchFamily="-111" charset="0"/>
                <a:cs typeface="Arial" pitchFamily="-111" charset="0"/>
              </a:rPr>
              <a:t>Achieved Lipoprotein(a) at 3 Months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15DF5C7-2229-76A0-64AC-792CD02AF09E}"/>
              </a:ext>
            </a:extLst>
          </p:cNvPr>
          <p:cNvSpPr txBox="1"/>
          <p:nvPr/>
        </p:nvSpPr>
        <p:spPr>
          <a:xfrm>
            <a:off x="5221217" y="4758426"/>
            <a:ext cx="3420800" cy="276870"/>
          </a:xfrm>
          <a:prstGeom prst="rect">
            <a:avLst/>
          </a:prstGeom>
          <a:noFill/>
        </p:spPr>
        <p:txBody>
          <a:bodyPr wrap="square" lIns="68451" tIns="34226" rIns="68451" bIns="34226" rtlCol="0">
            <a:spAutoFit/>
          </a:bodyPr>
          <a:lstStyle/>
          <a:p>
            <a:pPr algn="ctr"/>
            <a:r>
              <a:rPr lang="en-US" sz="1350" dirty="0">
                <a:solidFill>
                  <a:srgbClr val="FFFFFF"/>
                </a:solidFill>
              </a:rPr>
              <a:t>Months Since Randomization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8D76E7F-9871-911B-8EF0-716ABB49B930}"/>
              </a:ext>
            </a:extLst>
          </p:cNvPr>
          <p:cNvSpPr txBox="1"/>
          <p:nvPr/>
        </p:nvSpPr>
        <p:spPr>
          <a:xfrm>
            <a:off x="601945" y="566953"/>
            <a:ext cx="3921071" cy="346119"/>
          </a:xfrm>
          <a:prstGeom prst="rect">
            <a:avLst/>
          </a:prstGeom>
          <a:noFill/>
          <a:effectLst/>
        </p:spPr>
        <p:txBody>
          <a:bodyPr wrap="square" lIns="68451" tIns="34226" rIns="68451" bIns="34226">
            <a:prstTxWarp prst="textNoShape">
              <a:avLst/>
            </a:prstTxWarp>
            <a:spAutoFit/>
          </a:bodyPr>
          <a:lstStyle/>
          <a:p>
            <a:pPr algn="ctr" eaLnBrk="0" hangingPunct="0">
              <a:defRPr/>
            </a:pPr>
            <a:r>
              <a:rPr lang="en-US" sz="18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-111" charset="0"/>
                <a:ea typeface="Arial" pitchFamily="-111" charset="0"/>
                <a:cs typeface="Arial" pitchFamily="-111" charset="0"/>
              </a:rPr>
              <a:t>Lipoprotein(a) Reduction at 3 Months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56CD1AA-5210-512F-E1E9-5CF61F27466D}"/>
              </a:ext>
            </a:extLst>
          </p:cNvPr>
          <p:cNvSpPr txBox="1"/>
          <p:nvPr/>
        </p:nvSpPr>
        <p:spPr>
          <a:xfrm>
            <a:off x="903766" y="4758426"/>
            <a:ext cx="3361153" cy="276870"/>
          </a:xfrm>
          <a:prstGeom prst="rect">
            <a:avLst/>
          </a:prstGeom>
          <a:noFill/>
        </p:spPr>
        <p:txBody>
          <a:bodyPr wrap="square" lIns="68451" tIns="34226" rIns="68451" bIns="34226" rtlCol="0">
            <a:spAutoFit/>
          </a:bodyPr>
          <a:lstStyle/>
          <a:p>
            <a:pPr algn="ctr"/>
            <a:r>
              <a:rPr lang="en-US" sz="1350" dirty="0">
                <a:solidFill>
                  <a:srgbClr val="FFFFFF"/>
                </a:solidFill>
              </a:rPr>
              <a:t>Months Since Randomization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4F94D3-387A-E37C-8F23-F59ABA796C1F}"/>
              </a:ext>
            </a:extLst>
          </p:cNvPr>
          <p:cNvSpPr txBox="1"/>
          <p:nvPr/>
        </p:nvSpPr>
        <p:spPr>
          <a:xfrm>
            <a:off x="810360" y="1373073"/>
            <a:ext cx="3637099" cy="661590"/>
          </a:xfrm>
          <a:prstGeom prst="rect">
            <a:avLst/>
          </a:prstGeom>
          <a:noFill/>
        </p:spPr>
        <p:txBody>
          <a:bodyPr wrap="square" lIns="68451" tIns="34226" rIns="68451" bIns="34226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1800" dirty="0">
                <a:solidFill>
                  <a:schemeClr val="bg1"/>
                </a:solidFill>
                <a:latin typeface="Arial Narrow"/>
                <a:cs typeface="Arial Narrow"/>
              </a:rPr>
              <a:t>&lt;170 nmol/L </a:t>
            </a:r>
            <a:r>
              <a:rPr lang="en-US" sz="1800" dirty="0">
                <a:solidFill>
                  <a:srgbClr val="FFC94F"/>
                </a:solidFill>
                <a:latin typeface="Arial Narrow"/>
                <a:cs typeface="Arial Narrow"/>
              </a:rPr>
              <a:t>HR 1.03 </a:t>
            </a:r>
            <a:r>
              <a:rPr lang="en-US" sz="1800" dirty="0">
                <a:solidFill>
                  <a:srgbClr val="FFFFFF"/>
                </a:solidFill>
                <a:latin typeface="Arial Narrow"/>
                <a:cs typeface="Arial Narrow"/>
              </a:rPr>
              <a:t>(95% CI 0.87-1.23)</a:t>
            </a:r>
          </a:p>
          <a:p>
            <a:pPr>
              <a:spcAft>
                <a:spcPts val="300"/>
              </a:spcAft>
            </a:pPr>
            <a:r>
              <a:rPr lang="en-US" sz="1800" dirty="0">
                <a:solidFill>
                  <a:schemeClr val="bg1"/>
                </a:solidFill>
                <a:latin typeface="Arial Narrow"/>
                <a:cs typeface="Arial Narrow"/>
              </a:rPr>
              <a:t>≥170 nmol/L </a:t>
            </a:r>
            <a:r>
              <a:rPr lang="en-US" sz="1800" dirty="0">
                <a:solidFill>
                  <a:srgbClr val="FFC94F"/>
                </a:solidFill>
                <a:latin typeface="Arial Narrow"/>
                <a:cs typeface="Arial Narrow"/>
              </a:rPr>
              <a:t>HR 1.09 </a:t>
            </a:r>
            <a:r>
              <a:rPr lang="en-US" sz="1800" dirty="0">
                <a:solidFill>
                  <a:srgbClr val="FFFFFF"/>
                </a:solidFill>
                <a:latin typeface="Arial Narrow"/>
                <a:cs typeface="Arial Narrow"/>
              </a:rPr>
              <a:t>(95% CI 0.92-1.29)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4031B54-CC7E-4751-DDB7-A9784A8E25C0}"/>
              </a:ext>
            </a:extLst>
          </p:cNvPr>
          <p:cNvSpPr/>
          <p:nvPr/>
        </p:nvSpPr>
        <p:spPr bwMode="auto">
          <a:xfrm>
            <a:off x="2332074" y="3648605"/>
            <a:ext cx="2126511" cy="632772"/>
          </a:xfrm>
          <a:prstGeom prst="rect">
            <a:avLst/>
          </a:prstGeom>
          <a:solidFill>
            <a:srgbClr val="00009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CA5EB91-C60A-555C-3963-3B81E658AE5A}"/>
              </a:ext>
            </a:extLst>
          </p:cNvPr>
          <p:cNvCxnSpPr>
            <a:cxnSpLocks/>
          </p:cNvCxnSpPr>
          <p:nvPr/>
        </p:nvCxnSpPr>
        <p:spPr bwMode="auto">
          <a:xfrm flipH="1">
            <a:off x="2416143" y="3752132"/>
            <a:ext cx="287867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D1D1F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EB7AD20-35DE-4204-C1C8-7F801F23BDB1}"/>
              </a:ext>
            </a:extLst>
          </p:cNvPr>
          <p:cNvCxnSpPr>
            <a:cxnSpLocks/>
          </p:cNvCxnSpPr>
          <p:nvPr/>
        </p:nvCxnSpPr>
        <p:spPr bwMode="auto">
          <a:xfrm flipH="1">
            <a:off x="2416143" y="3950885"/>
            <a:ext cx="287867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30B649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60DBDE9-5D1A-1022-E073-14454A260BB1}"/>
              </a:ext>
            </a:extLst>
          </p:cNvPr>
          <p:cNvSpPr txBox="1"/>
          <p:nvPr/>
        </p:nvSpPr>
        <p:spPr>
          <a:xfrm>
            <a:off x="2714921" y="3621208"/>
            <a:ext cx="1818980" cy="674414"/>
          </a:xfrm>
          <a:prstGeom prst="rect">
            <a:avLst/>
          </a:prstGeom>
          <a:noFill/>
        </p:spPr>
        <p:txBody>
          <a:bodyPr wrap="square" lIns="68451" tIns="34226" rIns="68451" bIns="34226" rtlCol="0">
            <a:spAutoFit/>
          </a:bodyPr>
          <a:lstStyle/>
          <a:p>
            <a:pPr>
              <a:spcAft>
                <a:spcPts val="200"/>
              </a:spcAft>
            </a:pPr>
            <a:r>
              <a:rPr lang="en-US" sz="1200" dirty="0">
                <a:solidFill>
                  <a:srgbClr val="FFFFFF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Placebo</a:t>
            </a:r>
          </a:p>
          <a:p>
            <a:pPr>
              <a:spcAft>
                <a:spcPts val="200"/>
              </a:spcAft>
            </a:pPr>
            <a:r>
              <a:rPr lang="en-US" sz="1200" dirty="0" err="1">
                <a:solidFill>
                  <a:srgbClr val="FFFFFF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Lp</a:t>
            </a:r>
            <a:r>
              <a:rPr lang="en-US" sz="1200" dirty="0">
                <a:solidFill>
                  <a:srgbClr val="FFFFFF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(a) reduction &lt;170 nmol/L</a:t>
            </a:r>
          </a:p>
          <a:p>
            <a:pPr>
              <a:spcAft>
                <a:spcPts val="200"/>
              </a:spcAft>
            </a:pPr>
            <a:r>
              <a:rPr lang="en-US" sz="1200" dirty="0" err="1">
                <a:solidFill>
                  <a:srgbClr val="FFFFFF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Lp</a:t>
            </a:r>
            <a:r>
              <a:rPr lang="en-US" sz="1200" dirty="0">
                <a:solidFill>
                  <a:srgbClr val="FFFFFF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(a) reduction ≥170 nmol/L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8E54E9A-FA2A-EFD4-6F0D-C62A17E5DF54}"/>
              </a:ext>
            </a:extLst>
          </p:cNvPr>
          <p:cNvSpPr txBox="1"/>
          <p:nvPr/>
        </p:nvSpPr>
        <p:spPr>
          <a:xfrm rot="16200000">
            <a:off x="-1444227" y="2574515"/>
            <a:ext cx="3289371" cy="284564"/>
          </a:xfrm>
          <a:prstGeom prst="rect">
            <a:avLst/>
          </a:prstGeom>
          <a:noFill/>
        </p:spPr>
        <p:txBody>
          <a:bodyPr wrap="square" lIns="68451" tIns="34226" rIns="68451" bIns="34226" rtlCol="0">
            <a:spAutoFit/>
          </a:bodyPr>
          <a:lstStyle/>
          <a:p>
            <a:pPr algn="ctr"/>
            <a:r>
              <a:rPr lang="en-US" sz="1400" dirty="0">
                <a:solidFill>
                  <a:srgbClr val="FFFFFF"/>
                </a:solidFill>
              </a:rPr>
              <a:t>Cumulative Incidence (%)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BEFAE48-89CB-B74E-C69E-D307CE82FA3D}"/>
              </a:ext>
            </a:extLst>
          </p:cNvPr>
          <p:cNvCxnSpPr>
            <a:cxnSpLocks/>
          </p:cNvCxnSpPr>
          <p:nvPr/>
        </p:nvCxnSpPr>
        <p:spPr bwMode="auto">
          <a:xfrm flipH="1">
            <a:off x="2416143" y="4171950"/>
            <a:ext cx="287867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800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90D92C68-075F-0D4C-FF5F-35ED4CA3E220}"/>
              </a:ext>
            </a:extLst>
          </p:cNvPr>
          <p:cNvSpPr/>
          <p:nvPr/>
        </p:nvSpPr>
        <p:spPr bwMode="auto">
          <a:xfrm>
            <a:off x="6667309" y="3648605"/>
            <a:ext cx="2126511" cy="632772"/>
          </a:xfrm>
          <a:prstGeom prst="rect">
            <a:avLst/>
          </a:prstGeom>
          <a:solidFill>
            <a:srgbClr val="00009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8C60B44-F68C-A5F5-17CD-63D69C7EA357}"/>
              </a:ext>
            </a:extLst>
          </p:cNvPr>
          <p:cNvCxnSpPr>
            <a:cxnSpLocks/>
          </p:cNvCxnSpPr>
          <p:nvPr/>
        </p:nvCxnSpPr>
        <p:spPr bwMode="auto">
          <a:xfrm flipH="1">
            <a:off x="6751378" y="3752132"/>
            <a:ext cx="287867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D1D1F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64D5E3E-0943-DCCE-2352-BC7E171D9B56}"/>
              </a:ext>
            </a:extLst>
          </p:cNvPr>
          <p:cNvCxnSpPr>
            <a:cxnSpLocks/>
          </p:cNvCxnSpPr>
          <p:nvPr/>
        </p:nvCxnSpPr>
        <p:spPr bwMode="auto">
          <a:xfrm flipH="1">
            <a:off x="6751378" y="3950885"/>
            <a:ext cx="287867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7766D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5B1D9C80-8466-6F13-436D-074C26F0C575}"/>
              </a:ext>
            </a:extLst>
          </p:cNvPr>
          <p:cNvSpPr txBox="1"/>
          <p:nvPr/>
        </p:nvSpPr>
        <p:spPr>
          <a:xfrm>
            <a:off x="7050155" y="3621208"/>
            <a:ext cx="1827145" cy="674414"/>
          </a:xfrm>
          <a:prstGeom prst="rect">
            <a:avLst/>
          </a:prstGeom>
          <a:noFill/>
        </p:spPr>
        <p:txBody>
          <a:bodyPr wrap="square" lIns="68451" tIns="34226" rIns="68451" bIns="34226" rtlCol="0">
            <a:spAutoFit/>
          </a:bodyPr>
          <a:lstStyle/>
          <a:p>
            <a:pPr>
              <a:spcAft>
                <a:spcPts val="200"/>
              </a:spcAft>
            </a:pPr>
            <a:r>
              <a:rPr lang="en-US" sz="1200" dirty="0">
                <a:solidFill>
                  <a:srgbClr val="FFFFFF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Placebo</a:t>
            </a:r>
          </a:p>
          <a:p>
            <a:pPr>
              <a:spcAft>
                <a:spcPts val="200"/>
              </a:spcAft>
            </a:pPr>
            <a:r>
              <a:rPr lang="en-US" sz="1200" dirty="0">
                <a:solidFill>
                  <a:srgbClr val="FFFFFF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Achieved </a:t>
            </a:r>
            <a:r>
              <a:rPr lang="en-US" sz="1200" dirty="0" err="1">
                <a:solidFill>
                  <a:srgbClr val="FFFFFF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Lp</a:t>
            </a:r>
            <a:r>
              <a:rPr lang="en-US" sz="1200" dirty="0">
                <a:solidFill>
                  <a:srgbClr val="FFFFFF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(a) &gt;69.5 nmol/L</a:t>
            </a:r>
          </a:p>
          <a:p>
            <a:pPr>
              <a:spcAft>
                <a:spcPts val="200"/>
              </a:spcAft>
            </a:pPr>
            <a:r>
              <a:rPr lang="en-US" sz="1200" dirty="0">
                <a:solidFill>
                  <a:srgbClr val="FFFFFF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Achieved </a:t>
            </a:r>
            <a:r>
              <a:rPr lang="en-US" sz="1200" dirty="0" err="1">
                <a:solidFill>
                  <a:srgbClr val="FFFFFF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Lp</a:t>
            </a:r>
            <a:r>
              <a:rPr lang="en-US" sz="1200" dirty="0">
                <a:solidFill>
                  <a:srgbClr val="FFFFFF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(a) ≤69.5 nmol/L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FD9D590-1C97-90C2-69BF-F7E9EF216B9F}"/>
              </a:ext>
            </a:extLst>
          </p:cNvPr>
          <p:cNvCxnSpPr>
            <a:cxnSpLocks/>
          </p:cNvCxnSpPr>
          <p:nvPr/>
        </p:nvCxnSpPr>
        <p:spPr bwMode="auto">
          <a:xfrm flipH="1">
            <a:off x="6751378" y="4171950"/>
            <a:ext cx="287867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1DD6F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D6414038-3151-DE2D-6E35-347EEB9F7C51}"/>
              </a:ext>
            </a:extLst>
          </p:cNvPr>
          <p:cNvSpPr txBox="1"/>
          <p:nvPr/>
        </p:nvSpPr>
        <p:spPr>
          <a:xfrm>
            <a:off x="5156721" y="1373073"/>
            <a:ext cx="3637099" cy="661590"/>
          </a:xfrm>
          <a:prstGeom prst="rect">
            <a:avLst/>
          </a:prstGeom>
          <a:noFill/>
        </p:spPr>
        <p:txBody>
          <a:bodyPr wrap="square" lIns="68451" tIns="34226" rIns="68451" bIns="34226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1800" dirty="0">
                <a:solidFill>
                  <a:schemeClr val="bg1"/>
                </a:solidFill>
                <a:latin typeface="Arial Narrow"/>
                <a:cs typeface="Arial Narrow"/>
              </a:rPr>
              <a:t>&gt;69.5 nmol/L </a:t>
            </a:r>
            <a:r>
              <a:rPr lang="en-US" sz="1800" dirty="0">
                <a:solidFill>
                  <a:srgbClr val="FFC94F"/>
                </a:solidFill>
                <a:latin typeface="Arial Narrow"/>
                <a:cs typeface="Arial Narrow"/>
              </a:rPr>
              <a:t>HR 1.03 </a:t>
            </a:r>
            <a:r>
              <a:rPr lang="en-US" sz="1800" dirty="0">
                <a:solidFill>
                  <a:srgbClr val="FFFFFF"/>
                </a:solidFill>
                <a:latin typeface="Arial Narrow"/>
                <a:cs typeface="Arial Narrow"/>
              </a:rPr>
              <a:t>(95% CI 0.87-1.22)</a:t>
            </a:r>
          </a:p>
          <a:p>
            <a:pPr>
              <a:spcAft>
                <a:spcPts val="300"/>
              </a:spcAft>
            </a:pPr>
            <a:r>
              <a:rPr lang="en-US" sz="1800" dirty="0">
                <a:solidFill>
                  <a:schemeClr val="bg1"/>
                </a:solidFill>
                <a:latin typeface="Arial Narrow"/>
                <a:cs typeface="Arial Narrow"/>
              </a:rPr>
              <a:t>≤69.5 nmol/L </a:t>
            </a:r>
            <a:r>
              <a:rPr lang="en-US" sz="1800" dirty="0">
                <a:solidFill>
                  <a:srgbClr val="FFC94F"/>
                </a:solidFill>
                <a:latin typeface="Arial Narrow"/>
                <a:cs typeface="Arial Narrow"/>
              </a:rPr>
              <a:t>HR 1.10 </a:t>
            </a:r>
            <a:r>
              <a:rPr lang="en-US" sz="1800" dirty="0">
                <a:solidFill>
                  <a:srgbClr val="FFFFFF"/>
                </a:solidFill>
                <a:latin typeface="Arial Narrow"/>
                <a:cs typeface="Arial Narrow"/>
              </a:rPr>
              <a:t>(95% CI 0.93-1.29)  </a:t>
            </a:r>
          </a:p>
        </p:txBody>
      </p:sp>
    </p:spTree>
    <p:extLst>
      <p:ext uri="{BB962C8B-B14F-4D97-AF65-F5344CB8AC3E}">
        <p14:creationId xmlns:p14="http://schemas.microsoft.com/office/powerpoint/2010/main" val="3598003132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6C3DC-EFE1-0536-667B-6DE73559C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screen with a line of dots&#10;&#10;AI-generated content may be incorrect.">
            <a:extLst>
              <a:ext uri="{FF2B5EF4-FFF2-40B4-BE49-F238E27FC236}">
                <a16:creationId xmlns:a16="http://schemas.microsoft.com/office/drawing/2014/main" id="{A04884C6-FC64-4653-16FA-7C7D31494A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504" y="914402"/>
            <a:ext cx="8464957" cy="377922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C0CD636-82F1-9682-9E93-DF29243C4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3609" y="32950"/>
            <a:ext cx="9143999" cy="504781"/>
          </a:xfrm>
          <a:effectLst/>
        </p:spPr>
        <p:txBody>
          <a:bodyPr/>
          <a:lstStyle/>
          <a:p>
            <a:r>
              <a:rPr lang="en-US" sz="2800" dirty="0">
                <a:effectLst/>
              </a:rPr>
              <a:t>Results for First Event and Total Events Analyses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F215AF7-58D7-33A3-3EBE-D26F9B20FB27}"/>
              </a:ext>
            </a:extLst>
          </p:cNvPr>
          <p:cNvSpPr txBox="1"/>
          <p:nvPr/>
        </p:nvSpPr>
        <p:spPr>
          <a:xfrm>
            <a:off x="1014227" y="574768"/>
            <a:ext cx="7117495" cy="407675"/>
          </a:xfrm>
          <a:prstGeom prst="rect">
            <a:avLst/>
          </a:prstGeom>
          <a:noFill/>
          <a:effectLst/>
        </p:spPr>
        <p:txBody>
          <a:bodyPr wrap="square" lIns="68451" tIns="34226" rIns="68451" bIns="34226">
            <a:prstTxWarp prst="textNoShape">
              <a:avLst/>
            </a:prstTxWarp>
            <a:spAutoFit/>
          </a:bodyPr>
          <a:lstStyle/>
          <a:p>
            <a:pPr algn="ctr" eaLnBrk="0" hangingPunct="0">
              <a:defRPr/>
            </a:pPr>
            <a:r>
              <a:rPr lang="en-US" sz="22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-111" charset="0"/>
                <a:ea typeface="Arial" pitchFamily="-111" charset="0"/>
                <a:cs typeface="Arial" pitchFamily="-111" charset="0"/>
              </a:rPr>
              <a:t>Outcomes based on 4-component MACE end point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2A5439F-5F3A-3C85-EEED-87AC5ED3CB92}"/>
              </a:ext>
            </a:extLst>
          </p:cNvPr>
          <p:cNvSpPr txBox="1"/>
          <p:nvPr/>
        </p:nvSpPr>
        <p:spPr>
          <a:xfrm>
            <a:off x="2853323" y="4758426"/>
            <a:ext cx="3361153" cy="276870"/>
          </a:xfrm>
          <a:prstGeom prst="rect">
            <a:avLst/>
          </a:prstGeom>
          <a:noFill/>
        </p:spPr>
        <p:txBody>
          <a:bodyPr wrap="square" lIns="68451" tIns="34226" rIns="68451" bIns="34226" rtlCol="0">
            <a:spAutoFit/>
          </a:bodyPr>
          <a:lstStyle/>
          <a:p>
            <a:pPr algn="ctr"/>
            <a:r>
              <a:rPr lang="en-US" sz="1350" dirty="0">
                <a:solidFill>
                  <a:srgbClr val="FFFFFF"/>
                </a:solidFill>
              </a:rPr>
              <a:t>Months Since Randomization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00FE96-996E-79A9-9CBC-EE6A2353BE02}"/>
              </a:ext>
            </a:extLst>
          </p:cNvPr>
          <p:cNvSpPr txBox="1"/>
          <p:nvPr/>
        </p:nvSpPr>
        <p:spPr>
          <a:xfrm>
            <a:off x="3959690" y="1159284"/>
            <a:ext cx="3816362" cy="623118"/>
          </a:xfrm>
          <a:prstGeom prst="rect">
            <a:avLst/>
          </a:prstGeom>
          <a:noFill/>
        </p:spPr>
        <p:txBody>
          <a:bodyPr wrap="square" lIns="68451" tIns="34226" rIns="68451" bIns="34226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sz="1800" dirty="0">
                <a:solidFill>
                  <a:srgbClr val="FFC94F"/>
                </a:solidFill>
                <a:latin typeface="Arial Narrow"/>
                <a:cs typeface="Arial Narrow"/>
              </a:rPr>
              <a:t>Total Events HR 1.00 </a:t>
            </a:r>
            <a:r>
              <a:rPr lang="en-US" sz="1800" dirty="0">
                <a:solidFill>
                  <a:srgbClr val="FFFFFF"/>
                </a:solidFill>
                <a:latin typeface="Arial Narrow"/>
                <a:cs typeface="Arial Narrow"/>
              </a:rPr>
              <a:t>(95% CI 0.87-1.14) </a:t>
            </a:r>
          </a:p>
          <a:p>
            <a:pPr>
              <a:spcAft>
                <a:spcPts val="0"/>
              </a:spcAft>
            </a:pPr>
            <a:r>
              <a:rPr lang="en-US" sz="1800" dirty="0">
                <a:solidFill>
                  <a:schemeClr val="bg1"/>
                </a:solidFill>
                <a:latin typeface="Arial Narrow"/>
                <a:cs typeface="Arial Narrow"/>
              </a:rPr>
              <a:t>First Events  HR 1.02 (95% CI 0.90-1.15</a:t>
            </a:r>
            <a:r>
              <a:rPr lang="en-US" sz="1800" dirty="0">
                <a:solidFill>
                  <a:srgbClr val="FFFFFF"/>
                </a:solidFill>
                <a:latin typeface="Arial Narrow"/>
                <a:cs typeface="Arial Narrow"/>
              </a:rPr>
              <a:t>)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58FC0C-84EF-AFC5-8BA3-AB16A5E4ADD0}"/>
              </a:ext>
            </a:extLst>
          </p:cNvPr>
          <p:cNvSpPr txBox="1"/>
          <p:nvPr/>
        </p:nvSpPr>
        <p:spPr>
          <a:xfrm rot="16200000">
            <a:off x="-1332257" y="2593177"/>
            <a:ext cx="3289371" cy="284564"/>
          </a:xfrm>
          <a:prstGeom prst="rect">
            <a:avLst/>
          </a:prstGeom>
          <a:noFill/>
        </p:spPr>
        <p:txBody>
          <a:bodyPr wrap="square" lIns="68451" tIns="34226" rIns="68451" bIns="34226" rtlCol="0">
            <a:spAutoFit/>
          </a:bodyPr>
          <a:lstStyle/>
          <a:p>
            <a:pPr algn="ctr"/>
            <a:r>
              <a:rPr lang="en-US" sz="1400" dirty="0">
                <a:solidFill>
                  <a:srgbClr val="FFFFFF"/>
                </a:solidFill>
              </a:rPr>
              <a:t>Cumulative Incidence (%)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26D2C27-E8AD-BCB9-FA98-5A7DF53341A5}"/>
              </a:ext>
            </a:extLst>
          </p:cNvPr>
          <p:cNvSpPr/>
          <p:nvPr/>
        </p:nvSpPr>
        <p:spPr bwMode="auto">
          <a:xfrm>
            <a:off x="1199565" y="1324744"/>
            <a:ext cx="1965639" cy="1409126"/>
          </a:xfrm>
          <a:prstGeom prst="rect">
            <a:avLst/>
          </a:prstGeom>
          <a:solidFill>
            <a:srgbClr val="00009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2106A1F-599A-8F87-BF6A-19BFDCDE8E1C}"/>
              </a:ext>
            </a:extLst>
          </p:cNvPr>
          <p:cNvSpPr txBox="1"/>
          <p:nvPr/>
        </p:nvSpPr>
        <p:spPr>
          <a:xfrm>
            <a:off x="1503789" y="1356150"/>
            <a:ext cx="1933374" cy="1387430"/>
          </a:xfrm>
          <a:prstGeom prst="rect">
            <a:avLst/>
          </a:prstGeom>
          <a:noFill/>
        </p:spPr>
        <p:txBody>
          <a:bodyPr wrap="square" lIns="68451" tIns="34226" rIns="68451" bIns="34226" rtlCol="0">
            <a:spAutoFit/>
          </a:bodyPr>
          <a:lstStyle/>
          <a:p>
            <a:pPr marL="7938">
              <a:spcAft>
                <a:spcPts val="200"/>
              </a:spcAft>
              <a:tabLst>
                <a:tab pos="398463" algn="l"/>
              </a:tabLst>
            </a:pPr>
            <a:r>
              <a:rPr lang="en-US" sz="1400" dirty="0">
                <a:solidFill>
                  <a:srgbClr val="FFFFFF"/>
                </a:solidFill>
                <a:latin typeface="+mn-lt"/>
                <a:cs typeface="Arial Narrow"/>
              </a:rPr>
              <a:t>Placebo</a:t>
            </a:r>
            <a:br>
              <a:rPr lang="en-US" sz="1400" dirty="0">
                <a:solidFill>
                  <a:srgbClr val="FFFFFF"/>
                </a:solidFill>
                <a:latin typeface="+mn-lt"/>
                <a:cs typeface="Arial Narrow"/>
              </a:rPr>
            </a:br>
            <a:r>
              <a:rPr lang="en-US" sz="1400" dirty="0">
                <a:solidFill>
                  <a:srgbClr val="FFFFFF"/>
                </a:solidFill>
                <a:latin typeface="+mn-lt"/>
                <a:cs typeface="Arial Narrow"/>
              </a:rPr>
              <a:t>	First Event</a:t>
            </a:r>
            <a:br>
              <a:rPr lang="en-US" sz="1400" dirty="0">
                <a:solidFill>
                  <a:srgbClr val="FFFFFF"/>
                </a:solidFill>
                <a:latin typeface="+mn-lt"/>
                <a:cs typeface="Arial Narrow"/>
              </a:rPr>
            </a:br>
            <a:r>
              <a:rPr lang="en-US" sz="1400" dirty="0">
                <a:solidFill>
                  <a:srgbClr val="FFFFFF"/>
                </a:solidFill>
                <a:latin typeface="+mn-lt"/>
                <a:cs typeface="Arial Narrow"/>
              </a:rPr>
              <a:t>	Total Events</a:t>
            </a:r>
          </a:p>
          <a:p>
            <a:pPr marL="7938">
              <a:spcAft>
                <a:spcPts val="200"/>
              </a:spcAft>
              <a:tabLst>
                <a:tab pos="398463" algn="l"/>
              </a:tabLst>
            </a:pPr>
            <a:r>
              <a:rPr lang="en-US" sz="1400" dirty="0">
                <a:solidFill>
                  <a:srgbClr val="FFFFFF"/>
                </a:solidFill>
                <a:latin typeface="+mn-lt"/>
                <a:cs typeface="Arial Narrow"/>
              </a:rPr>
              <a:t>Pelacarsen</a:t>
            </a:r>
            <a:br>
              <a:rPr lang="en-US" sz="1400" dirty="0">
                <a:solidFill>
                  <a:srgbClr val="FFFFFF"/>
                </a:solidFill>
                <a:latin typeface="+mn-lt"/>
                <a:cs typeface="Arial Narrow"/>
              </a:rPr>
            </a:br>
            <a:r>
              <a:rPr lang="en-US" sz="1400" dirty="0">
                <a:solidFill>
                  <a:srgbClr val="FFFFFF"/>
                </a:solidFill>
                <a:latin typeface="+mn-lt"/>
                <a:cs typeface="Arial Narrow"/>
              </a:rPr>
              <a:t>	First Event</a:t>
            </a:r>
            <a:br>
              <a:rPr lang="en-US" sz="1400" dirty="0">
                <a:solidFill>
                  <a:srgbClr val="FFFFFF"/>
                </a:solidFill>
                <a:latin typeface="+mn-lt"/>
                <a:cs typeface="Arial Narrow"/>
              </a:rPr>
            </a:br>
            <a:r>
              <a:rPr lang="en-US" sz="1400" dirty="0">
                <a:solidFill>
                  <a:srgbClr val="FFFFFF"/>
                </a:solidFill>
                <a:latin typeface="+mn-lt"/>
                <a:cs typeface="Arial Narrow"/>
              </a:rPr>
              <a:t>	Total Events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2F8C8D4-C6CE-201F-0855-8F1FDA5E98DA}"/>
              </a:ext>
            </a:extLst>
          </p:cNvPr>
          <p:cNvCxnSpPr>
            <a:cxnSpLocks/>
          </p:cNvCxnSpPr>
          <p:nvPr/>
        </p:nvCxnSpPr>
        <p:spPr bwMode="auto">
          <a:xfrm flipH="1">
            <a:off x="1443465" y="1702187"/>
            <a:ext cx="416974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D1D1F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89A0B33-1FD9-75DF-B368-DA15D98ACFC7}"/>
              </a:ext>
            </a:extLst>
          </p:cNvPr>
          <p:cNvCxnSpPr>
            <a:cxnSpLocks/>
          </p:cNvCxnSpPr>
          <p:nvPr/>
        </p:nvCxnSpPr>
        <p:spPr bwMode="auto">
          <a:xfrm flipH="1">
            <a:off x="1443465" y="1936383"/>
            <a:ext cx="416974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C8C9FF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E039EF1-E429-5EB6-F901-A2DAA763A732}"/>
              </a:ext>
            </a:extLst>
          </p:cNvPr>
          <p:cNvCxnSpPr>
            <a:cxnSpLocks/>
          </p:cNvCxnSpPr>
          <p:nvPr/>
        </p:nvCxnSpPr>
        <p:spPr bwMode="auto">
          <a:xfrm flipH="1">
            <a:off x="1443465" y="2380473"/>
            <a:ext cx="416974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D16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3EC967A-3064-1196-D4F4-07F5EB7BE530}"/>
              </a:ext>
            </a:extLst>
          </p:cNvPr>
          <p:cNvCxnSpPr>
            <a:cxnSpLocks/>
          </p:cNvCxnSpPr>
          <p:nvPr/>
        </p:nvCxnSpPr>
        <p:spPr bwMode="auto">
          <a:xfrm flipH="1">
            <a:off x="1443465" y="2614669"/>
            <a:ext cx="416974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D162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591277074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4BEDC-63FC-36E4-4511-D4C624203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329"/>
            <a:ext cx="9144000" cy="465364"/>
          </a:xfrm>
        </p:spPr>
        <p:txBody>
          <a:bodyPr/>
          <a:lstStyle/>
          <a:p>
            <a:r>
              <a:rPr lang="en-US" sz="2700" dirty="0">
                <a:effectLst>
                  <a:outerShdw sx="1000" sy="1000" algn="tl">
                    <a:srgbClr val="000000"/>
                  </a:outerShdw>
                </a:effectLst>
              </a:rPr>
              <a:t>Results for Prespecified Multiplicity-Controlled Subgroups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0CF0147-F4D1-7710-2BCE-A1BC8D670E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2188842"/>
              </p:ext>
            </p:extLst>
          </p:nvPr>
        </p:nvGraphicFramePr>
        <p:xfrm>
          <a:off x="146957" y="556078"/>
          <a:ext cx="8882743" cy="44622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6677">
                  <a:extLst>
                    <a:ext uri="{9D8B030D-6E8A-4147-A177-3AD203B41FA5}">
                      <a16:colId xmlns:a16="http://schemas.microsoft.com/office/drawing/2014/main" val="789273220"/>
                    </a:ext>
                  </a:extLst>
                </a:gridCol>
                <a:gridCol w="4202066">
                  <a:extLst>
                    <a:ext uri="{9D8B030D-6E8A-4147-A177-3AD203B41FA5}">
                      <a16:colId xmlns:a16="http://schemas.microsoft.com/office/drawing/2014/main" val="2801028574"/>
                    </a:ext>
                  </a:extLst>
                </a:gridCol>
                <a:gridCol w="2534000">
                  <a:extLst>
                    <a:ext uri="{9D8B030D-6E8A-4147-A177-3AD203B41FA5}">
                      <a16:colId xmlns:a16="http://schemas.microsoft.com/office/drawing/2014/main" val="1907168244"/>
                    </a:ext>
                  </a:extLst>
                </a:gridCol>
              </a:tblGrid>
              <a:tr h="452333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Mean for subgroup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endParaRPr lang="en-US" sz="1600" dirty="0"/>
                    </a:p>
                  </a:txBody>
                  <a:tcPr anchor="ctr"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Hazard Ratio (95% CI)</a:t>
                      </a:r>
                      <a:endParaRPr lang="en-US" sz="1600" dirty="0"/>
                    </a:p>
                  </a:txBody>
                  <a:tcPr anchor="ctr">
                    <a:solidFill>
                      <a:srgbClr val="000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7715613"/>
                  </a:ext>
                </a:extLst>
              </a:tr>
              <a:tr h="335406">
                <a:tc gridSpan="3">
                  <a:txBody>
                    <a:bodyPr/>
                    <a:lstStyle/>
                    <a:p>
                      <a:pPr algn="ctr"/>
                      <a:r>
                        <a:rPr lang="en-US" sz="1600" b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Baseline Lipoprotein(a) value (median 236 nmol/L)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6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00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1171095"/>
                  </a:ext>
                </a:extLst>
              </a:tr>
              <a:tr h="333539">
                <a:tc>
                  <a:txBody>
                    <a:bodyPr/>
                    <a:lstStyle/>
                    <a:p>
                      <a:pPr marL="74295" marR="0"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NewRoman"/>
                        </a:rPr>
                        <a:t>&lt;Median 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6830" marR="36830" marT="0" marB="0" anchor="ctr">
                    <a:solidFill>
                      <a:srgbClr val="000090"/>
                    </a:solidFill>
                  </a:tcPr>
                </a:tc>
                <a:tc>
                  <a:txBody>
                    <a:bodyPr/>
                    <a:lstStyle/>
                    <a:p>
                      <a:pPr marL="74295" marR="0" algn="ctr"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NewRoman"/>
                        </a:rPr>
                        <a:t>196.6 nmol/L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6830" marR="36830" marT="0" marB="0" anchor="ctr">
                    <a:solidFill>
                      <a:srgbClr val="000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60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NewRoman"/>
                        </a:rPr>
                        <a:t>1.08 (0.90 to 1.29)</a:t>
                      </a:r>
                      <a:endParaRPr lang="en-US" sz="160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6830" marR="36830" marT="0" marB="0" anchor="ctr">
                    <a:solidFill>
                      <a:srgbClr val="0000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0157941"/>
                  </a:ext>
                </a:extLst>
              </a:tr>
              <a:tr h="333539">
                <a:tc>
                  <a:txBody>
                    <a:bodyPr/>
                    <a:lstStyle/>
                    <a:p>
                      <a:pPr marL="74295" marR="0"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NewRoman"/>
                        </a:rPr>
                        <a:t>≥Median 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6830" marR="36830" marT="0" marB="0" anchor="ctr">
                    <a:solidFill>
                      <a:srgbClr val="000090"/>
                    </a:solidFill>
                  </a:tcPr>
                </a:tc>
                <a:tc>
                  <a:txBody>
                    <a:bodyPr/>
                    <a:lstStyle/>
                    <a:p>
                      <a:pPr marL="74295" marR="0" algn="ctr">
                        <a:buNone/>
                      </a:pPr>
                      <a:r>
                        <a:rPr lang="en-US" sz="1600" dirty="0">
                          <a:solidFill>
                            <a:srgbClr val="FFC94F"/>
                          </a:solidFill>
                          <a:effectLst/>
                          <a:latin typeface="+mn-lt"/>
                          <a:ea typeface="TimesNewRoman"/>
                        </a:rPr>
                        <a:t>335.9 nmol/L</a:t>
                      </a:r>
                      <a:endParaRPr lang="en-US" sz="1600" dirty="0">
                        <a:solidFill>
                          <a:srgbClr val="FFC94F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6830" marR="36830" marT="0" marB="0" anchor="ctr">
                    <a:solidFill>
                      <a:srgbClr val="000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NewRoman"/>
                        </a:rPr>
                        <a:t>0.97 (0.81 to 1.15)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6830" marR="36830" marT="0" marB="0" anchor="ctr">
                    <a:solidFill>
                      <a:srgbClr val="0000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1583212"/>
                  </a:ext>
                </a:extLst>
              </a:tr>
              <a:tr h="335406">
                <a:tc gridSpan="3">
                  <a:txBody>
                    <a:bodyPr/>
                    <a:lstStyle/>
                    <a:p>
                      <a:pPr algn="ctr"/>
                      <a:r>
                        <a:rPr lang="en-US" sz="1600" b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Baseline LDL cholesterol (median 65 mg/dL)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6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00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7854401"/>
                  </a:ext>
                </a:extLst>
              </a:tr>
              <a:tr h="333539">
                <a:tc>
                  <a:txBody>
                    <a:bodyPr/>
                    <a:lstStyle/>
                    <a:p>
                      <a:pPr marL="74295" marR="0"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NewRoman"/>
                        </a:rPr>
                        <a:t>&lt;Median 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6830" marR="36830" marT="0" marB="0" anchor="ctr">
                    <a:solidFill>
                      <a:srgbClr val="000090"/>
                    </a:solidFill>
                  </a:tcPr>
                </a:tc>
                <a:tc>
                  <a:txBody>
                    <a:bodyPr/>
                    <a:lstStyle/>
                    <a:p>
                      <a:pPr marL="74295" marR="0" algn="ctr"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NewRoman"/>
                        </a:rPr>
                        <a:t>49.1 mg/dL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6830" marR="36830" marT="0" marB="0" anchor="ctr">
                    <a:solidFill>
                      <a:srgbClr val="000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NewRoman"/>
                        </a:rPr>
                        <a:t>1.14 (0.94 to 1.37)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6830" marR="36830" marT="0" marB="0" anchor="ctr">
                    <a:solidFill>
                      <a:srgbClr val="0000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853029"/>
                  </a:ext>
                </a:extLst>
              </a:tr>
              <a:tr h="333539">
                <a:tc>
                  <a:txBody>
                    <a:bodyPr/>
                    <a:lstStyle/>
                    <a:p>
                      <a:pPr marL="74295" marR="0"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NewRoman"/>
                        </a:rPr>
                        <a:t>≥Median 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6830" marR="36830" marT="0" marB="0" anchor="ctr">
                    <a:solidFill>
                      <a:srgbClr val="000090"/>
                    </a:solidFill>
                  </a:tcPr>
                </a:tc>
                <a:tc>
                  <a:txBody>
                    <a:bodyPr/>
                    <a:lstStyle/>
                    <a:p>
                      <a:pPr marL="74295" marR="0" algn="ctr"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NewRoman"/>
                        </a:rPr>
                        <a:t>87.7 mg/dL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6830" marR="36830" marT="0" marB="0" anchor="ctr">
                    <a:solidFill>
                      <a:srgbClr val="000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NewRoman"/>
                        </a:rPr>
                        <a:t>0.93 (0.79 to 1.10)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6830" marR="36830" marT="0" marB="0" anchor="ctr">
                    <a:solidFill>
                      <a:srgbClr val="0000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8605176"/>
                  </a:ext>
                </a:extLst>
              </a:tr>
              <a:tr h="335406">
                <a:tc gridSpan="3">
                  <a:txBody>
                    <a:bodyPr/>
                    <a:lstStyle/>
                    <a:p>
                      <a:pPr algn="ctr"/>
                      <a:r>
                        <a:rPr lang="en-US" sz="1600" b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Baseline hsCRP (median 0.8 mg/L)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6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00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687937"/>
                  </a:ext>
                </a:extLst>
              </a:tr>
              <a:tr h="333539">
                <a:tc>
                  <a:txBody>
                    <a:bodyPr/>
                    <a:lstStyle/>
                    <a:p>
                      <a:pPr marL="74295" marR="0"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NewRoman"/>
                        </a:rPr>
                        <a:t>&lt;Median 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6830" marR="36830" marT="0" marB="0" anchor="ctr">
                    <a:solidFill>
                      <a:srgbClr val="000090"/>
                    </a:solidFill>
                  </a:tcPr>
                </a:tc>
                <a:tc>
                  <a:txBody>
                    <a:bodyPr/>
                    <a:lstStyle/>
                    <a:p>
                      <a:pPr marL="74295" marR="0" algn="ctr"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NewRoman"/>
                        </a:rPr>
                        <a:t>0.4 mg/L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6830" marR="36830" marT="0" marB="0" anchor="ctr">
                    <a:solidFill>
                      <a:srgbClr val="000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NewRoman"/>
                        </a:rPr>
                        <a:t>1.08 (0.88 to 1.33)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6830" marR="36830" marT="0" marB="0" anchor="ctr">
                    <a:solidFill>
                      <a:srgbClr val="0000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223355"/>
                  </a:ext>
                </a:extLst>
              </a:tr>
              <a:tr h="333539">
                <a:tc>
                  <a:txBody>
                    <a:bodyPr/>
                    <a:lstStyle/>
                    <a:p>
                      <a:pPr marL="74295" marR="0"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NewRoman"/>
                        </a:rPr>
                        <a:t>≥Median 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6830" marR="36830" marT="0" marB="0" anchor="ctr">
                    <a:solidFill>
                      <a:srgbClr val="000090"/>
                    </a:solidFill>
                  </a:tcPr>
                </a:tc>
                <a:tc>
                  <a:txBody>
                    <a:bodyPr/>
                    <a:lstStyle/>
                    <a:p>
                      <a:pPr marL="74295" marR="0" algn="ctr"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NewRoman"/>
                        </a:rPr>
                        <a:t>3.8 mg/L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6830" marR="36830" marT="0" marB="0" anchor="ctr">
                    <a:solidFill>
                      <a:srgbClr val="000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NewRoman"/>
                        </a:rPr>
                        <a:t>0.99 (0.85 to 1.15)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6830" marR="36830" marT="0" marB="0" anchor="ctr">
                    <a:solidFill>
                      <a:srgbClr val="0000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2214646"/>
                  </a:ext>
                </a:extLst>
              </a:tr>
              <a:tr h="335406">
                <a:tc gridSpan="3">
                  <a:txBody>
                    <a:bodyPr/>
                    <a:lstStyle/>
                    <a:p>
                      <a:pPr algn="ctr"/>
                      <a:r>
                        <a:rPr lang="en-US" sz="1600" b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Time from Qualifying Event (median 2.3 years)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6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00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8114265"/>
                  </a:ext>
                </a:extLst>
              </a:tr>
              <a:tr h="333539">
                <a:tc>
                  <a:txBody>
                    <a:bodyPr/>
                    <a:lstStyle/>
                    <a:p>
                      <a:pPr marL="74295" marR="0"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NewRoman"/>
                        </a:rPr>
                        <a:t>&lt;Median 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6830" marR="36830" marT="0" marB="0" anchor="ctr">
                    <a:solidFill>
                      <a:srgbClr val="000090"/>
                    </a:solidFill>
                  </a:tcPr>
                </a:tc>
                <a:tc>
                  <a:txBody>
                    <a:bodyPr/>
                    <a:lstStyle/>
                    <a:p>
                      <a:pPr marL="74295" marR="0" algn="ctr"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NewRoman"/>
                        </a:rPr>
                        <a:t>1.05 years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6830" marR="36830" marT="0" marB="0" anchor="ctr">
                    <a:solidFill>
                      <a:srgbClr val="000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NewRoman"/>
                        </a:rPr>
                        <a:t>0.93 (0.78 to 1.10)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6830" marR="36830" marT="0" marB="0" anchor="ctr">
                    <a:solidFill>
                      <a:srgbClr val="0000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7532540"/>
                  </a:ext>
                </a:extLst>
              </a:tr>
              <a:tr h="333539">
                <a:tc>
                  <a:txBody>
                    <a:bodyPr/>
                    <a:lstStyle/>
                    <a:p>
                      <a:pPr marL="74295" marR="0"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NewRoman"/>
                        </a:rPr>
                        <a:t>≥Median 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6830" marR="36830" marT="0" marB="0" anchor="ctr">
                    <a:solidFill>
                      <a:srgbClr val="000090"/>
                    </a:solidFill>
                  </a:tcPr>
                </a:tc>
                <a:tc>
                  <a:txBody>
                    <a:bodyPr/>
                    <a:lstStyle/>
                    <a:p>
                      <a:pPr marL="74295" marR="0" algn="ctr"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NewRoman"/>
                        </a:rPr>
                        <a:t>5.29 years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6830" marR="36830" marT="0" marB="0" anchor="ctr">
                    <a:solidFill>
                      <a:srgbClr val="000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NewRoman"/>
                        </a:rPr>
                        <a:t>1.14 (0.96 to 1.35)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6830" marR="36830" marT="0" marB="0" anchor="ctr">
                    <a:solidFill>
                      <a:srgbClr val="0000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01638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7876773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0DC335-3ACF-5C21-F383-48C23D8C4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DA272-EF56-A379-09ED-8612CC7D4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9143998" cy="721453"/>
          </a:xfrm>
        </p:spPr>
        <p:txBody>
          <a:bodyPr/>
          <a:lstStyle/>
          <a:p>
            <a:r>
              <a:rPr lang="en-US" dirty="0">
                <a:effectLst>
                  <a:outerShdw dist="38100" sx="1000" sy="1000" algn="tl">
                    <a:srgbClr val="000000"/>
                  </a:outerShdw>
                </a:effectLst>
              </a:rPr>
              <a:t>Limitations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B0F67-6BE2-5CB9-8F2B-E744DEDD0B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245" y="721453"/>
            <a:ext cx="8825510" cy="4255957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3500"/>
              </a:spcAft>
            </a:pPr>
            <a:r>
              <a:rPr lang="en-US" sz="2500" dirty="0"/>
              <a:t>These extended analyses are </a:t>
            </a:r>
            <a:r>
              <a:rPr lang="en-US" sz="2500" dirty="0">
                <a:solidFill>
                  <a:srgbClr val="FFC94F"/>
                </a:solidFill>
              </a:rPr>
              <a:t>exploratory</a:t>
            </a:r>
            <a:r>
              <a:rPr lang="en-US" sz="2500" dirty="0"/>
              <a:t> and not a substitute for the primary prespecified outcomes.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3500"/>
              </a:spcAft>
            </a:pPr>
            <a:r>
              <a:rPr lang="en-US" sz="2500" dirty="0"/>
              <a:t>The results may not apply to other lipoprotein(a) lowering therapies that work by different mechanisms.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3500"/>
              </a:spcAft>
            </a:pPr>
            <a:r>
              <a:rPr lang="en-US" sz="2500" dirty="0"/>
              <a:t>The trial studied only </a:t>
            </a:r>
            <a:r>
              <a:rPr lang="en-US" sz="2500" dirty="0">
                <a:solidFill>
                  <a:srgbClr val="FFC94F"/>
                </a:solidFill>
              </a:rPr>
              <a:t>secondary prevention </a:t>
            </a:r>
            <a:r>
              <a:rPr lang="en-US" sz="2500" dirty="0"/>
              <a:t>patients and results may be different for treatment of high-risk patients</a:t>
            </a:r>
            <a:br>
              <a:rPr lang="en-US" sz="2500" dirty="0"/>
            </a:br>
            <a:r>
              <a:rPr lang="en-US" sz="2500" dirty="0"/>
              <a:t>who have not had a cardiovascular event. </a:t>
            </a:r>
          </a:p>
        </p:txBody>
      </p:sp>
    </p:spTree>
    <p:extLst>
      <p:ext uri="{BB962C8B-B14F-4D97-AF65-F5344CB8AC3E}">
        <p14:creationId xmlns:p14="http://schemas.microsoft.com/office/powerpoint/2010/main" val="2662298458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6A615-6B58-C191-AAA5-9FBF38B3F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63044-829E-440A-F951-ACA567698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147"/>
            <a:ext cx="9144000" cy="614905"/>
          </a:xfrm>
        </p:spPr>
        <p:txBody>
          <a:bodyPr/>
          <a:lstStyle/>
          <a:p>
            <a:r>
              <a:rPr lang="en-US" sz="3000" dirty="0">
                <a:effectLst>
                  <a:outerShdw sx="1000" sy="1000" algn="tl">
                    <a:srgbClr val="000000"/>
                  </a:outerShdw>
                </a:effectLst>
              </a:rPr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D04B9C-799C-E520-5773-05D1A16F4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93" y="753026"/>
            <a:ext cx="8983014" cy="4277886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2500"/>
              </a:spcAft>
            </a:pPr>
            <a:r>
              <a:rPr lang="en-US" sz="2300" dirty="0"/>
              <a:t>On-treatment and uninterrupted treatment analyses showed similar results to intention-to-treat analyses (HRs 0.92 to 1.09).</a:t>
            </a:r>
          </a:p>
          <a:p>
            <a:pPr>
              <a:spcBef>
                <a:spcPts val="0"/>
              </a:spcBef>
              <a:spcAft>
                <a:spcPts val="2500"/>
              </a:spcAft>
            </a:pPr>
            <a:r>
              <a:rPr lang="en-US" sz="2300" dirty="0"/>
              <a:t>Analyses that included both first and subsequent events were consistent for the primary MACE-4 outcomes (hazard ratio 1.00).</a:t>
            </a:r>
          </a:p>
          <a:p>
            <a:pPr>
              <a:spcBef>
                <a:spcPts val="0"/>
              </a:spcBef>
              <a:spcAft>
                <a:spcPts val="2500"/>
              </a:spcAft>
            </a:pPr>
            <a:r>
              <a:rPr lang="en-US" sz="2300" dirty="0"/>
              <a:t>Landmark analyses based on magnitude of 3-month lipoprotein(a) reductions and achieved levels showed no heterogeneity of effects (hazard ratios 1.03 to 1.10).</a:t>
            </a:r>
          </a:p>
          <a:p>
            <a:pPr>
              <a:spcBef>
                <a:spcPts val="0"/>
              </a:spcBef>
              <a:spcAft>
                <a:spcPts val="2500"/>
              </a:spcAft>
            </a:pPr>
            <a:r>
              <a:rPr lang="en-US" sz="2300" dirty="0"/>
              <a:t>Subgroup analyses were broadly consistent with the primary outcome (hazard ratios 0.93 to 1.14).</a:t>
            </a:r>
          </a:p>
        </p:txBody>
      </p:sp>
    </p:spTree>
    <p:extLst>
      <p:ext uri="{BB962C8B-B14F-4D97-AF65-F5344CB8AC3E}">
        <p14:creationId xmlns:p14="http://schemas.microsoft.com/office/powerpoint/2010/main" val="3789486891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7E62-44D6-0A9F-4C30-26A576BF2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2C12299-90B8-CDEB-B371-AD6E02891B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1495" y="3664132"/>
            <a:ext cx="1463040" cy="14630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D262DF8-0EFF-F759-EE15-C46509C64C9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628"/>
          <a:stretch>
            <a:fillRect/>
          </a:stretch>
        </p:blipFill>
        <p:spPr>
          <a:xfrm>
            <a:off x="225335" y="146966"/>
            <a:ext cx="8595360" cy="3468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209922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13E218-C512-97E9-D8B9-3DD0A5EDA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6D4C7-E2B8-F056-7AF2-3CA4BCFDA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68510"/>
            <a:ext cx="7772400" cy="571500"/>
          </a:xfrm>
        </p:spPr>
        <p:txBody>
          <a:bodyPr/>
          <a:lstStyle/>
          <a:p>
            <a:r>
              <a:rPr lang="en-US" dirty="0">
                <a:effectLst>
                  <a:outerShdw dist="38100" sx="1000" sy="1000" algn="tl">
                    <a:srgbClr val="000000"/>
                  </a:outerShdw>
                </a:effectLst>
              </a:rPr>
              <a:t>Final Thoughts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6847A7-7D68-17EF-A5BB-6FF9F84B9A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7856" y="832281"/>
            <a:ext cx="8528413" cy="4047118"/>
          </a:xfrm>
        </p:spPr>
        <p:txBody>
          <a:bodyPr/>
          <a:lstStyle/>
          <a:p>
            <a:pPr marL="11113" indent="346075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2300" dirty="0"/>
              <a:t>Ongoing trials studying different populations (e.g. primary prevention or aortic stenosis) and different therapies may show better results and </a:t>
            </a:r>
            <a:r>
              <a:rPr lang="en-US" sz="2300" dirty="0">
                <a:solidFill>
                  <a:srgbClr val="FFC94F"/>
                </a:solidFill>
              </a:rPr>
              <a:t>should continue to completion</a:t>
            </a:r>
            <a:r>
              <a:rPr lang="en-US" sz="2300" dirty="0"/>
              <a:t>.</a:t>
            </a:r>
          </a:p>
          <a:p>
            <a:pPr marL="11113" indent="346075">
              <a:lnSpc>
                <a:spcPct val="104000"/>
              </a:lnSpc>
              <a:spcAft>
                <a:spcPts val="1800"/>
              </a:spcAft>
              <a:buNone/>
            </a:pPr>
            <a:r>
              <a:rPr lang="en-US" sz="2300" dirty="0"/>
              <a:t>The authors would like to acknowledge the sponsor (Novartis Pharmaceuticals) for their willingness to make a large investment in the effort to help patients with high lipoprotein(a).</a:t>
            </a:r>
          </a:p>
          <a:p>
            <a:pPr marL="0" indent="0">
              <a:lnSpc>
                <a:spcPct val="104000"/>
              </a:lnSpc>
              <a:spcAft>
                <a:spcPts val="1800"/>
              </a:spcAft>
              <a:buNone/>
            </a:pPr>
            <a:r>
              <a:rPr lang="en-US" sz="2300" dirty="0"/>
              <a:t>We also want to acknowledge the willingness of our patients</a:t>
            </a:r>
            <a:br>
              <a:rPr lang="en-US" sz="2300" dirty="0"/>
            </a:br>
            <a:r>
              <a:rPr lang="en-US" sz="2300" dirty="0"/>
              <a:t>to volunteer for this trial requiring monthly injections for as long as 7 years.</a:t>
            </a:r>
          </a:p>
        </p:txBody>
      </p:sp>
    </p:spTree>
    <p:extLst>
      <p:ext uri="{BB962C8B-B14F-4D97-AF65-F5344CB8AC3E}">
        <p14:creationId xmlns:p14="http://schemas.microsoft.com/office/powerpoint/2010/main" val="488932673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97093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CACD-B50D-F89D-468D-690F2572E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843" y="1642382"/>
            <a:ext cx="7772400" cy="857250"/>
          </a:xfrm>
        </p:spPr>
        <p:txBody>
          <a:bodyPr/>
          <a:lstStyle/>
          <a:p>
            <a:r>
              <a:rPr lang="en-US" dirty="0"/>
              <a:t>Backup</a:t>
            </a:r>
          </a:p>
        </p:txBody>
      </p:sp>
    </p:spTree>
    <p:extLst>
      <p:ext uri="{BB962C8B-B14F-4D97-AF65-F5344CB8AC3E}">
        <p14:creationId xmlns:p14="http://schemas.microsoft.com/office/powerpoint/2010/main" val="4161858959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8F32D-EF52-9081-A67A-D5B44F187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6DEAEAF-E933-C765-D903-A76154F6EE7F}"/>
              </a:ext>
            </a:extLst>
          </p:cNvPr>
          <p:cNvSpPr txBox="1"/>
          <p:nvPr/>
        </p:nvSpPr>
        <p:spPr>
          <a:xfrm>
            <a:off x="375707" y="802463"/>
            <a:ext cx="318334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9063" indent="-119063">
              <a:lnSpc>
                <a:spcPts val="1600"/>
              </a:lnSpc>
              <a:spcAft>
                <a:spcPts val="1200"/>
              </a:spcAft>
            </a:pPr>
            <a:r>
              <a:rPr lang="en-US" sz="14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400" b="1" dirty="0">
                <a:solidFill>
                  <a:schemeClr val="bg1"/>
                </a:solidFill>
                <a:latin typeface="+mn-lt"/>
              </a:rPr>
              <a:t>Sex</a:t>
            </a:r>
            <a:br>
              <a:rPr lang="en-US" sz="1400" dirty="0">
                <a:solidFill>
                  <a:schemeClr val="bg1"/>
                </a:solidFill>
                <a:latin typeface="+mn-lt"/>
              </a:rPr>
            </a:br>
            <a:r>
              <a:rPr lang="en-US" sz="1400" dirty="0">
                <a:solidFill>
                  <a:schemeClr val="bg1"/>
                </a:solidFill>
                <a:latin typeface="+mn-lt"/>
              </a:rPr>
              <a:t>Female</a:t>
            </a:r>
            <a:br>
              <a:rPr lang="en-US" sz="1400" dirty="0">
                <a:solidFill>
                  <a:schemeClr val="bg1"/>
                </a:solidFill>
                <a:latin typeface="+mn-lt"/>
              </a:rPr>
            </a:br>
            <a:r>
              <a:rPr lang="en-US" sz="1400" dirty="0">
                <a:solidFill>
                  <a:schemeClr val="bg1"/>
                </a:solidFill>
                <a:latin typeface="+mn-lt"/>
              </a:rPr>
              <a:t>Male</a:t>
            </a:r>
          </a:p>
          <a:p>
            <a:pPr marL="119063" indent="-119063">
              <a:lnSpc>
                <a:spcPts val="1600"/>
              </a:lnSpc>
              <a:spcAft>
                <a:spcPts val="1200"/>
              </a:spcAft>
            </a:pPr>
            <a:r>
              <a:rPr lang="en-US" sz="1400" b="1" dirty="0">
                <a:solidFill>
                  <a:schemeClr val="bg1"/>
                </a:solidFill>
                <a:latin typeface="+mn-lt"/>
              </a:rPr>
              <a:t>Baseline SBP</a:t>
            </a:r>
            <a:br>
              <a:rPr lang="en-US" sz="1400" dirty="0">
                <a:solidFill>
                  <a:schemeClr val="bg1"/>
                </a:solidFill>
                <a:latin typeface="+mn-lt"/>
              </a:rPr>
            </a:br>
            <a:r>
              <a:rPr lang="en-US" sz="1400" dirty="0">
                <a:solidFill>
                  <a:schemeClr val="bg1"/>
                </a:solidFill>
                <a:latin typeface="+mn-lt"/>
              </a:rPr>
              <a:t>≤110 mmHg</a:t>
            </a:r>
            <a:br>
              <a:rPr lang="en-US" sz="1400" dirty="0">
                <a:solidFill>
                  <a:schemeClr val="bg1"/>
                </a:solidFill>
                <a:latin typeface="+mn-lt"/>
              </a:rPr>
            </a:br>
            <a:r>
              <a:rPr lang="en-US" sz="1400" dirty="0">
                <a:solidFill>
                  <a:schemeClr val="bg1"/>
                </a:solidFill>
                <a:latin typeface="+mn-lt"/>
              </a:rPr>
              <a:t>&gt;110 mmHg</a:t>
            </a:r>
          </a:p>
          <a:p>
            <a:pPr marL="119063" indent="-119063">
              <a:lnSpc>
                <a:spcPts val="1600"/>
              </a:lnSpc>
              <a:spcAft>
                <a:spcPts val="1200"/>
              </a:spcAft>
            </a:pPr>
            <a:r>
              <a:rPr lang="en-US" sz="1400" b="1" dirty="0">
                <a:solidFill>
                  <a:schemeClr val="bg1"/>
                </a:solidFill>
                <a:latin typeface="+mn-lt"/>
              </a:rPr>
              <a:t>Baseline Diabetes Mellitus Type 2</a:t>
            </a:r>
            <a:br>
              <a:rPr lang="en-US" sz="1400" b="1" dirty="0">
                <a:solidFill>
                  <a:schemeClr val="bg1"/>
                </a:solidFill>
                <a:latin typeface="+mn-lt"/>
              </a:rPr>
            </a:br>
            <a:r>
              <a:rPr lang="en-US" sz="1400" dirty="0">
                <a:solidFill>
                  <a:schemeClr val="bg1"/>
                </a:solidFill>
                <a:latin typeface="+mn-lt"/>
              </a:rPr>
              <a:t>Yes</a:t>
            </a:r>
            <a:br>
              <a:rPr lang="en-US" sz="1400" dirty="0">
                <a:solidFill>
                  <a:schemeClr val="bg1"/>
                </a:solidFill>
                <a:latin typeface="+mn-lt"/>
              </a:rPr>
            </a:br>
            <a:r>
              <a:rPr lang="en-US" sz="1400" dirty="0">
                <a:solidFill>
                  <a:schemeClr val="bg1"/>
                </a:solidFill>
                <a:latin typeface="+mn-lt"/>
              </a:rPr>
              <a:t>No</a:t>
            </a:r>
          </a:p>
          <a:p>
            <a:pPr marL="119063" indent="-119063">
              <a:lnSpc>
                <a:spcPts val="1600"/>
              </a:lnSpc>
              <a:spcAft>
                <a:spcPts val="1200"/>
              </a:spcAft>
            </a:pPr>
            <a:r>
              <a:rPr lang="en-US" sz="1400" b="1" dirty="0">
                <a:solidFill>
                  <a:schemeClr val="bg1"/>
                </a:solidFill>
                <a:latin typeface="+mn-lt"/>
              </a:rPr>
              <a:t>Baseline </a:t>
            </a:r>
            <a:r>
              <a:rPr lang="en-US" sz="1400" b="1" dirty="0" err="1">
                <a:solidFill>
                  <a:schemeClr val="bg1"/>
                </a:solidFill>
                <a:latin typeface="+mn-lt"/>
              </a:rPr>
              <a:t>hs</a:t>
            </a:r>
            <a:r>
              <a:rPr lang="en-US" sz="1400" b="1" dirty="0">
                <a:solidFill>
                  <a:schemeClr val="bg1"/>
                </a:solidFill>
                <a:latin typeface="+mn-lt"/>
              </a:rPr>
              <a:t>-CRP</a:t>
            </a:r>
            <a:br>
              <a:rPr lang="en-US" sz="1400" dirty="0">
                <a:solidFill>
                  <a:schemeClr val="bg1"/>
                </a:solidFill>
                <a:latin typeface="+mn-lt"/>
              </a:rPr>
            </a:br>
            <a:r>
              <a:rPr lang="en-US" sz="1400" dirty="0">
                <a:solidFill>
                  <a:schemeClr val="bg1"/>
                </a:solidFill>
                <a:latin typeface="+mn-lt"/>
              </a:rPr>
              <a:t>&lt;Median (0.8 mg/L)</a:t>
            </a:r>
            <a:br>
              <a:rPr lang="en-US" sz="1400" dirty="0">
                <a:solidFill>
                  <a:schemeClr val="bg1"/>
                </a:solidFill>
                <a:latin typeface="+mn-lt"/>
              </a:rPr>
            </a:br>
            <a:r>
              <a:rPr lang="en-US" sz="1400" dirty="0">
                <a:solidFill>
                  <a:schemeClr val="bg1"/>
                </a:solidFill>
                <a:latin typeface="+mn-lt"/>
              </a:rPr>
              <a:t>≥Median (0.8 mg/L)</a:t>
            </a:r>
          </a:p>
          <a:p>
            <a:pPr marL="119063" indent="-119063">
              <a:lnSpc>
                <a:spcPts val="1600"/>
              </a:lnSpc>
              <a:spcAft>
                <a:spcPts val="1200"/>
              </a:spcAft>
            </a:pPr>
            <a:r>
              <a:rPr lang="en-US" sz="1400" b="1" dirty="0">
                <a:solidFill>
                  <a:schemeClr val="bg1"/>
                </a:solidFill>
                <a:latin typeface="+mn-lt"/>
              </a:rPr>
              <a:t>Baseline LDL-C</a:t>
            </a:r>
            <a:br>
              <a:rPr lang="en-US" sz="1400" dirty="0">
                <a:solidFill>
                  <a:schemeClr val="bg1"/>
                </a:solidFill>
                <a:latin typeface="+mn-lt"/>
              </a:rPr>
            </a:br>
            <a:r>
              <a:rPr lang="en-US" sz="1400" dirty="0">
                <a:solidFill>
                  <a:schemeClr val="bg1"/>
                </a:solidFill>
                <a:latin typeface="+mn-lt"/>
              </a:rPr>
              <a:t>&lt;70 mg/dL (1.8 mmol/L)</a:t>
            </a:r>
            <a:br>
              <a:rPr lang="en-US" sz="1400" dirty="0">
                <a:solidFill>
                  <a:schemeClr val="bg1"/>
                </a:solidFill>
                <a:latin typeface="+mn-lt"/>
              </a:rPr>
            </a:br>
            <a:r>
              <a:rPr lang="en-US" sz="1400" dirty="0">
                <a:solidFill>
                  <a:schemeClr val="bg1"/>
                </a:solidFill>
                <a:latin typeface="+mn-lt"/>
              </a:rPr>
              <a:t>≥70 mg/dL (1.8 mmol/L)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1CD82B-2380-D2A0-0E09-6E9D2BC1A0A5}"/>
              </a:ext>
            </a:extLst>
          </p:cNvPr>
          <p:cNvSpPr txBox="1"/>
          <p:nvPr/>
        </p:nvSpPr>
        <p:spPr>
          <a:xfrm>
            <a:off x="6669915" y="998300"/>
            <a:ext cx="1651062" cy="3580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9063" indent="-119063">
              <a:lnSpc>
                <a:spcPts val="1600"/>
              </a:lnSpc>
              <a:spcAft>
                <a:spcPts val="1200"/>
              </a:spcAft>
            </a:pPr>
            <a:r>
              <a:rPr lang="en-US" sz="1400" dirty="0">
                <a:solidFill>
                  <a:schemeClr val="bg1"/>
                </a:solidFill>
                <a:latin typeface="+mj-lt"/>
              </a:rPr>
              <a:t>	1.11 (0.87, 1.41)</a:t>
            </a:r>
            <a:br>
              <a:rPr lang="en-US" sz="1400" dirty="0">
                <a:solidFill>
                  <a:schemeClr val="bg1"/>
                </a:solidFill>
                <a:latin typeface="+mj-lt"/>
              </a:rPr>
            </a:br>
            <a:r>
              <a:rPr lang="en-US" sz="1400" dirty="0">
                <a:solidFill>
                  <a:schemeClr val="bg1"/>
                </a:solidFill>
                <a:latin typeface="+mj-lt"/>
              </a:rPr>
              <a:t>0.99 (0.86, 1.14)</a:t>
            </a:r>
          </a:p>
          <a:p>
            <a:pPr marL="119063" indent="-119063">
              <a:lnSpc>
                <a:spcPts val="1600"/>
              </a:lnSpc>
              <a:spcAft>
                <a:spcPts val="1200"/>
              </a:spcAft>
            </a:pPr>
            <a:r>
              <a:rPr lang="en-US" sz="1400" dirty="0">
                <a:solidFill>
                  <a:schemeClr val="bg1"/>
                </a:solidFill>
                <a:latin typeface="+mj-lt"/>
              </a:rPr>
              <a:t>	</a:t>
            </a:r>
            <a:br>
              <a:rPr lang="en-US" sz="1400" dirty="0">
                <a:solidFill>
                  <a:schemeClr val="bg1"/>
                </a:solidFill>
                <a:latin typeface="+mj-lt"/>
              </a:rPr>
            </a:br>
            <a:r>
              <a:rPr lang="en-US" sz="1400" dirty="0">
                <a:solidFill>
                  <a:schemeClr val="bg1"/>
                </a:solidFill>
                <a:latin typeface="+mj-lt"/>
              </a:rPr>
              <a:t>0.99 (0.71, 1.38)</a:t>
            </a:r>
            <a:br>
              <a:rPr lang="en-US" sz="1400" dirty="0">
                <a:solidFill>
                  <a:schemeClr val="bg1"/>
                </a:solidFill>
                <a:latin typeface="+mj-lt"/>
              </a:rPr>
            </a:br>
            <a:r>
              <a:rPr lang="en-US" sz="1400" dirty="0">
                <a:solidFill>
                  <a:schemeClr val="bg1"/>
                </a:solidFill>
                <a:latin typeface="+mj-lt"/>
              </a:rPr>
              <a:t>1.02 (0.90, 1.17)</a:t>
            </a:r>
          </a:p>
          <a:p>
            <a:pPr marL="119063" indent="-119063">
              <a:lnSpc>
                <a:spcPts val="1600"/>
              </a:lnSpc>
              <a:spcAft>
                <a:spcPts val="1200"/>
              </a:spcAft>
            </a:pPr>
            <a:r>
              <a:rPr lang="en-US" sz="1400" dirty="0">
                <a:solidFill>
                  <a:schemeClr val="bg1"/>
                </a:solidFill>
                <a:latin typeface="+mj-lt"/>
              </a:rPr>
              <a:t>	</a:t>
            </a:r>
            <a:br>
              <a:rPr lang="en-US" sz="1400" dirty="0">
                <a:solidFill>
                  <a:schemeClr val="bg1"/>
                </a:solidFill>
                <a:latin typeface="+mj-lt"/>
              </a:rPr>
            </a:br>
            <a:r>
              <a:rPr lang="en-US" sz="1400" dirty="0">
                <a:solidFill>
                  <a:schemeClr val="bg1"/>
                </a:solidFill>
              </a:rPr>
              <a:t>0.97 (0.79, 1.20)</a:t>
            </a:r>
            <a:br>
              <a:rPr lang="en-US" sz="1400" dirty="0">
                <a:solidFill>
                  <a:schemeClr val="bg1"/>
                </a:solidFill>
              </a:rPr>
            </a:br>
            <a:r>
              <a:rPr lang="en-US" sz="1400" dirty="0">
                <a:solidFill>
                  <a:schemeClr val="bg1"/>
                </a:solidFill>
              </a:rPr>
              <a:t>1.05 (0.90, 1.23)</a:t>
            </a:r>
          </a:p>
          <a:p>
            <a:pPr marL="119063" indent="-119063">
              <a:lnSpc>
                <a:spcPts val="1600"/>
              </a:lnSpc>
              <a:spcAft>
                <a:spcPts val="1200"/>
              </a:spcAft>
            </a:pPr>
            <a:r>
              <a:rPr lang="en-US" sz="1400" dirty="0">
                <a:solidFill>
                  <a:schemeClr val="bg1"/>
                </a:solidFill>
                <a:latin typeface="+mj-lt"/>
              </a:rPr>
              <a:t> </a:t>
            </a:r>
            <a:br>
              <a:rPr lang="en-US" sz="1400" dirty="0">
                <a:solidFill>
                  <a:schemeClr val="bg1"/>
                </a:solidFill>
                <a:latin typeface="+mj-lt"/>
              </a:rPr>
            </a:br>
            <a:r>
              <a:rPr lang="en-US" sz="1400" dirty="0">
                <a:solidFill>
                  <a:schemeClr val="bg1"/>
                </a:solidFill>
              </a:rPr>
              <a:t>1.08 (0.88, 1.34)</a:t>
            </a:r>
            <a:br>
              <a:rPr lang="en-US" sz="1400" dirty="0">
                <a:solidFill>
                  <a:schemeClr val="bg1"/>
                </a:solidFill>
              </a:rPr>
            </a:br>
            <a:r>
              <a:rPr lang="en-US" sz="1400" dirty="0">
                <a:solidFill>
                  <a:schemeClr val="bg1"/>
                </a:solidFill>
              </a:rPr>
              <a:t>0.99 (0.85, 1.15)</a:t>
            </a:r>
          </a:p>
          <a:p>
            <a:pPr marL="119063" indent="-119063">
              <a:lnSpc>
                <a:spcPts val="1600"/>
              </a:lnSpc>
              <a:spcAft>
                <a:spcPts val="1200"/>
              </a:spcAft>
            </a:pPr>
            <a:r>
              <a:rPr lang="en-US" sz="1400" dirty="0">
                <a:solidFill>
                  <a:schemeClr val="bg1"/>
                </a:solidFill>
                <a:latin typeface="+mj-lt"/>
              </a:rPr>
              <a:t> </a:t>
            </a:r>
            <a:br>
              <a:rPr lang="en-US" sz="1400" dirty="0">
                <a:solidFill>
                  <a:schemeClr val="bg1"/>
                </a:solidFill>
                <a:latin typeface="+mj-lt"/>
              </a:rPr>
            </a:br>
            <a:r>
              <a:rPr lang="en-US" sz="1400" dirty="0">
                <a:solidFill>
                  <a:schemeClr val="bg1"/>
                </a:solidFill>
              </a:rPr>
              <a:t>1.12 (0.94, 1.32)</a:t>
            </a:r>
            <a:br>
              <a:rPr lang="en-US" sz="1400" dirty="0">
                <a:solidFill>
                  <a:schemeClr val="bg1"/>
                </a:solidFill>
              </a:rPr>
            </a:br>
            <a:r>
              <a:rPr lang="en-US" sz="1400" dirty="0">
                <a:solidFill>
                  <a:schemeClr val="bg1"/>
                </a:solidFill>
              </a:rPr>
              <a:t>0.92 (0.77, 1.10)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A64EB37-B4D1-F137-EE1B-B7BA78B6166C}"/>
              </a:ext>
            </a:extLst>
          </p:cNvPr>
          <p:cNvSpPr txBox="1">
            <a:spLocks/>
          </p:cNvSpPr>
          <p:nvPr/>
        </p:nvSpPr>
        <p:spPr>
          <a:xfrm>
            <a:off x="-38100" y="1"/>
            <a:ext cx="9143999" cy="463216"/>
          </a:xfrm>
          <a:prstGeom prst="rect">
            <a:avLst/>
          </a:prstGeom>
          <a:effectLst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FFC8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FFC8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FFC8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FFC8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FFC8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34214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C8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684278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C8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026417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C8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368557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C8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endParaRPr lang="en-US" sz="2400" kern="0" dirty="0">
              <a:effectLst/>
            </a:endParaRP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F1734C7F-472C-AC81-E474-86DD38F7FDAB}"/>
              </a:ext>
            </a:extLst>
          </p:cNvPr>
          <p:cNvSpPr txBox="1"/>
          <p:nvPr/>
        </p:nvSpPr>
        <p:spPr>
          <a:xfrm>
            <a:off x="6597691" y="651798"/>
            <a:ext cx="1795511" cy="284564"/>
          </a:xfrm>
          <a:prstGeom prst="rect">
            <a:avLst/>
          </a:prstGeom>
          <a:noFill/>
        </p:spPr>
        <p:txBody>
          <a:bodyPr wrap="square" lIns="68451" tIns="34226" rIns="68451" bIns="34226" rtlCol="0">
            <a:spAutoFit/>
          </a:bodyPr>
          <a:lstStyle/>
          <a:p>
            <a:pPr algn="ctr"/>
            <a:r>
              <a:rPr lang="en-US" sz="1400" b="1" dirty="0">
                <a:solidFill>
                  <a:srgbClr val="FFFFFF"/>
                </a:solidFill>
              </a:rPr>
              <a:t>Hazard Ratio (95%)</a:t>
            </a:r>
          </a:p>
        </p:txBody>
      </p: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37C8F338-A37E-7D10-6EE4-AA36B55F0FC8}"/>
              </a:ext>
            </a:extLst>
          </p:cNvPr>
          <p:cNvCxnSpPr>
            <a:cxnSpLocks/>
          </p:cNvCxnSpPr>
          <p:nvPr/>
        </p:nvCxnSpPr>
        <p:spPr bwMode="auto">
          <a:xfrm flipH="1">
            <a:off x="6618956" y="906533"/>
            <a:ext cx="175298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D7FC0592-247E-1146-0A02-57672DE77D84}"/>
              </a:ext>
            </a:extLst>
          </p:cNvPr>
          <p:cNvCxnSpPr>
            <a:cxnSpLocks/>
          </p:cNvCxnSpPr>
          <p:nvPr/>
        </p:nvCxnSpPr>
        <p:spPr bwMode="auto">
          <a:xfrm flipV="1">
            <a:off x="4430671" y="796412"/>
            <a:ext cx="0" cy="399825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C894DD32-EA20-8166-8393-3935B0F70E3A}"/>
              </a:ext>
            </a:extLst>
          </p:cNvPr>
          <p:cNvGrpSpPr/>
          <p:nvPr/>
        </p:nvGrpSpPr>
        <p:grpSpPr>
          <a:xfrm>
            <a:off x="3800207" y="1081977"/>
            <a:ext cx="1500981" cy="3376038"/>
            <a:chOff x="3800207" y="1081977"/>
            <a:chExt cx="1500981" cy="3376038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954BF97B-F38E-01B1-2C27-38D8FDEA6D40}"/>
                </a:ext>
              </a:extLst>
            </p:cNvPr>
            <p:cNvSpPr/>
            <p:nvPr/>
          </p:nvSpPr>
          <p:spPr bwMode="auto">
            <a:xfrm>
              <a:off x="4349604" y="1277838"/>
              <a:ext cx="146304" cy="146304"/>
            </a:xfrm>
            <a:prstGeom prst="rect">
              <a:avLst/>
            </a:prstGeom>
            <a:solidFill>
              <a:srgbClr val="92D050"/>
            </a:solidFill>
            <a:ln w="19050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CF88635C-1BE1-DE89-D572-2553C46BCDCE}"/>
                </a:ext>
              </a:extLst>
            </p:cNvPr>
            <p:cNvGrpSpPr/>
            <p:nvPr/>
          </p:nvGrpSpPr>
          <p:grpSpPr>
            <a:xfrm>
              <a:off x="4142194" y="1295280"/>
              <a:ext cx="591317" cy="110837"/>
              <a:chOff x="4376652" y="1307326"/>
              <a:chExt cx="671944" cy="110837"/>
            </a:xfrm>
          </p:grpSpPr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3CBE3F84-295B-5B8A-01D5-C07E7E887ED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048596" y="1307326"/>
                <a:ext cx="0" cy="110837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92D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7CC19586-7CD7-D99A-85AB-4FA442D853B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376652" y="1307326"/>
                <a:ext cx="0" cy="110837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92D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142D7D14-8B91-5FD4-A3DF-D53C8669F57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383578" y="1362744"/>
                <a:ext cx="659477" cy="0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92D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AADE5922-799A-31E0-611E-6B1D25F5A650}"/>
                </a:ext>
              </a:extLst>
            </p:cNvPr>
            <p:cNvSpPr/>
            <p:nvPr/>
          </p:nvSpPr>
          <p:spPr bwMode="auto">
            <a:xfrm>
              <a:off x="4578599" y="1081977"/>
              <a:ext cx="148787" cy="146304"/>
            </a:xfrm>
            <a:prstGeom prst="rect">
              <a:avLst/>
            </a:prstGeom>
            <a:solidFill>
              <a:srgbClr val="92D050"/>
            </a:solidFill>
            <a:ln w="19050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DA5F808B-708F-1B08-1D80-CA9A8CE6B9BC}"/>
                </a:ext>
              </a:extLst>
            </p:cNvPr>
            <p:cNvGrpSpPr/>
            <p:nvPr/>
          </p:nvGrpSpPr>
          <p:grpSpPr>
            <a:xfrm>
              <a:off x="4156209" y="1099419"/>
              <a:ext cx="1144979" cy="110837"/>
              <a:chOff x="4376652" y="1307326"/>
              <a:chExt cx="671944" cy="110837"/>
            </a:xfrm>
          </p:grpSpPr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291D1370-3AA7-D179-0B26-F53564F59C9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048596" y="1307326"/>
                <a:ext cx="0" cy="110837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92D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9C322D33-A26C-3631-726C-5C95ABE6221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376652" y="1307326"/>
                <a:ext cx="0" cy="110837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92D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8182C6F6-238A-CDCF-3095-22E377A25B4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383578" y="1362744"/>
                <a:ext cx="659477" cy="0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92D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925F448C-468F-BD91-D715-0095B85A174C}"/>
                </a:ext>
              </a:extLst>
            </p:cNvPr>
            <p:cNvSpPr/>
            <p:nvPr/>
          </p:nvSpPr>
          <p:spPr bwMode="auto">
            <a:xfrm>
              <a:off x="4407335" y="2017661"/>
              <a:ext cx="146304" cy="146304"/>
            </a:xfrm>
            <a:prstGeom prst="rect">
              <a:avLst/>
            </a:prstGeom>
            <a:solidFill>
              <a:srgbClr val="92D050"/>
            </a:solidFill>
            <a:ln w="19050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BC9C360D-120A-DEE7-B685-B3C2D94FBCC5}"/>
                </a:ext>
              </a:extLst>
            </p:cNvPr>
            <p:cNvGrpSpPr/>
            <p:nvPr/>
          </p:nvGrpSpPr>
          <p:grpSpPr>
            <a:xfrm>
              <a:off x="4204319" y="2035103"/>
              <a:ext cx="609314" cy="110837"/>
              <a:chOff x="4376652" y="1307326"/>
              <a:chExt cx="671944" cy="110837"/>
            </a:xfrm>
            <a:solidFill>
              <a:srgbClr val="92D050"/>
            </a:solidFill>
          </p:grpSpPr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4E2020F6-E335-6AEC-4DBD-88E198777B4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048596" y="1307326"/>
                <a:ext cx="0" cy="110837"/>
              </a:xfrm>
              <a:prstGeom prst="line">
                <a:avLst/>
              </a:prstGeom>
              <a:grpFill/>
              <a:ln w="25400" cap="flat" cmpd="sng" algn="ctr">
                <a:solidFill>
                  <a:srgbClr val="92D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2803BADB-7B8D-1E4C-352B-48934E1DC25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376652" y="1307326"/>
                <a:ext cx="0" cy="110837"/>
              </a:xfrm>
              <a:prstGeom prst="line">
                <a:avLst/>
              </a:prstGeom>
              <a:grpFill/>
              <a:ln w="25400" cap="flat" cmpd="sng" algn="ctr">
                <a:solidFill>
                  <a:srgbClr val="92D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8F9D4702-936B-9754-F2C4-D9D847FFC89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383578" y="1362744"/>
                <a:ext cx="659477" cy="0"/>
              </a:xfrm>
              <a:prstGeom prst="line">
                <a:avLst/>
              </a:prstGeom>
              <a:grpFill/>
              <a:ln w="25400" cap="flat" cmpd="sng" algn="ctr">
                <a:solidFill>
                  <a:srgbClr val="92D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DAEBC16E-FAAD-8B0D-80D5-929B47FA1D4B}"/>
                </a:ext>
              </a:extLst>
            </p:cNvPr>
            <p:cNvSpPr/>
            <p:nvPr/>
          </p:nvSpPr>
          <p:spPr bwMode="auto">
            <a:xfrm>
              <a:off x="4333244" y="1821800"/>
              <a:ext cx="146304" cy="146304"/>
            </a:xfrm>
            <a:prstGeom prst="rect">
              <a:avLst/>
            </a:prstGeom>
            <a:solidFill>
              <a:srgbClr val="92D050"/>
            </a:solidFill>
            <a:ln w="19050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51204E5D-2721-A95C-F269-0B0933FE28CF}"/>
                </a:ext>
              </a:extLst>
            </p:cNvPr>
            <p:cNvGrpSpPr/>
            <p:nvPr/>
          </p:nvGrpSpPr>
          <p:grpSpPr>
            <a:xfrm>
              <a:off x="3800207" y="1839242"/>
              <a:ext cx="1472116" cy="110837"/>
              <a:chOff x="4376652" y="1307326"/>
              <a:chExt cx="671944" cy="110837"/>
            </a:xfrm>
          </p:grpSpPr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C6594F9E-ECEA-A408-DE0A-0996653AEA6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048596" y="1307326"/>
                <a:ext cx="0" cy="110837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92D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F7F79F84-3328-9758-9B29-266ADC046D7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376652" y="1307326"/>
                <a:ext cx="0" cy="110837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92D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DF9EFE3D-1073-BCC4-1EE9-26ACAF70449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383578" y="1362744"/>
                <a:ext cx="659477" cy="0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92D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0D7EBBAB-B2D3-25D6-FD3C-9E6A28008C42}"/>
                </a:ext>
              </a:extLst>
            </p:cNvPr>
            <p:cNvSpPr/>
            <p:nvPr/>
          </p:nvSpPr>
          <p:spPr bwMode="auto">
            <a:xfrm>
              <a:off x="4484309" y="2791119"/>
              <a:ext cx="146304" cy="146304"/>
            </a:xfrm>
            <a:prstGeom prst="rect">
              <a:avLst/>
            </a:prstGeom>
            <a:solidFill>
              <a:srgbClr val="92D050"/>
            </a:solidFill>
            <a:ln w="19050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32CBA548-84FD-10A1-2B9E-B10BC6064908}"/>
                </a:ext>
              </a:extLst>
            </p:cNvPr>
            <p:cNvGrpSpPr/>
            <p:nvPr/>
          </p:nvGrpSpPr>
          <p:grpSpPr>
            <a:xfrm>
              <a:off x="4237993" y="2808561"/>
              <a:ext cx="702383" cy="110837"/>
              <a:chOff x="4376652" y="1307326"/>
              <a:chExt cx="671944" cy="110837"/>
            </a:xfrm>
          </p:grpSpPr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AD8697AB-00F5-08F3-7C68-4797EAD70D1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048596" y="1307326"/>
                <a:ext cx="0" cy="110837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92D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08D96D1C-E82A-0C83-47D3-8E485BF9F60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376652" y="1307326"/>
                <a:ext cx="0" cy="110837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92D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834C6998-9979-5447-2C97-BCAE677AF22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383578" y="1362744"/>
                <a:ext cx="659477" cy="0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92D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23859264-7818-7025-A531-DEAC8A195662}"/>
                </a:ext>
              </a:extLst>
            </p:cNvPr>
            <p:cNvSpPr/>
            <p:nvPr/>
          </p:nvSpPr>
          <p:spPr bwMode="auto">
            <a:xfrm>
              <a:off x="4318811" y="2605090"/>
              <a:ext cx="146304" cy="146304"/>
            </a:xfrm>
            <a:prstGeom prst="rect">
              <a:avLst/>
            </a:prstGeom>
            <a:solidFill>
              <a:srgbClr val="92D050"/>
            </a:solidFill>
            <a:ln w="19050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1F16019F-9760-C574-2802-6183BB98A12B}"/>
                </a:ext>
              </a:extLst>
            </p:cNvPr>
            <p:cNvGrpSpPr/>
            <p:nvPr/>
          </p:nvGrpSpPr>
          <p:grpSpPr>
            <a:xfrm>
              <a:off x="3992640" y="2622532"/>
              <a:ext cx="870762" cy="110837"/>
              <a:chOff x="4376652" y="1307326"/>
              <a:chExt cx="671944" cy="110837"/>
            </a:xfrm>
            <a:solidFill>
              <a:srgbClr val="92D050"/>
            </a:solidFill>
          </p:grpSpPr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E8E2F519-9FFA-3A3E-9CDB-39BF2B46E24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048596" y="1307326"/>
                <a:ext cx="0" cy="110837"/>
              </a:xfrm>
              <a:prstGeom prst="line">
                <a:avLst/>
              </a:prstGeom>
              <a:grpFill/>
              <a:ln w="25400" cap="flat" cmpd="sng" algn="ctr">
                <a:solidFill>
                  <a:srgbClr val="92D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B14C3060-B42D-3BEB-C843-B9715188B2A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376652" y="1307326"/>
                <a:ext cx="0" cy="110837"/>
              </a:xfrm>
              <a:prstGeom prst="line">
                <a:avLst/>
              </a:prstGeom>
              <a:grpFill/>
              <a:ln w="25400" cap="flat" cmpd="sng" algn="ctr">
                <a:solidFill>
                  <a:srgbClr val="92D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76244885-75E8-B8FA-BA7F-9BC16E88310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383578" y="1362744"/>
                <a:ext cx="659477" cy="0"/>
              </a:xfrm>
              <a:prstGeom prst="line">
                <a:avLst/>
              </a:prstGeom>
              <a:grpFill/>
              <a:ln w="25400" cap="flat" cmpd="sng" algn="ctr">
                <a:solidFill>
                  <a:srgbClr val="92D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C4209491-7022-516A-5FCF-56DC748A2355}"/>
                </a:ext>
              </a:extLst>
            </p:cNvPr>
            <p:cNvSpPr/>
            <p:nvPr/>
          </p:nvSpPr>
          <p:spPr bwMode="auto">
            <a:xfrm>
              <a:off x="4339983" y="3521293"/>
              <a:ext cx="146304" cy="146304"/>
            </a:xfrm>
            <a:prstGeom prst="rect">
              <a:avLst/>
            </a:prstGeom>
            <a:solidFill>
              <a:srgbClr val="92D050"/>
            </a:solidFill>
            <a:ln w="19050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532D8CD9-D76F-E3E1-99A4-4F148F4164A7}"/>
                </a:ext>
              </a:extLst>
            </p:cNvPr>
            <p:cNvGrpSpPr/>
            <p:nvPr/>
          </p:nvGrpSpPr>
          <p:grpSpPr>
            <a:xfrm>
              <a:off x="4103290" y="3538735"/>
              <a:ext cx="659085" cy="110837"/>
              <a:chOff x="4376652" y="1307326"/>
              <a:chExt cx="671944" cy="110837"/>
            </a:xfrm>
            <a:solidFill>
              <a:srgbClr val="92D050"/>
            </a:solidFill>
          </p:grpSpPr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8B0C9CE4-A180-703E-9707-03A48BDAF03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048596" y="1307326"/>
                <a:ext cx="0" cy="110837"/>
              </a:xfrm>
              <a:prstGeom prst="line">
                <a:avLst/>
              </a:prstGeom>
              <a:grpFill/>
              <a:ln w="25400" cap="flat" cmpd="sng" algn="ctr">
                <a:solidFill>
                  <a:srgbClr val="92D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44853DF3-51D8-F0A6-B98D-F9B147046D7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376652" y="1307326"/>
                <a:ext cx="0" cy="110837"/>
              </a:xfrm>
              <a:prstGeom prst="line">
                <a:avLst/>
              </a:prstGeom>
              <a:grpFill/>
              <a:ln w="25400" cap="flat" cmpd="sng" algn="ctr">
                <a:solidFill>
                  <a:srgbClr val="92D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95AF2BAE-A947-16F8-E6BD-F1C8A43280A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383578" y="1362744"/>
                <a:ext cx="659477" cy="0"/>
              </a:xfrm>
              <a:prstGeom prst="line">
                <a:avLst/>
              </a:prstGeom>
              <a:grpFill/>
              <a:ln w="25400" cap="flat" cmpd="sng" algn="ctr">
                <a:solidFill>
                  <a:srgbClr val="92D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FCF1C365-5179-DDF7-425E-6A80B1ECB835}"/>
                </a:ext>
              </a:extLst>
            </p:cNvPr>
            <p:cNvSpPr/>
            <p:nvPr/>
          </p:nvSpPr>
          <p:spPr bwMode="auto">
            <a:xfrm>
              <a:off x="4544923" y="3360872"/>
              <a:ext cx="146304" cy="146304"/>
            </a:xfrm>
            <a:prstGeom prst="rect">
              <a:avLst/>
            </a:prstGeom>
            <a:solidFill>
              <a:srgbClr val="92D050"/>
            </a:solidFill>
            <a:ln w="19050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C3333AF3-B62D-CC4B-EA7C-7BE1B786A2DE}"/>
                </a:ext>
              </a:extLst>
            </p:cNvPr>
            <p:cNvGrpSpPr/>
            <p:nvPr/>
          </p:nvGrpSpPr>
          <p:grpSpPr>
            <a:xfrm>
              <a:off x="4170643" y="3378314"/>
              <a:ext cx="1000653" cy="110837"/>
              <a:chOff x="4376652" y="1307326"/>
              <a:chExt cx="671944" cy="110837"/>
            </a:xfrm>
          </p:grpSpPr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5D642F05-ECC5-F6D6-1EC8-713540E80A4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048596" y="1307326"/>
                <a:ext cx="0" cy="110837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92D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4" name="Straight Connector 93">
                <a:extLst>
                  <a:ext uri="{FF2B5EF4-FFF2-40B4-BE49-F238E27FC236}">
                    <a16:creationId xmlns:a16="http://schemas.microsoft.com/office/drawing/2014/main" id="{F2485EE6-54C5-34DD-AC84-295053AAF11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376652" y="1307326"/>
                <a:ext cx="0" cy="110837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92D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5" name="Straight Connector 94">
                <a:extLst>
                  <a:ext uri="{FF2B5EF4-FFF2-40B4-BE49-F238E27FC236}">
                    <a16:creationId xmlns:a16="http://schemas.microsoft.com/office/drawing/2014/main" id="{4740E4FC-2E86-5370-6CB0-54F5E9CF74A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383578" y="1362744"/>
                <a:ext cx="659477" cy="0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92D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E6DE4405-98C5-BAE1-9EFF-5148687AF6EA}"/>
                </a:ext>
              </a:extLst>
            </p:cNvPr>
            <p:cNvSpPr/>
            <p:nvPr/>
          </p:nvSpPr>
          <p:spPr bwMode="auto">
            <a:xfrm>
              <a:off x="4195656" y="4311711"/>
              <a:ext cx="146304" cy="146304"/>
            </a:xfrm>
            <a:prstGeom prst="rect">
              <a:avLst/>
            </a:prstGeom>
            <a:solidFill>
              <a:srgbClr val="92D050"/>
            </a:solidFill>
            <a:ln w="19050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FDF13138-62D6-BA29-9B33-62F9F98CF7F6}"/>
                </a:ext>
              </a:extLst>
            </p:cNvPr>
            <p:cNvGrpSpPr/>
            <p:nvPr/>
          </p:nvGrpSpPr>
          <p:grpSpPr>
            <a:xfrm>
              <a:off x="3935329" y="4329153"/>
              <a:ext cx="711586" cy="110837"/>
              <a:chOff x="4376652" y="1307326"/>
              <a:chExt cx="671944" cy="110837"/>
            </a:xfrm>
            <a:solidFill>
              <a:srgbClr val="92D050"/>
            </a:solidFill>
          </p:grpSpPr>
          <p:cxnSp>
            <p:nvCxnSpPr>
              <p:cNvPr id="98" name="Straight Connector 97">
                <a:extLst>
                  <a:ext uri="{FF2B5EF4-FFF2-40B4-BE49-F238E27FC236}">
                    <a16:creationId xmlns:a16="http://schemas.microsoft.com/office/drawing/2014/main" id="{997394C3-FE7C-8C4D-5ECE-C8546AC01F6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048596" y="1307326"/>
                <a:ext cx="0" cy="110837"/>
              </a:xfrm>
              <a:prstGeom prst="line">
                <a:avLst/>
              </a:prstGeom>
              <a:grpFill/>
              <a:ln w="25400" cap="flat" cmpd="sng" algn="ctr">
                <a:solidFill>
                  <a:srgbClr val="92D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9" name="Straight Connector 98">
                <a:extLst>
                  <a:ext uri="{FF2B5EF4-FFF2-40B4-BE49-F238E27FC236}">
                    <a16:creationId xmlns:a16="http://schemas.microsoft.com/office/drawing/2014/main" id="{0D341714-167D-BFB4-85EC-3D254A55D8E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376652" y="1307326"/>
                <a:ext cx="0" cy="110837"/>
              </a:xfrm>
              <a:prstGeom prst="line">
                <a:avLst/>
              </a:prstGeom>
              <a:grpFill/>
              <a:ln w="25400" cap="flat" cmpd="sng" algn="ctr">
                <a:solidFill>
                  <a:srgbClr val="92D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5CD96FC1-4E55-C788-0BED-C2F10E293AA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383578" y="1362744"/>
                <a:ext cx="659477" cy="0"/>
              </a:xfrm>
              <a:prstGeom prst="line">
                <a:avLst/>
              </a:prstGeom>
              <a:grpFill/>
              <a:ln w="25400" cap="flat" cmpd="sng" algn="ctr">
                <a:solidFill>
                  <a:srgbClr val="92D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5C212AA7-E2C8-BF6B-0E23-6A85B9F99703}"/>
                </a:ext>
              </a:extLst>
            </p:cNvPr>
            <p:cNvSpPr/>
            <p:nvPr/>
          </p:nvSpPr>
          <p:spPr bwMode="auto">
            <a:xfrm>
              <a:off x="4621894" y="4121794"/>
              <a:ext cx="146304" cy="146304"/>
            </a:xfrm>
            <a:prstGeom prst="rect">
              <a:avLst/>
            </a:prstGeom>
            <a:solidFill>
              <a:srgbClr val="92D050"/>
            </a:solidFill>
            <a:ln w="19050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1A2C08B3-88AD-38E9-6415-7B9F339BC873}"/>
                </a:ext>
              </a:extLst>
            </p:cNvPr>
            <p:cNvGrpSpPr/>
            <p:nvPr/>
          </p:nvGrpSpPr>
          <p:grpSpPr>
            <a:xfrm>
              <a:off x="4310156" y="4139236"/>
              <a:ext cx="827463" cy="110837"/>
              <a:chOff x="4376652" y="1307326"/>
              <a:chExt cx="671944" cy="110837"/>
            </a:xfrm>
          </p:grpSpPr>
          <p:cxnSp>
            <p:nvCxnSpPr>
              <p:cNvPr id="103" name="Straight Connector 102">
                <a:extLst>
                  <a:ext uri="{FF2B5EF4-FFF2-40B4-BE49-F238E27FC236}">
                    <a16:creationId xmlns:a16="http://schemas.microsoft.com/office/drawing/2014/main" id="{73BFEC46-C2FF-4E06-CF92-A9F4DCF7488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048596" y="1307326"/>
                <a:ext cx="0" cy="110837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92D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4" name="Straight Connector 103">
                <a:extLst>
                  <a:ext uri="{FF2B5EF4-FFF2-40B4-BE49-F238E27FC236}">
                    <a16:creationId xmlns:a16="http://schemas.microsoft.com/office/drawing/2014/main" id="{F0D18762-47F8-E67F-CB27-7F6AEC1BD13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376652" y="1307326"/>
                <a:ext cx="0" cy="110837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92D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5" name="Straight Connector 104">
                <a:extLst>
                  <a:ext uri="{FF2B5EF4-FFF2-40B4-BE49-F238E27FC236}">
                    <a16:creationId xmlns:a16="http://schemas.microsoft.com/office/drawing/2014/main" id="{4B54F184-C7D3-D467-2409-DCB4D2E8CA5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383578" y="1362744"/>
                <a:ext cx="659477" cy="0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92D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sp>
        <p:nvSpPr>
          <p:cNvPr id="107" name="TextBox 106">
            <a:extLst>
              <a:ext uri="{FF2B5EF4-FFF2-40B4-BE49-F238E27FC236}">
                <a16:creationId xmlns:a16="http://schemas.microsoft.com/office/drawing/2014/main" id="{72BED4A7-7B8F-95DD-A8E1-FE0256091C02}"/>
              </a:ext>
            </a:extLst>
          </p:cNvPr>
          <p:cNvSpPr txBox="1"/>
          <p:nvPr/>
        </p:nvSpPr>
        <p:spPr>
          <a:xfrm>
            <a:off x="2962656" y="4794507"/>
            <a:ext cx="798727" cy="284564"/>
          </a:xfrm>
          <a:prstGeom prst="rect">
            <a:avLst/>
          </a:prstGeom>
          <a:noFill/>
        </p:spPr>
        <p:txBody>
          <a:bodyPr wrap="square" lIns="68451" tIns="34226" rIns="68451" bIns="34226" rtlCol="0">
            <a:spAutoFit/>
          </a:bodyPr>
          <a:lstStyle/>
          <a:p>
            <a:pPr algn="ctr"/>
            <a:r>
              <a:rPr lang="en-US" sz="1400" dirty="0">
                <a:solidFill>
                  <a:srgbClr val="FFFFFF"/>
                </a:solidFill>
              </a:rPr>
              <a:t>0.50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20A8D091-83BB-DA42-A1DA-9BC61031AC05}"/>
              </a:ext>
            </a:extLst>
          </p:cNvPr>
          <p:cNvSpPr txBox="1"/>
          <p:nvPr/>
        </p:nvSpPr>
        <p:spPr>
          <a:xfrm>
            <a:off x="6163362" y="4794507"/>
            <a:ext cx="798727" cy="284564"/>
          </a:xfrm>
          <a:prstGeom prst="rect">
            <a:avLst/>
          </a:prstGeom>
          <a:noFill/>
        </p:spPr>
        <p:txBody>
          <a:bodyPr wrap="square" lIns="68451" tIns="34226" rIns="68451" bIns="34226" rtlCol="0">
            <a:spAutoFit/>
          </a:bodyPr>
          <a:lstStyle/>
          <a:p>
            <a:pPr algn="ctr"/>
            <a:r>
              <a:rPr lang="en-US" sz="1400" dirty="0">
                <a:solidFill>
                  <a:srgbClr val="FFFFFF"/>
                </a:solidFill>
              </a:rPr>
              <a:t>2.00</a:t>
            </a:r>
          </a:p>
        </p:txBody>
      </p: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F82486C6-F871-F4C7-F7F5-B915A71B4F6B}"/>
              </a:ext>
            </a:extLst>
          </p:cNvPr>
          <p:cNvCxnSpPr>
            <a:cxnSpLocks/>
          </p:cNvCxnSpPr>
          <p:nvPr/>
        </p:nvCxnSpPr>
        <p:spPr bwMode="auto">
          <a:xfrm flipV="1">
            <a:off x="3347596" y="4710349"/>
            <a:ext cx="0" cy="8432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9F5BF8B2-913C-0D34-1762-B87A850959A2}"/>
              </a:ext>
            </a:extLst>
          </p:cNvPr>
          <p:cNvCxnSpPr>
            <a:cxnSpLocks/>
          </p:cNvCxnSpPr>
          <p:nvPr/>
        </p:nvCxnSpPr>
        <p:spPr bwMode="auto">
          <a:xfrm>
            <a:off x="3347596" y="4711068"/>
            <a:ext cx="3209943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C2F1C94-D438-C8E5-C700-69669F209AE6}"/>
              </a:ext>
            </a:extLst>
          </p:cNvPr>
          <p:cNvCxnSpPr>
            <a:cxnSpLocks/>
          </p:cNvCxnSpPr>
          <p:nvPr/>
        </p:nvCxnSpPr>
        <p:spPr bwMode="auto">
          <a:xfrm flipV="1">
            <a:off x="6554169" y="4710349"/>
            <a:ext cx="0" cy="884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3" name="TextBox 112">
            <a:extLst>
              <a:ext uri="{FF2B5EF4-FFF2-40B4-BE49-F238E27FC236}">
                <a16:creationId xmlns:a16="http://schemas.microsoft.com/office/drawing/2014/main" id="{899C424D-1C19-C18E-EF96-B8FD364C677B}"/>
              </a:ext>
            </a:extLst>
          </p:cNvPr>
          <p:cNvSpPr txBox="1"/>
          <p:nvPr/>
        </p:nvSpPr>
        <p:spPr>
          <a:xfrm>
            <a:off x="4043026" y="4794507"/>
            <a:ext cx="798727" cy="284564"/>
          </a:xfrm>
          <a:prstGeom prst="rect">
            <a:avLst/>
          </a:prstGeom>
          <a:noFill/>
        </p:spPr>
        <p:txBody>
          <a:bodyPr wrap="square" lIns="68451" tIns="34226" rIns="68451" bIns="34226" rtlCol="0">
            <a:spAutoFit/>
          </a:bodyPr>
          <a:lstStyle/>
          <a:p>
            <a:pPr algn="ctr"/>
            <a:r>
              <a:rPr lang="en-US" sz="1400" dirty="0">
                <a:solidFill>
                  <a:srgbClr val="FFFFFF"/>
                </a:solidFill>
              </a:rPr>
              <a:t>1.00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54C2A2-B98D-4AC2-52EA-DE4EAFABCC04}"/>
              </a:ext>
            </a:extLst>
          </p:cNvPr>
          <p:cNvSpPr txBox="1">
            <a:spLocks/>
          </p:cNvSpPr>
          <p:nvPr/>
        </p:nvSpPr>
        <p:spPr>
          <a:xfrm>
            <a:off x="-39290" y="16346"/>
            <a:ext cx="9143999" cy="463216"/>
          </a:xfrm>
          <a:prstGeom prst="rect">
            <a:avLst/>
          </a:prstGeom>
          <a:effectLst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FFC8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FFC8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FFC8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FFC8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FFC8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34214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C8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684278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C8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026417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C8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368557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C8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r>
              <a:rPr lang="en-US" sz="2400" kern="0" dirty="0">
                <a:effectLst/>
              </a:rPr>
              <a:t>MACE-4: Selected Subgroups by Baseline Characteristics</a:t>
            </a:r>
          </a:p>
        </p:txBody>
      </p:sp>
    </p:spTree>
    <p:extLst>
      <p:ext uri="{BB962C8B-B14F-4D97-AF65-F5344CB8AC3E}">
        <p14:creationId xmlns:p14="http://schemas.microsoft.com/office/powerpoint/2010/main" val="2256810515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D76CA0-E7C6-6E19-CBA1-BE8CFC06F0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9137735"/>
      </p:ext>
    </p:extLst>
  </p:cSld>
  <p:clrMapOvr>
    <a:masterClrMapping/>
  </p:clrMapOvr>
  <p:transition/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8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PRECISION_REVISED_TEMPLATE">
  <a:themeElements>
    <a:clrScheme name="PRECISION_REVISED_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ECISION_REVISED_TEMPLAT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sym typeface="Gill Sans" charset="0"/>
          </a:defRPr>
        </a:defPPr>
      </a:lstStyle>
    </a:lnDef>
  </a:objectDefaults>
  <a:extraClrSchemeLst>
    <a:extraClrScheme>
      <a:clrScheme name="PRECISION_REVISED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CISION_REVISED_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CISION_REVISED_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CISION_REVISED_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CISION_REVISED_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CISION_REVISED_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CISION_REVISED_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CISION_REVISED_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CISION_REVISED_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CISION_REVISED_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CISION_REVISED_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CISION_REVISED_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Metadata/LabelInfo.xml><?xml version="1.0" encoding="utf-8"?>
<clbl:labelList xmlns:clbl="http://schemas.microsoft.com/office/2020/mipLabelMetadata">
  <clbl:label id="{cf7ff65a-ced6-400c-9856-fcac58ff39e8}" enabled="0" method="" siteId="{cf7ff65a-ced6-400c-9856-fcac58ff39e8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System 2 GB:Apps:Microsoft Office 98:Templates:Presentation Designs:•FIN Template (best)</Template>
  <TotalTime>42683</TotalTime>
  <Pages>1</Pages>
  <Words>2377</Words>
  <Application>Microsoft Macintosh PowerPoint</Application>
  <PresentationFormat>On-screen Show (16:9)</PresentationFormat>
  <Paragraphs>371</Paragraphs>
  <Slides>36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44" baseType="lpstr">
      <vt:lpstr>Arial</vt:lpstr>
      <vt:lpstr>Arial Black</vt:lpstr>
      <vt:lpstr>Arial Narrow</vt:lpstr>
      <vt:lpstr>Calibri</vt:lpstr>
      <vt:lpstr>Helvetica</vt:lpstr>
      <vt:lpstr>Times</vt:lpstr>
      <vt:lpstr>8_Blank Presentation</vt:lpstr>
      <vt:lpstr>1_PRECISION_REVISED_TEMPLATE</vt:lpstr>
      <vt:lpstr>PowerPoint Presentation</vt:lpstr>
      <vt:lpstr>PowerPoint Presentation</vt:lpstr>
      <vt:lpstr>Background</vt:lpstr>
      <vt:lpstr>Lp(a) Horizon Trial Design</vt:lpstr>
      <vt:lpstr>Primary and Key Secondary Endpoints</vt:lpstr>
      <vt:lpstr>PowerPoint Presentation</vt:lpstr>
      <vt:lpstr>PowerPoint Presentation</vt:lpstr>
      <vt:lpstr>Effect of Trial Regimens on Lipoprotein(a) and LDL-C</vt:lpstr>
      <vt:lpstr>Effects of Trial Regimens on 4-component MACE</vt:lpstr>
      <vt:lpstr>Effect of Trial Regimens on 3-component MACE</vt:lpstr>
      <vt:lpstr>Effect of Trial Regimens on 3-component CHD MACE</vt:lpstr>
      <vt:lpstr>Outcomes: MACE End Point Components (MI and Stroke)</vt:lpstr>
      <vt:lpstr>End Point Components (Revascularization and CV Death)</vt:lpstr>
      <vt:lpstr>Investigator-Reported Adverse Effects</vt:lpstr>
      <vt:lpstr>Limitations</vt:lpstr>
      <vt:lpstr>Conclusions</vt:lpstr>
      <vt:lpstr>Lp(a) Horizon: Primary NEJM Publication</vt:lpstr>
      <vt:lpstr>Additional Thoughts</vt:lpstr>
      <vt:lpstr>PowerPoint Presentation</vt:lpstr>
      <vt:lpstr>Background</vt:lpstr>
      <vt:lpstr>Time to Study Drug Discontinuation: Placebo vs. Pelacarsen</vt:lpstr>
      <vt:lpstr>Prespecified Secondary Analyses</vt:lpstr>
      <vt:lpstr>PowerPoint Presentation</vt:lpstr>
      <vt:lpstr>On-Treatment: Population with Lipoprotein(a) ≥70 mg/dL</vt:lpstr>
      <vt:lpstr>Outcomes for On-Treatment and Uninterrupted Treatment</vt:lpstr>
      <vt:lpstr>Landmark Analyses: Lp(a) Reductions and Achieved Levels</vt:lpstr>
      <vt:lpstr>Results for First Event and Total Events Analyses</vt:lpstr>
      <vt:lpstr>Results for Prespecified Multiplicity-Controlled Subgroups</vt:lpstr>
      <vt:lpstr>Limitations</vt:lpstr>
      <vt:lpstr>Conclusions</vt:lpstr>
      <vt:lpstr>PowerPoint Presentation</vt:lpstr>
      <vt:lpstr>Final Thoughts</vt:lpstr>
      <vt:lpstr>PowerPoint Presentation</vt:lpstr>
      <vt:lpstr>Backup</vt:lpstr>
      <vt:lpstr>PowerPoint Presentation</vt:lpstr>
      <vt:lpstr>PowerPoint Presentation</vt:lpstr>
    </vt:vector>
  </TitlesOfParts>
  <Manager/>
  <Company>Cleveland Clinic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subject/>
  <dc:creator>Steven E. Nissen MD</dc:creator>
  <cp:keywords/>
  <dc:description/>
  <cp:lastModifiedBy>Nissen, M.D., Steven</cp:lastModifiedBy>
  <cp:revision>2092</cp:revision>
  <cp:lastPrinted>2023-03-02T12:41:38Z</cp:lastPrinted>
  <dcterms:created xsi:type="dcterms:W3CDTF">2010-05-14T19:32:20Z</dcterms:created>
  <dcterms:modified xsi:type="dcterms:W3CDTF">2026-11-03T11:36:37Z</dcterms:modified>
  <cp:category/>
</cp:coreProperties>
</file>