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2.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7.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8.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706" r:id="rId2"/>
    <p:sldMasterId id="2147483745" r:id="rId3"/>
    <p:sldMasterId id="2147483825" r:id="rId4"/>
    <p:sldMasterId id="2147483860" r:id="rId5"/>
    <p:sldMasterId id="2147484070" r:id="rId6"/>
    <p:sldMasterId id="2147485038" r:id="rId7"/>
    <p:sldMasterId id="2147485048" r:id="rId8"/>
    <p:sldMasterId id="2147485050" r:id="rId9"/>
  </p:sldMasterIdLst>
  <p:notesMasterIdLst>
    <p:notesMasterId r:id="rId49"/>
  </p:notesMasterIdLst>
  <p:sldIdLst>
    <p:sldId id="432" r:id="rId10"/>
    <p:sldId id="2147480716" r:id="rId11"/>
    <p:sldId id="2147480719" r:id="rId12"/>
    <p:sldId id="2147480721" r:id="rId13"/>
    <p:sldId id="257" r:id="rId14"/>
    <p:sldId id="2147480723" r:id="rId15"/>
    <p:sldId id="280" r:id="rId16"/>
    <p:sldId id="2147480725" r:id="rId17"/>
    <p:sldId id="2147480727" r:id="rId18"/>
    <p:sldId id="2147480741" r:id="rId19"/>
    <p:sldId id="2147480787" r:id="rId20"/>
    <p:sldId id="282" r:id="rId21"/>
    <p:sldId id="2147480733" r:id="rId22"/>
    <p:sldId id="2147480752" r:id="rId23"/>
    <p:sldId id="2147480794" r:id="rId24"/>
    <p:sldId id="256" r:id="rId25"/>
    <p:sldId id="2147480784" r:id="rId26"/>
    <p:sldId id="258" r:id="rId27"/>
    <p:sldId id="2147480793" r:id="rId28"/>
    <p:sldId id="2147480748" r:id="rId29"/>
    <p:sldId id="2147480786" r:id="rId30"/>
    <p:sldId id="2147480740" r:id="rId31"/>
    <p:sldId id="2147480783" r:id="rId32"/>
    <p:sldId id="2147480782" r:id="rId33"/>
    <p:sldId id="2147480754" r:id="rId34"/>
    <p:sldId id="2147480781" r:id="rId35"/>
    <p:sldId id="2147480746" r:id="rId36"/>
    <p:sldId id="2147480785" r:id="rId37"/>
    <p:sldId id="2147480750" r:id="rId38"/>
    <p:sldId id="2147480760" r:id="rId39"/>
    <p:sldId id="2147480791" r:id="rId40"/>
    <p:sldId id="2147480739" r:id="rId41"/>
    <p:sldId id="2147480761" r:id="rId42"/>
    <p:sldId id="2147480792" r:id="rId43"/>
    <p:sldId id="2147480757" r:id="rId44"/>
    <p:sldId id="2147480758" r:id="rId45"/>
    <p:sldId id="2147480790" r:id="rId46"/>
    <p:sldId id="2147480776" r:id="rId47"/>
    <p:sldId id="2147480700"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D5993A1B-5103-8246-9514-CCD031C2D796}">
          <p14:sldIdLst>
            <p14:sldId id="432"/>
            <p14:sldId id="2147480716"/>
            <p14:sldId id="2147480719"/>
            <p14:sldId id="2147480721"/>
            <p14:sldId id="257"/>
            <p14:sldId id="2147480723"/>
            <p14:sldId id="280"/>
            <p14:sldId id="2147480725"/>
            <p14:sldId id="2147480727"/>
            <p14:sldId id="2147480741"/>
            <p14:sldId id="2147480787"/>
            <p14:sldId id="282"/>
            <p14:sldId id="2147480733"/>
            <p14:sldId id="2147480752"/>
            <p14:sldId id="2147480794"/>
            <p14:sldId id="256"/>
            <p14:sldId id="2147480784"/>
            <p14:sldId id="258"/>
            <p14:sldId id="2147480793"/>
            <p14:sldId id="2147480748"/>
            <p14:sldId id="2147480786"/>
            <p14:sldId id="2147480740"/>
            <p14:sldId id="2147480783"/>
            <p14:sldId id="2147480782"/>
            <p14:sldId id="2147480754"/>
            <p14:sldId id="2147480781"/>
            <p14:sldId id="2147480746"/>
            <p14:sldId id="2147480785"/>
            <p14:sldId id="2147480750"/>
            <p14:sldId id="2147480760"/>
            <p14:sldId id="2147480791"/>
            <p14:sldId id="2147480739"/>
            <p14:sldId id="2147480761"/>
            <p14:sldId id="2147480792"/>
            <p14:sldId id="2147480757"/>
            <p14:sldId id="2147480758"/>
            <p14:sldId id="2147480790"/>
            <p14:sldId id="2147480776"/>
            <p14:sldId id="2147480700"/>
          </p14:sldIdLst>
        </p14:section>
        <p14:section name="Back Up" id="{7ABD8783-AA41-814A-B98E-727C310FA53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A71BED-8DBE-4205-48F6-81A10DAADE93}" name="Divaka Perera" initials="DP" userId="S::k0924054@kcl.ac.uk::65c95ae8-9769-4656-b2e4-d978877c3b8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3CA"/>
    <a:srgbClr val="1358D4"/>
    <a:srgbClr val="010F4E"/>
    <a:srgbClr val="000B48"/>
    <a:srgbClr val="000A48"/>
    <a:srgbClr val="000C4B"/>
    <a:srgbClr val="000000"/>
    <a:srgbClr val="FF3554"/>
    <a:srgbClr val="35BDD0"/>
    <a:srgbClr val="1257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6417" autoAdjust="0"/>
    <p:restoredTop sz="94138"/>
  </p:normalViewPr>
  <p:slideViewPr>
    <p:cSldViewPr snapToGrid="0">
      <p:cViewPr>
        <p:scale>
          <a:sx n="86" d="100"/>
          <a:sy n="86" d="100"/>
        </p:scale>
        <p:origin x="800" y="896"/>
      </p:cViewPr>
      <p:guideLst/>
    </p:cSldViewPr>
  </p:slideViewPr>
  <p:notesTextViewPr>
    <p:cViewPr>
      <p:scale>
        <a:sx n="3" d="2"/>
        <a:sy n="3" d="2"/>
      </p:scale>
      <p:origin x="0" y="0"/>
    </p:cViewPr>
  </p:notesTextViewPr>
  <p:sorterViewPr>
    <p:cViewPr varScale="1">
      <p:scale>
        <a:sx n="1" d="1"/>
        <a:sy n="1" d="1"/>
      </p:scale>
      <p:origin x="0" y="-1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8" Type="http://schemas.openxmlformats.org/officeDocument/2006/relationships/slideMaster" Target="slideMasters/slideMaster8.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v>Advanced calcium-modification device use</c:v>
          </c:tx>
          <c:spPr>
            <a:solidFill>
              <a:srgbClr val="35BDCF"/>
            </a:solidFill>
            <a:ln w="0">
              <a:noFill/>
              <a:prstDash val="solid"/>
            </a:ln>
          </c:spPr>
          <c:invertIfNegative val="0"/>
          <c:dPt>
            <c:idx val="0"/>
            <c:invertIfNegative val="0"/>
            <c:bubble3D val="0"/>
            <c:spPr>
              <a:solidFill>
                <a:srgbClr val="35BDCF"/>
              </a:solidFill>
            </c:spPr>
            <c:extLst>
              <c:ext xmlns:c16="http://schemas.microsoft.com/office/drawing/2014/chart" uri="{C3380CC4-5D6E-409C-BE32-E72D297353CC}">
                <c16:uniqueId val="{00000001-2398-E547-A945-990A10A5683F}"/>
              </c:ext>
            </c:extLst>
          </c:dPt>
          <c:dPt>
            <c:idx val="1"/>
            <c:invertIfNegative val="0"/>
            <c:bubble3D val="0"/>
            <c:spPr>
              <a:solidFill>
                <a:srgbClr val="FF3554"/>
              </a:solidFill>
            </c:spPr>
            <c:extLst>
              <c:ext xmlns:c16="http://schemas.microsoft.com/office/drawing/2014/chart" uri="{C3380CC4-5D6E-409C-BE32-E72D297353CC}">
                <c16:uniqueId val="{00000003-2398-E547-A945-990A10A5683F}"/>
              </c:ext>
            </c:extLst>
          </c:dPt>
          <c:dLbls>
            <c:dLbl>
              <c:idx val="0"/>
              <c:tx>
                <c:rich>
                  <a:bodyPr/>
                  <a:lstStyle/>
                  <a:p>
                    <a:r>
                      <a:rPr lang="en-US" sz="2250" b="1">
                        <a:solidFill>
                          <a:srgbClr val="052A42"/>
                        </a:solidFill>
                        <a:latin typeface="Arial"/>
                        <a:ea typeface="Arial"/>
                        <a:cs typeface="Arial"/>
                      </a:rPr>
                      <a:t>9.2%
45/490</a:t>
                    </a:r>
                  </a:p>
                </c:rich>
              </c:tx>
              <c:spPr/>
              <c:showLegendKey val="1"/>
              <c:showVal val="1"/>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1-2398-E547-A945-990A10A5683F}"/>
                </c:ext>
              </c:extLst>
            </c:dLbl>
            <c:dLbl>
              <c:idx val="1"/>
              <c:tx>
                <c:rich>
                  <a:bodyPr/>
                  <a:lstStyle/>
                  <a:p>
                    <a:r>
                      <a:rPr lang="en-US" sz="2250" b="1">
                        <a:solidFill>
                          <a:srgbClr val="052A42"/>
                        </a:solidFill>
                        <a:latin typeface="Arial"/>
                        <a:ea typeface="Arial"/>
                        <a:cs typeface="Arial"/>
                      </a:rPr>
                      <a:t>3.8%
18/476</a:t>
                    </a:r>
                  </a:p>
                </c:rich>
              </c:tx>
              <c:spPr/>
              <c:showLegendKey val="1"/>
              <c:showVal val="1"/>
              <c:showCatName val="1"/>
              <c:showSerName val="1"/>
              <c:showPercent val="1"/>
              <c:showBubbleSize val="1"/>
              <c:extLst>
                <c:ext xmlns:c15="http://schemas.microsoft.com/office/drawing/2012/chart" uri="{CE6537A1-D6FC-4f65-9D91-7224C49458BB}">
                  <c15:showDataLabelsRange val="0"/>
                </c:ext>
                <c:ext xmlns:c16="http://schemas.microsoft.com/office/drawing/2014/chart" uri="{C3380CC4-5D6E-409C-BE32-E72D297353CC}">
                  <c16:uniqueId val="{00000003-2398-E547-A945-990A10A5683F}"/>
                </c:ext>
              </c:extLst>
            </c:dLbl>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cat>
            <c:strLit>
              <c:ptCount val="2"/>
              <c:pt idx="0">
                <c:v>CT-guided PCI</c:v>
              </c:pt>
              <c:pt idx="1">
                <c:v>IVUS-guided PCI</c:v>
              </c:pt>
            </c:strLit>
          </c:cat>
          <c:val>
            <c:numLit>
              <c:formatCode>0%</c:formatCode>
              <c:ptCount val="2"/>
              <c:pt idx="0">
                <c:v>9.1999999999999998E-2</c:v>
              </c:pt>
              <c:pt idx="1">
                <c:v>3.7999999999999999E-2</c:v>
              </c:pt>
            </c:numLit>
          </c:val>
          <c:extLst>
            <c:ext xmlns:c16="http://schemas.microsoft.com/office/drawing/2014/chart" uri="{C3380CC4-5D6E-409C-BE32-E72D297353CC}">
              <c16:uniqueId val="{00000004-2398-E547-A945-990A10A5683F}"/>
            </c:ext>
          </c:extLst>
        </c:ser>
        <c:dLbls>
          <c:dLblPos val="outEnd"/>
          <c:showLegendKey val="0"/>
          <c:showVal val="1"/>
          <c:showCatName val="0"/>
          <c:showSerName val="0"/>
          <c:showPercent val="0"/>
          <c:showBubbleSize val="0"/>
        </c:dLbls>
        <c:gapWidth val="16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A5B4BF"/>
            </a:solidFill>
            <a:prstDash val="solid"/>
          </a:ln>
        </c:spPr>
        <c:txPr>
          <a:bodyPr anchorCtr="1"/>
          <a:lstStyle/>
          <a:p>
            <a:pPr>
              <a:defRPr sz="1800" b="1">
                <a:solidFill>
                  <a:srgbClr val="052A42"/>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max val="0.12"/>
          <c:min val="0"/>
        </c:scaling>
        <c:delete val="0"/>
        <c:axPos val="l"/>
        <c:majorGridlines>
          <c:spPr>
            <a:ln w="9525">
              <a:solidFill>
                <a:srgbClr val="E4EAF0"/>
              </a:solidFill>
              <a:prstDash val="solid"/>
            </a:ln>
          </c:spPr>
        </c:majorGridlines>
        <c:numFmt formatCode="0%" sourceLinked="1"/>
        <c:majorTickMark val="none"/>
        <c:minorTickMark val="none"/>
        <c:tickLblPos val="nextTo"/>
        <c:spPr>
          <a:ln w="0">
            <a:noFill/>
            <a:prstDash val="solid"/>
          </a:ln>
        </c:spPr>
        <c:txPr>
          <a:bodyPr anchorCtr="1"/>
          <a:lstStyle/>
          <a:p>
            <a:pPr>
              <a:defRPr sz="1500">
                <a:solidFill>
                  <a:srgbClr val="597183"/>
                </a:solidFill>
                <a:latin typeface="Arial"/>
                <a:ea typeface="Arial"/>
                <a:cs typeface="Arial"/>
              </a:defRPr>
            </a:pPr>
            <a:endParaRPr lang="en-US"/>
          </a:p>
        </c:txPr>
        <c:crossAx val="48650112"/>
        <c:crosses val="autoZero"/>
        <c:crossBetween val="between"/>
        <c:majorUnit val="0.02"/>
      </c:valAx>
      <c:spPr>
        <a:noFill/>
        <a:ln w="0">
          <a:noFill/>
          <a:prstDash val="solid"/>
        </a:ln>
      </c:spPr>
    </c:plotArea>
    <c:plotVisOnly val="1"/>
    <c:dispBlanksAs val="zero"/>
    <c:showDLblsOverMax val="1"/>
  </c:chart>
  <c:spPr>
    <a:noFill/>
    <a:ln w="0">
      <a:noFill/>
      <a:prstDash val="solid"/>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04E7B5-125C-644A-955A-0D82217033CF}"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F32D96-7313-D14B-BD61-0E104C82CE63}" type="slidenum">
              <a:rPr lang="en-US" smtClean="0"/>
              <a:t>‹#›</a:t>
            </a:fld>
            <a:endParaRPr lang="en-US"/>
          </a:p>
        </p:txBody>
      </p:sp>
    </p:spTree>
    <p:extLst>
      <p:ext uri="{BB962C8B-B14F-4D97-AF65-F5344CB8AC3E}">
        <p14:creationId xmlns:p14="http://schemas.microsoft.com/office/powerpoint/2010/main" val="2805820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miter lim="800000"/>
            <a:headEnd/>
            <a:tailEnd/>
          </a:ln>
        </p:spPr>
        <p:txBody>
          <a:bodyPr/>
          <a:lstStyle/>
          <a:p>
            <a:pPr marL="0" marR="0" lvl="0" indent="0" algn="r" defTabSz="939800" rtl="0" eaLnBrk="1" fontAlgn="base" latinLnBrk="0" hangingPunct="1">
              <a:lnSpc>
                <a:spcPct val="100000"/>
              </a:lnSpc>
              <a:spcBef>
                <a:spcPct val="0"/>
              </a:spcBef>
              <a:spcAft>
                <a:spcPct val="0"/>
              </a:spcAft>
              <a:buClrTx/>
              <a:buSzTx/>
              <a:buFontTx/>
              <a:buNone/>
              <a:tabLst/>
              <a:defRPr/>
            </a:pPr>
            <a:fld id="{C742A8D0-09EC-42FB-90C5-B1D1E1AB5C3A}" type="slidenum">
              <a:rPr kumimoji="0" lang="en-US" sz="1200" b="0" i="0" u="none" strike="noStrike" kern="1200" cap="none" spc="0" normalizeH="0" baseline="0" noProof="0" smtClean="0">
                <a:ln>
                  <a:noFill/>
                </a:ln>
                <a:solidFill>
                  <a:srgbClr val="000000"/>
                </a:solidFill>
                <a:effectLst/>
                <a:uLnTx/>
                <a:uFillTx/>
                <a:latin typeface="Arial" charset="0"/>
                <a:ea typeface="ヒラギノ角ゴ Pro W3"/>
                <a:cs typeface="ヒラギノ角ゴ Pro W3"/>
              </a:rPr>
              <a:pPr marL="0" marR="0" lvl="0" indent="0" algn="r" defTabSz="9398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Arial" charset="0"/>
              <a:ea typeface="ヒラギノ角ゴ Pro W3"/>
              <a:cs typeface="ヒラギノ角ゴ Pro W3"/>
            </a:endParaRPr>
          </a:p>
        </p:txBody>
      </p:sp>
      <p:sp>
        <p:nvSpPr>
          <p:cNvPr id="13314" name="Rectangle 2"/>
          <p:cNvSpPr>
            <a:spLocks noGrp="1" noRot="1" noChangeAspect="1" noChangeArrowheads="1" noTextEdit="1"/>
          </p:cNvSpPr>
          <p:nvPr>
            <p:ph type="sldImg"/>
          </p:nvPr>
        </p:nvSpPr>
        <p:spPr>
          <a:xfrm>
            <a:off x="419100" y="703263"/>
            <a:ext cx="6248400" cy="3516312"/>
          </a:xfrm>
          <a:ln/>
        </p:spPr>
      </p:sp>
      <p:sp>
        <p:nvSpPr>
          <p:cNvPr id="13315" name="Rectangle 3"/>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164068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ヒラギノ角ゴ Pro W3" pitchFamily="-111" charset="-128"/>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Clinical reveal built from the same case in user-supplied image(20261031-125905).png. Original higher-resolution plaque and physiology assets reused from P4_LBT_TCTLayout(1).pptx slide 11 (image72.png and image73.png). Calcium is cropped from the supplied slide image, preserving all displayed clinical pixels. No vessel contours, plaque, calcium, colors, or physiological values synthesized or modified. Image scaling preserves the intrinsic aspect ratio of each cropped view. Labels and composition are editable; clinical images remain original raster assets. Slide 1: fully visible static version. Slide 2: three native click-triggered fade reveals (plaque, calcium, physiology). Start by showing the title, then introduce the domains in sequence. Playback should be checked in PowerPoint on the presentation machine.</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supplied study-design slide image(20261101-055400).png and original P4 map/branding assets. Content retained: 23 centers, 8 countries; international randomized open-label trial; investigator initiated; regulatory sponsor CoreAalst; central core laboratory analyses; blinded endpoint adjudication; independent DSMB safety oversight; grant support from GE HealthCare and HeartFlow. Original map retained unchanged. Typography, statistics, oversight statements, markers, and footer elements aligned on consistent grids. Text and annotations editable, map and logos are original image assets.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Rebuilt from user-supplied image(20261031-124604).png. All clinical inclusion/exclusion criteria and threshold operators retained exactly: age 18–79; chronic coronary syndrome or stabilized NSTE-ACS; revascularization indicated; diameter stenosis &gt;70% and FFRCT ≤0.80; reference vessel 2.5–4.0 mm; no more than 2 target vessels; exclusions STEMI/left main disease, previous target-vessel PCI or CABG, eGFR ≤30 mL/min/1.73 m², BMI ≥35 kg/m², insufficient CCTA image quality. Consistent 28-pixel text baseline grid; identical column padding, header alignment, category-to-body offsets, and section spacing. All text and panels editable; only original CRF/TCT logo raster.</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EE7A4-1720-F93E-6E2D-DB0F7EF512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4E8120-E90D-0E17-0D69-8C5BC5FEA0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555AC9-30A6-F934-1CF0-4EF8EE59BB4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9ECAF70-B6FC-4F90-4471-1CE89A36076F}"/>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extLst>
      <p:ext uri="{BB962C8B-B14F-4D97-AF65-F5344CB8AC3E}">
        <p14:creationId xmlns:p14="http://schemas.microsoft.com/office/powerpoint/2010/main" val="2351236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Alternative 3: image-led comparison of the P4 protocol-defined guidance strategies slide. Content from the user-supplied slide image(20261031-010313).png and P4_LBT_TCTLayout(1).pptx slide 22. Shared operator preparation: all participating interventional cardiologists completed a dedicated coronary CT course. CT strategy: standardized anatomy, plaque and FFRCT Planner package reviewed before the procedure; 3D CT synchronized with the C-arm; mandatory stent enhancement; IVUS only for bailout. IVUS strategy: mandatory pre-PCI assessment of morphology and vessel sizing; mandatory post-PCI IVUS; expansion ≥80% acceptable and ≥90% optimal; no access to the CT planning package. Layout does not imply that IVUS assessment occurs before coronary instrumentation. All text and layout shapes editable. The image-led alternative uses an original illustrative CT model (slide 23) and a conceptual IVUS illustration already used in the presentation (slide 4); neither is presented as comparative trial evidence.</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 user-provided gray/white CT planning package slide image(20261101-052230).png and black P4 approach slide image(20261101-052240).png. All seven clinical components retained: anatomy, morphology/length, myocardial mass, projection, FFRCT, PCI strategy, and stent optimisation. Anatomy, morphology, projection and paired PCI strategy views are cropped from the supplied slide without altering clinical pixels. Higher-resolution myocardial mass, FFRCT and stent images reused from the original P4_LBT_TCTLayout(1).pptx slide 23 (image88, image90, image83). Image aspect ratios preserved. No clinical findings, physiological values or anatomy synthesized or changed. Clinical decisions summarize the supplied black slide. Text and annotations editable; clinical visuals are separate image objects.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user-supplied sample-size/statistical-analysis slide image(20261031-125014).png and P4_LBT_TCTLayout(1).pptx slide 33. Assumed 12-month target-vessel failure 7.2% in each group; absolute noninferiority margin 4.5 percentage points; 80% power; anticipated 5% attrition; calculated enrollment requirement 1,090. The margin is expressed as percentage points, not a relative percentage. Noninferiority tested at one-sided alpha 0.025; only if established, superiority tested at two-sided alpha 0.05. Primary analysis ITT with supportive per-protocol analysis, retained from the presentation’s earlier statistical-analysis slide. TVF means target-vessel failure; pp means percentage points. No new sample-size calculation performed. All content editable.</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user-supplied noninferiority results slide image(20261031-004844).png. All supplied scientific values retained. CT observed event proportion: 23/556, 4.1%; IVUS: 25/549, 4.6%. Primary ITT risk difference CT minus IVUS: −0.42 percentage points, 95% CI −2.82 to 1.99; P&lt;0.001 for noninferiority; P=0.73 for superiority. Per-protocol risk difference −0.83 percentage points, 95% CI −3.33 to 1.66. Prespecified noninferiority margin +4.5 percentage points. Forest plot rebuilt as editable PowerPoint vector shapes with exact linear coordinates on a −6 to +6 axis. Markers represent estimates; bars represent 95% CIs. Both upper CI limits lie below the margin; crossing zero does not establish superiority. pp denotes percentage points. All labels, bars, markers, and margin are editable.</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 user-supplied P4 conclusions slide. CT-guided PCI was noninferior to IVUS-guided PCI for target-vessel failure at 12 months. CT guidance shortened procedures and reduced contrast use. P4 supports a CT-based pathway for PCI planning and procedural guidance in selected patients. The comparison concerns the complete protocol-defined guidance strategies. All text and layout elements are editable. Original CRF/TCT logo retained.</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Acknowledgments source verification: Supplementary-Appendix-clean-Final-JAL-CC_Proof_clean.pdf, pages 3–4 (investigators) and 20–21 (Table S1: 23 enrolling centers), Library ID libfile_1207e2e57fc0819184f3316427c92f45. Main manuscript author affiliations: draft_Proof_hi.pdf, PDF pages 1–4, Library ID libfile_ecfe3769f9e081919207f2736d3f1abb. Selected manuscript co-authors are matched to institutions; listing does not assign formal site-PI status. Institutional names shortened for display; full names retained in the source documents. Updated at user request: Lausanne and the Swiss flag removed. Country order UK, Belgium, Italy, Denmark, United States, Japan, then Hungary and France to retain all 23 enrolling centers. Lille restored because it is one of the 23 centers in Table S1 and was omitted from the reference image. The slide is an acknowledgments summary, not an exhaustive author or site-team roster. Jonathon Leipsic: University of British Columbia, Vancouver, Canada; Brian Ko: Victorian Heart Hospital, Monash University, Melbourne, Australia. Affiliations verified from the manuscript affiliation list, PDF page 4. These two collaborators appear within the main list and are not counted among the 23 recruiting centers. Committee names, affiliations and roles verified in Supplementary Appendix page 7: Abdul Ihdayhid, Fiona Stanley Hospital, Perth, Australia (CEC and DSMB Chair); Yosuke Miyazaki, Yamaguchi University, Ube, Japan (CEC and DSMB member); Salvatore Brugaletta, Hospital Clínic Barcelona, Spain (CEC member). All text, flags, and annotations editable; original CRF/TCT blue-wave background includes the logo.</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ptos"/>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8.emf"/><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8.emf"/><Relationship Id="rId4" Type="http://schemas.microsoft.com/office/2007/relationships/hdphoto" Target="../media/hdphoto1.wdp"/></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3.xml"/><Relationship Id="rId5" Type="http://schemas.openxmlformats.org/officeDocument/2006/relationships/image" Target="../media/image15.emf"/><Relationship Id="rId4" Type="http://schemas.openxmlformats.org/officeDocument/2006/relationships/image" Target="../media/image6.png"/></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9.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9.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9.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7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2.png"/><Relationship Id="rId1" Type="http://schemas.openxmlformats.org/officeDocument/2006/relationships/slideMaster" Target="../slideMasters/slideMaster9.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9.xml"/><Relationship Id="rId5" Type="http://schemas.microsoft.com/office/2007/relationships/hdphoto" Target="../media/hdphoto1.wdp"/><Relationship Id="rId4" Type="http://schemas.openxmlformats.org/officeDocument/2006/relationships/image" Target="../media/image7.png"/></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Master" Target="../slideMasters/slideMaster9.xml"/><Relationship Id="rId4" Type="http://schemas.openxmlformats.org/officeDocument/2006/relationships/image" Target="../media/image2.png"/></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9.xml"/><Relationship Id="rId5" Type="http://schemas.openxmlformats.org/officeDocument/2006/relationships/image" Target="../media/image8.emf"/><Relationship Id="rId4" Type="http://schemas.microsoft.com/office/2007/relationships/hdphoto" Target="../media/hdphoto1.wdp"/></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78AA372-146E-1460-F285-811CD159770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2454DEEE-3AC9-06D1-FC76-813E0487E979}"/>
              </a:ext>
            </a:extLst>
          </p:cNvPr>
          <p:cNvSpPr>
            <a:spLocks noGrp="1"/>
          </p:cNvSpPr>
          <p:nvPr>
            <p:ph type="ctrTitle" hasCustomPrompt="1"/>
          </p:nvPr>
        </p:nvSpPr>
        <p:spPr>
          <a:xfrm>
            <a:off x="246709" y="1968745"/>
            <a:ext cx="8563461" cy="2112798"/>
          </a:xfrm>
        </p:spPr>
        <p:txBody>
          <a:bodyPr wrap="square" lIns="0" tIns="0" rIns="0" bIns="0" anchor="b">
            <a:noAutofit/>
          </a:bodyPr>
          <a:lstStyle>
            <a:lvl1pPr algn="l" defTabSz="914400" rtl="0" eaLnBrk="1" latinLnBrk="0" hangingPunct="1">
              <a:lnSpc>
                <a:spcPct val="90000"/>
              </a:lnSpc>
              <a:spcBef>
                <a:spcPct val="0"/>
              </a:spcBef>
              <a:buNone/>
              <a:defRPr lang="en-US" sz="5700" b="1" kern="1200" dirty="0">
                <a:solidFill>
                  <a:schemeClr val="bg1"/>
                </a:solidFill>
                <a:latin typeface="+mj-lt"/>
                <a:ea typeface="+mj-ea"/>
                <a:cs typeface="+mj-cs"/>
              </a:defRPr>
            </a:lvl1pPr>
          </a:lstStyle>
          <a:p>
            <a:r>
              <a:rPr lang="en-US" dirty="0"/>
              <a:t>Presentation title goes here</a:t>
            </a:r>
          </a:p>
        </p:txBody>
      </p:sp>
      <p:sp>
        <p:nvSpPr>
          <p:cNvPr id="8" name="Text Placeholder 7">
            <a:extLst>
              <a:ext uri="{FF2B5EF4-FFF2-40B4-BE49-F238E27FC236}">
                <a16:creationId xmlns:a16="http://schemas.microsoft.com/office/drawing/2014/main" id="{216A9D27-1B41-0F93-D62F-7940A9194FFC}"/>
              </a:ext>
            </a:extLst>
          </p:cNvPr>
          <p:cNvSpPr>
            <a:spLocks noGrp="1"/>
          </p:cNvSpPr>
          <p:nvPr>
            <p:ph type="body" sz="quarter" idx="12" hasCustomPrompt="1"/>
          </p:nvPr>
        </p:nvSpPr>
        <p:spPr>
          <a:xfrm>
            <a:off x="246709" y="4208543"/>
            <a:ext cx="8600421" cy="1053165"/>
          </a:xfrm>
        </p:spPr>
        <p:txBody>
          <a:bodyPr lIns="0" tIns="0" rIns="0" bIns="0">
            <a:noAutofit/>
          </a:bodyPr>
          <a:lstStyle>
            <a:lvl1pPr marL="0" indent="0">
              <a:lnSpc>
                <a:spcPct val="100000"/>
              </a:lnSpc>
              <a:spcBef>
                <a:spcPts val="0"/>
              </a:spcBef>
              <a:buFontTx/>
              <a:buNone/>
              <a:defRPr lang="en-US" sz="2000" kern="1200" dirty="0">
                <a:solidFill>
                  <a:schemeClr val="bg1"/>
                </a:solidFill>
                <a:latin typeface="+mn-lt"/>
                <a:ea typeface="+mn-ea"/>
                <a:cs typeface="+mn-cs"/>
              </a:defRPr>
            </a:lvl1pPr>
            <a:lvl2pPr marL="457200" indent="0">
              <a:lnSpc>
                <a:spcPct val="100000"/>
              </a:lnSpc>
              <a:spcBef>
                <a:spcPts val="0"/>
              </a:spcBef>
              <a:buFontTx/>
              <a:buNone/>
              <a:defRPr sz="2000">
                <a:solidFill>
                  <a:schemeClr val="bg1"/>
                </a:solidFill>
              </a:defRPr>
            </a:lvl2pPr>
            <a:lvl3pPr marL="914400" indent="0">
              <a:lnSpc>
                <a:spcPct val="100000"/>
              </a:lnSpc>
              <a:spcBef>
                <a:spcPts val="0"/>
              </a:spcBef>
              <a:buFontTx/>
              <a:buNone/>
              <a:defRPr sz="2000">
                <a:solidFill>
                  <a:schemeClr val="bg1"/>
                </a:solidFill>
              </a:defRPr>
            </a:lvl3pPr>
            <a:lvl4pPr marL="1371600" indent="0">
              <a:lnSpc>
                <a:spcPct val="100000"/>
              </a:lnSpc>
              <a:spcBef>
                <a:spcPts val="0"/>
              </a:spcBef>
              <a:buFontTx/>
              <a:buNone/>
              <a:defRPr sz="2000">
                <a:solidFill>
                  <a:schemeClr val="bg1"/>
                </a:solidFill>
              </a:defRPr>
            </a:lvl4pPr>
            <a:lvl5pPr marL="1828800" indent="0">
              <a:lnSpc>
                <a:spcPct val="100000"/>
              </a:lnSpc>
              <a:spcBef>
                <a:spcPts val="0"/>
              </a:spcBef>
              <a:buFontTx/>
              <a:buNone/>
              <a:defRPr sz="2000">
                <a:solidFill>
                  <a:schemeClr val="bg1"/>
                </a:solidFill>
              </a:defRPr>
            </a:lvl5pPr>
          </a:lstStyle>
          <a:p>
            <a:pPr marL="0" lvl="0" indent="0" algn="l" defTabSz="914400" rtl="0" eaLnBrk="1" latinLnBrk="0" hangingPunct="1">
              <a:lnSpc>
                <a:spcPct val="100000"/>
              </a:lnSpc>
              <a:spcBef>
                <a:spcPts val="0"/>
              </a:spcBef>
              <a:buFontTx/>
              <a:buNone/>
            </a:pPr>
            <a:r>
              <a:rPr lang="en-US" dirty="0"/>
              <a:t>Secondary information goes here if required</a:t>
            </a:r>
          </a:p>
        </p:txBody>
      </p:sp>
      <p:pic>
        <p:nvPicPr>
          <p:cNvPr id="3" name="Picture 2">
            <a:extLst>
              <a:ext uri="{FF2B5EF4-FFF2-40B4-BE49-F238E27FC236}">
                <a16:creationId xmlns:a16="http://schemas.microsoft.com/office/drawing/2014/main" id="{E3D060E2-8F4A-9989-59AF-A68DFE627301}"/>
              </a:ext>
            </a:extLst>
          </p:cNvPr>
          <p:cNvPicPr>
            <a:picLocks noChangeAspect="1"/>
          </p:cNvPicPr>
          <p:nvPr userDrawn="1"/>
        </p:nvPicPr>
        <p:blipFill>
          <a:blip r:embed="rId3"/>
          <a:stretch>
            <a:fillRect/>
          </a:stretch>
        </p:blipFill>
        <p:spPr>
          <a:xfrm>
            <a:off x="9656956" y="5999037"/>
            <a:ext cx="2233961" cy="648571"/>
          </a:xfrm>
          <a:prstGeom prst="rect">
            <a:avLst/>
          </a:prstGeom>
        </p:spPr>
      </p:pic>
    </p:spTree>
    <p:extLst>
      <p:ext uri="{BB962C8B-B14F-4D97-AF65-F5344CB8AC3E}">
        <p14:creationId xmlns:p14="http://schemas.microsoft.com/office/powerpoint/2010/main" val="2498145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E3219AF-D739-8F9D-F4C7-67D099B9CE6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2454DEEE-3AC9-06D1-FC76-813E0487E979}"/>
              </a:ext>
            </a:extLst>
          </p:cNvPr>
          <p:cNvSpPr>
            <a:spLocks noGrp="1"/>
          </p:cNvSpPr>
          <p:nvPr>
            <p:ph type="ctrTitle" hasCustomPrompt="1"/>
          </p:nvPr>
        </p:nvSpPr>
        <p:spPr>
          <a:xfrm>
            <a:off x="246709" y="1968745"/>
            <a:ext cx="8563461" cy="2112798"/>
          </a:xfrm>
        </p:spPr>
        <p:txBody>
          <a:bodyPr wrap="square" lIns="0" tIns="0" rIns="0" bIns="0" anchor="b">
            <a:noAutofit/>
          </a:bodyPr>
          <a:lstStyle>
            <a:lvl1pPr algn="l" defTabSz="914400" rtl="0" eaLnBrk="1" latinLnBrk="0" hangingPunct="1">
              <a:lnSpc>
                <a:spcPct val="90000"/>
              </a:lnSpc>
              <a:spcBef>
                <a:spcPct val="0"/>
              </a:spcBef>
              <a:buNone/>
              <a:defRPr lang="en-US" sz="5700" b="1" kern="1200" dirty="0">
                <a:solidFill>
                  <a:schemeClr val="bg1"/>
                </a:solidFill>
                <a:latin typeface="+mj-lt"/>
                <a:ea typeface="+mj-ea"/>
                <a:cs typeface="+mj-cs"/>
              </a:defRPr>
            </a:lvl1pPr>
          </a:lstStyle>
          <a:p>
            <a:r>
              <a:rPr lang="en-US" dirty="0"/>
              <a:t>Presentation title goes here</a:t>
            </a:r>
          </a:p>
        </p:txBody>
      </p:sp>
      <p:sp>
        <p:nvSpPr>
          <p:cNvPr id="8" name="Text Placeholder 7">
            <a:extLst>
              <a:ext uri="{FF2B5EF4-FFF2-40B4-BE49-F238E27FC236}">
                <a16:creationId xmlns:a16="http://schemas.microsoft.com/office/drawing/2014/main" id="{216A9D27-1B41-0F93-D62F-7940A9194FFC}"/>
              </a:ext>
            </a:extLst>
          </p:cNvPr>
          <p:cNvSpPr>
            <a:spLocks noGrp="1"/>
          </p:cNvSpPr>
          <p:nvPr>
            <p:ph type="body" sz="quarter" idx="12" hasCustomPrompt="1"/>
          </p:nvPr>
        </p:nvSpPr>
        <p:spPr>
          <a:xfrm>
            <a:off x="246709" y="4208543"/>
            <a:ext cx="8600421" cy="1053165"/>
          </a:xfrm>
        </p:spPr>
        <p:txBody>
          <a:bodyPr lIns="0" tIns="0" rIns="0" bIns="0">
            <a:noAutofit/>
          </a:bodyPr>
          <a:lstStyle>
            <a:lvl1pPr marL="0" indent="0">
              <a:lnSpc>
                <a:spcPct val="100000"/>
              </a:lnSpc>
              <a:spcBef>
                <a:spcPts val="0"/>
              </a:spcBef>
              <a:buFontTx/>
              <a:buNone/>
              <a:defRPr lang="en-US" sz="2000" kern="1200" dirty="0">
                <a:solidFill>
                  <a:schemeClr val="bg1"/>
                </a:solidFill>
                <a:latin typeface="+mn-lt"/>
                <a:ea typeface="+mn-ea"/>
                <a:cs typeface="+mn-cs"/>
              </a:defRPr>
            </a:lvl1pPr>
            <a:lvl2pPr marL="457200" indent="0">
              <a:lnSpc>
                <a:spcPct val="100000"/>
              </a:lnSpc>
              <a:spcBef>
                <a:spcPts val="0"/>
              </a:spcBef>
              <a:buFontTx/>
              <a:buNone/>
              <a:defRPr sz="2000">
                <a:solidFill>
                  <a:schemeClr val="bg1"/>
                </a:solidFill>
              </a:defRPr>
            </a:lvl2pPr>
            <a:lvl3pPr marL="914400" indent="0">
              <a:lnSpc>
                <a:spcPct val="100000"/>
              </a:lnSpc>
              <a:spcBef>
                <a:spcPts val="0"/>
              </a:spcBef>
              <a:buFontTx/>
              <a:buNone/>
              <a:defRPr sz="2000">
                <a:solidFill>
                  <a:schemeClr val="bg1"/>
                </a:solidFill>
              </a:defRPr>
            </a:lvl3pPr>
            <a:lvl4pPr marL="1371600" indent="0">
              <a:lnSpc>
                <a:spcPct val="100000"/>
              </a:lnSpc>
              <a:spcBef>
                <a:spcPts val="0"/>
              </a:spcBef>
              <a:buFontTx/>
              <a:buNone/>
              <a:defRPr sz="2000">
                <a:solidFill>
                  <a:schemeClr val="bg1"/>
                </a:solidFill>
              </a:defRPr>
            </a:lvl4pPr>
            <a:lvl5pPr marL="1828800" indent="0">
              <a:lnSpc>
                <a:spcPct val="100000"/>
              </a:lnSpc>
              <a:spcBef>
                <a:spcPts val="0"/>
              </a:spcBef>
              <a:buFontTx/>
              <a:buNone/>
              <a:defRPr sz="2000">
                <a:solidFill>
                  <a:schemeClr val="bg1"/>
                </a:solidFill>
              </a:defRPr>
            </a:lvl5pPr>
          </a:lstStyle>
          <a:p>
            <a:pPr marL="0" lvl="0" indent="0" algn="l" defTabSz="914400" rtl="0" eaLnBrk="1" latinLnBrk="0" hangingPunct="1">
              <a:lnSpc>
                <a:spcPct val="100000"/>
              </a:lnSpc>
              <a:spcBef>
                <a:spcPts val="0"/>
              </a:spcBef>
              <a:buFontTx/>
              <a:buNone/>
            </a:pPr>
            <a:r>
              <a:rPr lang="en-US" dirty="0"/>
              <a:t>Secondary information goes here if required</a:t>
            </a:r>
          </a:p>
        </p:txBody>
      </p:sp>
      <p:pic>
        <p:nvPicPr>
          <p:cNvPr id="3" name="Picture 2">
            <a:extLst>
              <a:ext uri="{FF2B5EF4-FFF2-40B4-BE49-F238E27FC236}">
                <a16:creationId xmlns:a16="http://schemas.microsoft.com/office/drawing/2014/main" id="{76659E22-E2C5-420E-421E-4F8DFA5E88F3}"/>
              </a:ext>
            </a:extLst>
          </p:cNvPr>
          <p:cNvPicPr>
            <a:picLocks noChangeAspect="1"/>
          </p:cNvPicPr>
          <p:nvPr userDrawn="1"/>
        </p:nvPicPr>
        <p:blipFill>
          <a:blip r:embed="rId3"/>
          <a:stretch>
            <a:fillRect/>
          </a:stretch>
        </p:blipFill>
        <p:spPr>
          <a:xfrm>
            <a:off x="9656956" y="5999037"/>
            <a:ext cx="2233961" cy="648571"/>
          </a:xfrm>
          <a:prstGeom prst="rect">
            <a:avLst/>
          </a:prstGeom>
        </p:spPr>
      </p:pic>
    </p:spTree>
    <p:extLst>
      <p:ext uri="{BB962C8B-B14F-4D97-AF65-F5344CB8AC3E}">
        <p14:creationId xmlns:p14="http://schemas.microsoft.com/office/powerpoint/2010/main" val="780222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50C41F3-4838-6746-9F23-4668FD6B041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2454DEEE-3AC9-06D1-FC76-813E0487E979}"/>
              </a:ext>
            </a:extLst>
          </p:cNvPr>
          <p:cNvSpPr>
            <a:spLocks noGrp="1"/>
          </p:cNvSpPr>
          <p:nvPr>
            <p:ph type="ctrTitle" hasCustomPrompt="1"/>
          </p:nvPr>
        </p:nvSpPr>
        <p:spPr>
          <a:xfrm>
            <a:off x="246709" y="1968745"/>
            <a:ext cx="8563461" cy="2112798"/>
          </a:xfrm>
        </p:spPr>
        <p:txBody>
          <a:bodyPr wrap="square" lIns="0" tIns="0" rIns="0" bIns="0" anchor="b">
            <a:noAutofit/>
          </a:bodyPr>
          <a:lstStyle>
            <a:lvl1pPr algn="l" defTabSz="914400" rtl="0" eaLnBrk="1" latinLnBrk="0" hangingPunct="1">
              <a:lnSpc>
                <a:spcPct val="90000"/>
              </a:lnSpc>
              <a:spcBef>
                <a:spcPct val="0"/>
              </a:spcBef>
              <a:buNone/>
              <a:defRPr lang="en-US" sz="5700" b="1" kern="1200" dirty="0">
                <a:solidFill>
                  <a:schemeClr val="bg1"/>
                </a:solidFill>
                <a:latin typeface="+mj-lt"/>
                <a:ea typeface="+mj-ea"/>
                <a:cs typeface="+mj-cs"/>
              </a:defRPr>
            </a:lvl1pPr>
          </a:lstStyle>
          <a:p>
            <a:r>
              <a:rPr lang="en-US" dirty="0"/>
              <a:t>Presentation title goes here</a:t>
            </a:r>
          </a:p>
        </p:txBody>
      </p:sp>
      <p:sp>
        <p:nvSpPr>
          <p:cNvPr id="8" name="Text Placeholder 7">
            <a:extLst>
              <a:ext uri="{FF2B5EF4-FFF2-40B4-BE49-F238E27FC236}">
                <a16:creationId xmlns:a16="http://schemas.microsoft.com/office/drawing/2014/main" id="{216A9D27-1B41-0F93-D62F-7940A9194FFC}"/>
              </a:ext>
            </a:extLst>
          </p:cNvPr>
          <p:cNvSpPr>
            <a:spLocks noGrp="1"/>
          </p:cNvSpPr>
          <p:nvPr>
            <p:ph type="body" sz="quarter" idx="12" hasCustomPrompt="1"/>
          </p:nvPr>
        </p:nvSpPr>
        <p:spPr>
          <a:xfrm>
            <a:off x="246709" y="4208543"/>
            <a:ext cx="8600421" cy="1053165"/>
          </a:xfrm>
        </p:spPr>
        <p:txBody>
          <a:bodyPr lIns="0" tIns="0" rIns="0" bIns="0">
            <a:noAutofit/>
          </a:bodyPr>
          <a:lstStyle>
            <a:lvl1pPr marL="0" indent="0">
              <a:lnSpc>
                <a:spcPct val="100000"/>
              </a:lnSpc>
              <a:spcBef>
                <a:spcPts val="0"/>
              </a:spcBef>
              <a:buFontTx/>
              <a:buNone/>
              <a:defRPr lang="en-US" sz="2000" kern="1200" dirty="0">
                <a:solidFill>
                  <a:schemeClr val="bg1"/>
                </a:solidFill>
                <a:latin typeface="+mn-lt"/>
                <a:ea typeface="+mn-ea"/>
                <a:cs typeface="+mn-cs"/>
              </a:defRPr>
            </a:lvl1pPr>
            <a:lvl2pPr marL="457200" indent="0">
              <a:lnSpc>
                <a:spcPct val="100000"/>
              </a:lnSpc>
              <a:spcBef>
                <a:spcPts val="0"/>
              </a:spcBef>
              <a:buFontTx/>
              <a:buNone/>
              <a:defRPr sz="2000">
                <a:solidFill>
                  <a:schemeClr val="bg1"/>
                </a:solidFill>
              </a:defRPr>
            </a:lvl2pPr>
            <a:lvl3pPr marL="914400" indent="0">
              <a:lnSpc>
                <a:spcPct val="100000"/>
              </a:lnSpc>
              <a:spcBef>
                <a:spcPts val="0"/>
              </a:spcBef>
              <a:buFontTx/>
              <a:buNone/>
              <a:defRPr sz="2000">
                <a:solidFill>
                  <a:schemeClr val="bg1"/>
                </a:solidFill>
              </a:defRPr>
            </a:lvl3pPr>
            <a:lvl4pPr marL="1371600" indent="0">
              <a:lnSpc>
                <a:spcPct val="100000"/>
              </a:lnSpc>
              <a:spcBef>
                <a:spcPts val="0"/>
              </a:spcBef>
              <a:buFontTx/>
              <a:buNone/>
              <a:defRPr sz="2000">
                <a:solidFill>
                  <a:schemeClr val="bg1"/>
                </a:solidFill>
              </a:defRPr>
            </a:lvl4pPr>
            <a:lvl5pPr marL="1828800" indent="0">
              <a:lnSpc>
                <a:spcPct val="100000"/>
              </a:lnSpc>
              <a:spcBef>
                <a:spcPts val="0"/>
              </a:spcBef>
              <a:buFontTx/>
              <a:buNone/>
              <a:defRPr sz="2000">
                <a:solidFill>
                  <a:schemeClr val="bg1"/>
                </a:solidFill>
              </a:defRPr>
            </a:lvl5pPr>
          </a:lstStyle>
          <a:p>
            <a:pPr marL="0" lvl="0" indent="0" algn="l" defTabSz="914400" rtl="0" eaLnBrk="1" latinLnBrk="0" hangingPunct="1">
              <a:lnSpc>
                <a:spcPct val="100000"/>
              </a:lnSpc>
              <a:spcBef>
                <a:spcPts val="0"/>
              </a:spcBef>
              <a:buFontTx/>
              <a:buNone/>
            </a:pPr>
            <a:r>
              <a:rPr lang="en-US" dirty="0"/>
              <a:t>Secondary information goes here if required</a:t>
            </a:r>
          </a:p>
        </p:txBody>
      </p:sp>
      <p:pic>
        <p:nvPicPr>
          <p:cNvPr id="3" name="Picture 2">
            <a:extLst>
              <a:ext uri="{FF2B5EF4-FFF2-40B4-BE49-F238E27FC236}">
                <a16:creationId xmlns:a16="http://schemas.microsoft.com/office/drawing/2014/main" id="{790B9E1A-EE2B-DF81-19B6-14B8869B153A}"/>
              </a:ext>
            </a:extLst>
          </p:cNvPr>
          <p:cNvPicPr>
            <a:picLocks noChangeAspect="1"/>
          </p:cNvPicPr>
          <p:nvPr userDrawn="1"/>
        </p:nvPicPr>
        <p:blipFill>
          <a:blip r:embed="rId3"/>
          <a:stretch>
            <a:fillRect/>
          </a:stretch>
        </p:blipFill>
        <p:spPr>
          <a:xfrm>
            <a:off x="9656956" y="5999037"/>
            <a:ext cx="2233961" cy="648571"/>
          </a:xfrm>
          <a:prstGeom prst="rect">
            <a:avLst/>
          </a:prstGeom>
        </p:spPr>
      </p:pic>
    </p:spTree>
    <p:extLst>
      <p:ext uri="{BB962C8B-B14F-4D97-AF65-F5344CB8AC3E}">
        <p14:creationId xmlns:p14="http://schemas.microsoft.com/office/powerpoint/2010/main" val="2988368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age divider">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34A25F-3DCD-46EE-0D1E-B97A8787D436}"/>
              </a:ext>
            </a:extLst>
          </p:cNvPr>
          <p:cNvPicPr>
            <a:picLocks noChangeAspect="1"/>
          </p:cNvPicPr>
          <p:nvPr userDrawn="1"/>
        </p:nvPicPr>
        <p:blipFill>
          <a:blip r:embed="rId2"/>
          <a:stretch>
            <a:fillRect/>
          </a:stretch>
        </p:blipFill>
        <p:spPr>
          <a:xfrm flipH="1">
            <a:off x="0" y="12623"/>
            <a:ext cx="12192000" cy="6845378"/>
          </a:xfrm>
          <a:prstGeom prst="rect">
            <a:avLst/>
          </a:prstGeom>
        </p:spPr>
      </p:pic>
      <p:sp>
        <p:nvSpPr>
          <p:cNvPr id="4" name="Text Placeholder 3">
            <a:extLst>
              <a:ext uri="{FF2B5EF4-FFF2-40B4-BE49-F238E27FC236}">
                <a16:creationId xmlns:a16="http://schemas.microsoft.com/office/drawing/2014/main" id="{0305C770-A1A0-2DDE-7C67-69F4413FAB72}"/>
              </a:ext>
            </a:extLst>
          </p:cNvPr>
          <p:cNvSpPr>
            <a:spLocks noGrp="1"/>
          </p:cNvSpPr>
          <p:nvPr>
            <p:ph type="body" sz="quarter" idx="13" hasCustomPrompt="1"/>
          </p:nvPr>
        </p:nvSpPr>
        <p:spPr>
          <a:xfrm>
            <a:off x="4079875" y="976465"/>
            <a:ext cx="7254875" cy="2492990"/>
          </a:xfrm>
        </p:spPr>
        <p:txBody>
          <a:bodyPr lIns="0" tIns="0" rIns="0" bIns="0">
            <a:spAutoFit/>
          </a:bodyPr>
          <a:lstStyle>
            <a:lvl1pPr marL="0" indent="0">
              <a:lnSpc>
                <a:spcPct val="90000"/>
              </a:lnSpc>
              <a:spcBef>
                <a:spcPts val="0"/>
              </a:spcBef>
              <a:buNone/>
              <a:defRPr sz="9000" b="1">
                <a:solidFill>
                  <a:schemeClr val="tx1"/>
                </a:solidFill>
              </a:defRPr>
            </a:lvl1pPr>
            <a:lvl2pPr>
              <a:lnSpc>
                <a:spcPts val="90"/>
              </a:lnSpc>
              <a:spcBef>
                <a:spcPts val="0"/>
              </a:spcBef>
              <a:defRPr/>
            </a:lvl2pPr>
            <a:lvl3pPr>
              <a:lnSpc>
                <a:spcPts val="90"/>
              </a:lnSpc>
              <a:spcBef>
                <a:spcPts val="0"/>
              </a:spcBef>
              <a:defRPr/>
            </a:lvl3pPr>
            <a:lvl4pPr>
              <a:lnSpc>
                <a:spcPts val="90"/>
              </a:lnSpc>
              <a:spcBef>
                <a:spcPts val="0"/>
              </a:spcBef>
              <a:defRPr/>
            </a:lvl4pPr>
            <a:lvl5pPr>
              <a:lnSpc>
                <a:spcPts val="90"/>
              </a:lnSpc>
              <a:spcBef>
                <a:spcPts val="0"/>
              </a:spcBef>
              <a:defRPr/>
            </a:lvl5pPr>
          </a:lstStyle>
          <a:p>
            <a:pPr lvl="0"/>
            <a:r>
              <a:rPr lang="en-US" dirty="0"/>
              <a:t>Page </a:t>
            </a:r>
            <a:br>
              <a:rPr lang="en-US" dirty="0"/>
            </a:br>
            <a:r>
              <a:rPr lang="en-US" dirty="0"/>
              <a:t>Divider</a:t>
            </a:r>
          </a:p>
        </p:txBody>
      </p:sp>
    </p:spTree>
    <p:extLst>
      <p:ext uri="{BB962C8B-B14F-4D97-AF65-F5344CB8AC3E}">
        <p14:creationId xmlns:p14="http://schemas.microsoft.com/office/powerpoint/2010/main" val="16199801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v2">
    <p:bg>
      <p:bgPr>
        <a:solidFill>
          <a:schemeClr val="accent2"/>
        </a:solid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8A233E70-1724-0337-8A4E-E6FF5F64265C}"/>
              </a:ext>
            </a:extLst>
          </p:cNvPr>
          <p:cNvGrpSpPr/>
          <p:nvPr userDrawn="1"/>
        </p:nvGrpSpPr>
        <p:grpSpPr>
          <a:xfrm>
            <a:off x="0" y="0"/>
            <a:ext cx="12192000" cy="6858000"/>
            <a:chOff x="0" y="-510024"/>
            <a:chExt cx="12192000" cy="6858000"/>
          </a:xfrm>
          <a:solidFill>
            <a:schemeClr val="tx1"/>
          </a:solidFill>
        </p:grpSpPr>
        <p:pic>
          <p:nvPicPr>
            <p:cNvPr id="26" name="Picture 25" descr="A black and gold logo&#10;&#10;Description automatically generated">
              <a:extLst>
                <a:ext uri="{FF2B5EF4-FFF2-40B4-BE49-F238E27FC236}">
                  <a16:creationId xmlns:a16="http://schemas.microsoft.com/office/drawing/2014/main" id="{BCEF077E-13DC-1937-5AFE-63F93D5D0822}"/>
                </a:ext>
              </a:extLst>
            </p:cNvPr>
            <p:cNvPicPr>
              <a:picLocks noChangeAspect="1"/>
            </p:cNvPicPr>
            <p:nvPr userDrawn="1"/>
          </p:nvPicPr>
          <p:blipFill rotWithShape="1">
            <a:blip r:embed="rId2">
              <a:lum bright="70000" contrast="-70000"/>
            </a:blip>
            <a:srcRect t="13219" r="13219"/>
            <a:stretch/>
          </p:blipFill>
          <p:spPr>
            <a:xfrm>
              <a:off x="0" y="-510024"/>
              <a:ext cx="12192000" cy="6858000"/>
            </a:xfrm>
            <a:prstGeom prst="rect">
              <a:avLst/>
            </a:prstGeom>
            <a:grpFill/>
          </p:spPr>
        </p:pic>
        <p:sp>
          <p:nvSpPr>
            <p:cNvPr id="27" name="Rectangle 26">
              <a:extLst>
                <a:ext uri="{FF2B5EF4-FFF2-40B4-BE49-F238E27FC236}">
                  <a16:creationId xmlns:a16="http://schemas.microsoft.com/office/drawing/2014/main" id="{3A4C6F4E-7DD5-79A5-0CDA-FA60DF739EA7}"/>
                </a:ext>
              </a:extLst>
            </p:cNvPr>
            <p:cNvSpPr/>
            <p:nvPr userDrawn="1"/>
          </p:nvSpPr>
          <p:spPr>
            <a:xfrm>
              <a:off x="3288891" y="707923"/>
              <a:ext cx="6577781" cy="454250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 Placeholder 3">
            <a:extLst>
              <a:ext uri="{FF2B5EF4-FFF2-40B4-BE49-F238E27FC236}">
                <a16:creationId xmlns:a16="http://schemas.microsoft.com/office/drawing/2014/main" id="{361F0B10-2B6E-C081-99A8-EC559EFFFF4C}"/>
              </a:ext>
            </a:extLst>
          </p:cNvPr>
          <p:cNvSpPr>
            <a:spLocks noGrp="1"/>
          </p:cNvSpPr>
          <p:nvPr>
            <p:ph type="body" sz="quarter" idx="13" hasCustomPrompt="1"/>
          </p:nvPr>
        </p:nvSpPr>
        <p:spPr>
          <a:xfrm>
            <a:off x="3559014" y="976465"/>
            <a:ext cx="7254875" cy="2492990"/>
          </a:xfrm>
        </p:spPr>
        <p:txBody>
          <a:bodyPr lIns="0" tIns="0" rIns="0" bIns="0">
            <a:spAutoFit/>
          </a:bodyPr>
          <a:lstStyle>
            <a:lvl1pPr marL="0" indent="0">
              <a:lnSpc>
                <a:spcPct val="90000"/>
              </a:lnSpc>
              <a:spcBef>
                <a:spcPts val="0"/>
              </a:spcBef>
              <a:buNone/>
              <a:defRPr sz="9000" b="1">
                <a:solidFill>
                  <a:schemeClr val="bg1"/>
                </a:solidFill>
              </a:defRPr>
            </a:lvl1pPr>
            <a:lvl2pPr>
              <a:lnSpc>
                <a:spcPts val="90"/>
              </a:lnSpc>
              <a:spcBef>
                <a:spcPts val="0"/>
              </a:spcBef>
              <a:defRPr/>
            </a:lvl2pPr>
            <a:lvl3pPr>
              <a:lnSpc>
                <a:spcPts val="90"/>
              </a:lnSpc>
              <a:spcBef>
                <a:spcPts val="0"/>
              </a:spcBef>
              <a:defRPr/>
            </a:lvl3pPr>
            <a:lvl4pPr>
              <a:lnSpc>
                <a:spcPts val="90"/>
              </a:lnSpc>
              <a:spcBef>
                <a:spcPts val="0"/>
              </a:spcBef>
              <a:defRPr/>
            </a:lvl4pPr>
            <a:lvl5pPr>
              <a:lnSpc>
                <a:spcPts val="90"/>
              </a:lnSpc>
              <a:spcBef>
                <a:spcPts val="0"/>
              </a:spcBef>
              <a:defRPr/>
            </a:lvl5pPr>
          </a:lstStyle>
          <a:p>
            <a:pPr lvl="0"/>
            <a:r>
              <a:rPr lang="en-US" dirty="0"/>
              <a:t>Page </a:t>
            </a:r>
            <a:br>
              <a:rPr lang="en-US" dirty="0"/>
            </a:br>
            <a:r>
              <a:rPr lang="en-US" dirty="0"/>
              <a:t>Divider</a:t>
            </a:r>
          </a:p>
        </p:txBody>
      </p:sp>
    </p:spTree>
    <p:extLst>
      <p:ext uri="{BB962C8B-B14F-4D97-AF65-F5344CB8AC3E}">
        <p14:creationId xmlns:p14="http://schemas.microsoft.com/office/powerpoint/2010/main" val="29409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col copy small text">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ABE3F652-9C9E-77F5-8AF9-F08186120A76}"/>
              </a:ext>
            </a:extLst>
          </p:cNvPr>
          <p:cNvSpPr/>
          <p:nvPr userDrawn="1"/>
        </p:nvSpPr>
        <p:spPr>
          <a:xfrm>
            <a:off x="251579"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3D6A7E90-C448-9AC6-D30C-788A970BEE62}"/>
              </a:ext>
            </a:extLst>
          </p:cNvPr>
          <p:cNvSpPr/>
          <p:nvPr userDrawn="1"/>
        </p:nvSpPr>
        <p:spPr>
          <a:xfrm>
            <a:off x="4195367"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EAB246A-1A40-DCDE-E998-4991A299194C}"/>
              </a:ext>
            </a:extLst>
          </p:cNvPr>
          <p:cNvSpPr/>
          <p:nvPr userDrawn="1"/>
        </p:nvSpPr>
        <p:spPr>
          <a:xfrm>
            <a:off x="8139154"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
            <a:extLst>
              <a:ext uri="{FF2B5EF4-FFF2-40B4-BE49-F238E27FC236}">
                <a16:creationId xmlns:a16="http://schemas.microsoft.com/office/drawing/2014/main" id="{9DEE44AA-F8DF-7FE4-797C-76C2B6CB3326}"/>
              </a:ext>
            </a:extLst>
          </p:cNvPr>
          <p:cNvSpPr>
            <a:spLocks noGrp="1"/>
          </p:cNvSpPr>
          <p:nvPr>
            <p:ph type="body" idx="1" hasCustomPrompt="1"/>
          </p:nvPr>
        </p:nvSpPr>
        <p:spPr>
          <a:xfrm>
            <a:off x="500594"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9" name="Text Placeholder 2">
            <a:extLst>
              <a:ext uri="{FF2B5EF4-FFF2-40B4-BE49-F238E27FC236}">
                <a16:creationId xmlns:a16="http://schemas.microsoft.com/office/drawing/2014/main" id="{26645147-70E9-339B-2F95-09F58C9FF306}"/>
              </a:ext>
            </a:extLst>
          </p:cNvPr>
          <p:cNvSpPr>
            <a:spLocks noGrp="1"/>
          </p:cNvSpPr>
          <p:nvPr>
            <p:ph type="body" idx="13" hasCustomPrompt="1"/>
          </p:nvPr>
        </p:nvSpPr>
        <p:spPr>
          <a:xfrm>
            <a:off x="500594" y="2143131"/>
            <a:ext cx="3276290" cy="2167612"/>
          </a:xfrm>
        </p:spPr>
        <p:txBody>
          <a:bodyPr wrap="square" lIns="0" tIns="0" rIns="0" bIns="0" anchor="t">
            <a:noAutofit/>
          </a:bodyPr>
          <a:lstStyle>
            <a:lvl1pPr marL="0" indent="0">
              <a:lnSpc>
                <a:spcPct val="100000"/>
              </a:lnSpc>
              <a:spcBef>
                <a:spcPts val="0"/>
              </a:spcBef>
              <a:buNone/>
              <a:defRPr lang="en-US" sz="19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22" name="Text Placeholder 2">
            <a:extLst>
              <a:ext uri="{FF2B5EF4-FFF2-40B4-BE49-F238E27FC236}">
                <a16:creationId xmlns:a16="http://schemas.microsoft.com/office/drawing/2014/main" id="{7A4F0451-DD57-637C-9FB7-ACD5B7CDACA8}"/>
              </a:ext>
            </a:extLst>
          </p:cNvPr>
          <p:cNvSpPr>
            <a:spLocks noGrp="1"/>
          </p:cNvSpPr>
          <p:nvPr>
            <p:ph type="body" idx="14" hasCustomPrompt="1"/>
          </p:nvPr>
        </p:nvSpPr>
        <p:spPr>
          <a:xfrm>
            <a:off x="4444382"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3" name="Text Placeholder 2">
            <a:extLst>
              <a:ext uri="{FF2B5EF4-FFF2-40B4-BE49-F238E27FC236}">
                <a16:creationId xmlns:a16="http://schemas.microsoft.com/office/drawing/2014/main" id="{40ABCCC0-99DF-E218-7F1B-B5662F6C0233}"/>
              </a:ext>
            </a:extLst>
          </p:cNvPr>
          <p:cNvSpPr>
            <a:spLocks noGrp="1"/>
          </p:cNvSpPr>
          <p:nvPr>
            <p:ph type="body" idx="15" hasCustomPrompt="1"/>
          </p:nvPr>
        </p:nvSpPr>
        <p:spPr>
          <a:xfrm>
            <a:off x="4444382" y="2143131"/>
            <a:ext cx="3276290" cy="2167612"/>
          </a:xfrm>
        </p:spPr>
        <p:txBody>
          <a:bodyPr wrap="square" lIns="0" tIns="0" rIns="0" bIns="0" anchor="t">
            <a:noAutofit/>
          </a:bodyPr>
          <a:lstStyle>
            <a:lvl1pPr marL="0" indent="0">
              <a:lnSpc>
                <a:spcPct val="100000"/>
              </a:lnSpc>
              <a:spcBef>
                <a:spcPts val="0"/>
              </a:spcBef>
              <a:buNone/>
              <a:defRPr lang="en-US" sz="19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24" name="Text Placeholder 2">
            <a:extLst>
              <a:ext uri="{FF2B5EF4-FFF2-40B4-BE49-F238E27FC236}">
                <a16:creationId xmlns:a16="http://schemas.microsoft.com/office/drawing/2014/main" id="{5076326E-4023-8E69-8CA1-A492F470BDCF}"/>
              </a:ext>
            </a:extLst>
          </p:cNvPr>
          <p:cNvSpPr>
            <a:spLocks noGrp="1"/>
          </p:cNvSpPr>
          <p:nvPr>
            <p:ph type="body" idx="16" hasCustomPrompt="1"/>
          </p:nvPr>
        </p:nvSpPr>
        <p:spPr>
          <a:xfrm>
            <a:off x="8388169"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5" name="Text Placeholder 2">
            <a:extLst>
              <a:ext uri="{FF2B5EF4-FFF2-40B4-BE49-F238E27FC236}">
                <a16:creationId xmlns:a16="http://schemas.microsoft.com/office/drawing/2014/main" id="{F6F9F180-BCFF-1C5A-E557-A60E2626C19E}"/>
              </a:ext>
            </a:extLst>
          </p:cNvPr>
          <p:cNvSpPr>
            <a:spLocks noGrp="1"/>
          </p:cNvSpPr>
          <p:nvPr>
            <p:ph type="body" idx="17" hasCustomPrompt="1"/>
          </p:nvPr>
        </p:nvSpPr>
        <p:spPr>
          <a:xfrm>
            <a:off x="8388169" y="2143131"/>
            <a:ext cx="3276290" cy="2167612"/>
          </a:xfrm>
        </p:spPr>
        <p:txBody>
          <a:bodyPr wrap="square" lIns="0" tIns="0" rIns="0" bIns="0" anchor="t">
            <a:noAutofit/>
          </a:bodyPr>
          <a:lstStyle>
            <a:lvl1pPr marL="0" indent="0">
              <a:lnSpc>
                <a:spcPct val="100000"/>
              </a:lnSpc>
              <a:spcBef>
                <a:spcPts val="0"/>
              </a:spcBef>
              <a:buNone/>
              <a:defRPr lang="en-US" sz="19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3" name="Text Placeholder 4">
            <a:extLst>
              <a:ext uri="{FF2B5EF4-FFF2-40B4-BE49-F238E27FC236}">
                <a16:creationId xmlns:a16="http://schemas.microsoft.com/office/drawing/2014/main" id="{E59F6CA0-4DC7-13E2-D088-7918E23E0A80}"/>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pic>
        <p:nvPicPr>
          <p:cNvPr id="5" name="Picture 4">
            <a:extLst>
              <a:ext uri="{FF2B5EF4-FFF2-40B4-BE49-F238E27FC236}">
                <a16:creationId xmlns:a16="http://schemas.microsoft.com/office/drawing/2014/main" id="{81456E69-A3F9-B651-7717-4331F8FC438C}"/>
              </a:ext>
            </a:extLst>
          </p:cNvPr>
          <p:cNvPicPr>
            <a:picLocks noChangeAspect="1"/>
          </p:cNvPicPr>
          <p:nvPr userDrawn="1"/>
        </p:nvPicPr>
        <p:blipFill>
          <a:blip r:embed="rId2"/>
          <a:stretch>
            <a:fillRect/>
          </a:stretch>
        </p:blipFill>
        <p:spPr>
          <a:xfrm>
            <a:off x="10612977" y="6395441"/>
            <a:ext cx="1152435" cy="334579"/>
          </a:xfrm>
          <a:prstGeom prst="rect">
            <a:avLst/>
          </a:prstGeom>
        </p:spPr>
      </p:pic>
    </p:spTree>
    <p:extLst>
      <p:ext uri="{BB962C8B-B14F-4D97-AF65-F5344CB8AC3E}">
        <p14:creationId xmlns:p14="http://schemas.microsoft.com/office/powerpoint/2010/main" val="91921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py left graphic right ">
    <p:bg>
      <p:bgPr>
        <a:solidFill>
          <a:srgbClr val="F3F4F4"/>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D98059A-D424-938F-6E28-BA26894C8209}"/>
              </a:ext>
            </a:extLst>
          </p:cNvPr>
          <p:cNvSpPr>
            <a:spLocks/>
          </p:cNvSpPr>
          <p:nvPr userDrawn="1"/>
        </p:nvSpPr>
        <p:spPr>
          <a:xfrm>
            <a:off x="4202189" y="1245870"/>
            <a:ext cx="7734768"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Text Placeholder 4">
            <a:extLst>
              <a:ext uri="{FF2B5EF4-FFF2-40B4-BE49-F238E27FC236}">
                <a16:creationId xmlns:a16="http://schemas.microsoft.com/office/drawing/2014/main" id="{E6FBFB01-4495-27CB-9872-E286F14A8AC5}"/>
              </a:ext>
            </a:extLst>
          </p:cNvPr>
          <p:cNvSpPr>
            <a:spLocks noGrp="1"/>
          </p:cNvSpPr>
          <p:nvPr>
            <p:ph type="body" sz="quarter" idx="3" hasCustomPrompt="1"/>
          </p:nvPr>
        </p:nvSpPr>
        <p:spPr>
          <a:xfrm>
            <a:off x="251578" y="451996"/>
            <a:ext cx="11673721"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dirty="0"/>
              <a:t>Title goes here, one line only</a:t>
            </a:r>
          </a:p>
        </p:txBody>
      </p:sp>
      <p:sp>
        <p:nvSpPr>
          <p:cNvPr id="18" name="Text Placeholder 17">
            <a:extLst>
              <a:ext uri="{FF2B5EF4-FFF2-40B4-BE49-F238E27FC236}">
                <a16:creationId xmlns:a16="http://schemas.microsoft.com/office/drawing/2014/main" id="{F2F229A7-F6CA-37A2-EDDA-65D3C74251E1}"/>
              </a:ext>
            </a:extLst>
          </p:cNvPr>
          <p:cNvSpPr>
            <a:spLocks noGrp="1"/>
          </p:cNvSpPr>
          <p:nvPr>
            <p:ph type="body" sz="quarter" idx="15" hasCustomPrompt="1"/>
          </p:nvPr>
        </p:nvSpPr>
        <p:spPr>
          <a:xfrm>
            <a:off x="276978" y="1245870"/>
            <a:ext cx="3600000" cy="3960000"/>
          </a:xfrm>
        </p:spPr>
        <p:txBody>
          <a:bodyPr lIns="0" tIns="0" rIns="0" bIns="0">
            <a:noAutofit/>
          </a:bodyPr>
          <a:lstStyle>
            <a:lvl1pPr marL="115888" indent="-115888">
              <a:lnSpc>
                <a:spcPct val="100000"/>
              </a:lnSpc>
              <a:spcBef>
                <a:spcPts val="0"/>
              </a:spcBef>
              <a:spcAft>
                <a:spcPts val="500"/>
              </a:spcAft>
              <a:defRPr lang="en-US" sz="1500" kern="1200" dirty="0">
                <a:solidFill>
                  <a:schemeClr val="accent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p:txBody>
      </p:sp>
      <p:sp>
        <p:nvSpPr>
          <p:cNvPr id="7" name="Text Placeholder 9">
            <a:extLst>
              <a:ext uri="{FF2B5EF4-FFF2-40B4-BE49-F238E27FC236}">
                <a16:creationId xmlns:a16="http://schemas.microsoft.com/office/drawing/2014/main" id="{65A24F9F-DCD0-9E88-AFAA-8FB5247A9927}"/>
              </a:ext>
            </a:extLst>
          </p:cNvPr>
          <p:cNvSpPr>
            <a:spLocks noGrp="1"/>
          </p:cNvSpPr>
          <p:nvPr>
            <p:ph type="body" sz="quarter" idx="16" hasCustomPrompt="1"/>
          </p:nvPr>
        </p:nvSpPr>
        <p:spPr>
          <a:xfrm>
            <a:off x="4351610" y="5850155"/>
            <a:ext cx="7435927" cy="230832"/>
          </a:xfrm>
        </p:spPr>
        <p:txBody>
          <a:bodyPr lIns="0" tIns="0" rIns="0" bIns="0" anchor="b"/>
          <a:lstStyle>
            <a:lvl1pPr marL="0" indent="0" algn="l">
              <a:spcBef>
                <a:spcPts val="0"/>
              </a:spcBef>
              <a:buNone/>
              <a:defRPr sz="700">
                <a:solidFill>
                  <a:schemeClr val="accent2"/>
                </a:solidFill>
              </a:defRPr>
            </a:lvl1pPr>
          </a:lstStyle>
          <a:p>
            <a:pPr lvl="0"/>
            <a:r>
              <a:rPr lang="en-GB" dirty="0"/>
              <a:t>Source information goes here</a:t>
            </a:r>
          </a:p>
        </p:txBody>
      </p:sp>
      <p:sp>
        <p:nvSpPr>
          <p:cNvPr id="2" name="Rectangle 1">
            <a:extLst>
              <a:ext uri="{FF2B5EF4-FFF2-40B4-BE49-F238E27FC236}">
                <a16:creationId xmlns:a16="http://schemas.microsoft.com/office/drawing/2014/main" id="{AE2928F9-E312-869C-18BD-2C22582B170C}"/>
              </a:ext>
            </a:extLst>
          </p:cNvPr>
          <p:cNvSpPr/>
          <p:nvPr userDrawn="1"/>
        </p:nvSpPr>
        <p:spPr>
          <a:xfrm>
            <a:off x="8633013" y="6355977"/>
            <a:ext cx="1703295" cy="421343"/>
          </a:xfrm>
          <a:prstGeom prst="rect">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a:endParaRPr>
          </a:p>
        </p:txBody>
      </p:sp>
      <p:pic>
        <p:nvPicPr>
          <p:cNvPr id="5" name="Picture 4">
            <a:extLst>
              <a:ext uri="{FF2B5EF4-FFF2-40B4-BE49-F238E27FC236}">
                <a16:creationId xmlns:a16="http://schemas.microsoft.com/office/drawing/2014/main" id="{3A47AB80-FF88-CE58-299F-E55B7BDE44E3}"/>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1118884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py left graphic right short">
    <p:bg>
      <p:bgPr>
        <a:solidFill>
          <a:srgbClr val="F3F4F4"/>
        </a:soli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3600001" cy="2700000"/>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451996"/>
            <a:ext cx="7734768" cy="5748780"/>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9">
            <a:extLst>
              <a:ext uri="{FF2B5EF4-FFF2-40B4-BE49-F238E27FC236}">
                <a16:creationId xmlns:a16="http://schemas.microsoft.com/office/drawing/2014/main" id="{F5CB76CF-8DD5-F600-1EBC-4473B203626E}"/>
              </a:ext>
            </a:extLst>
          </p:cNvPr>
          <p:cNvSpPr>
            <a:spLocks noGrp="1"/>
          </p:cNvSpPr>
          <p:nvPr>
            <p:ph type="body" sz="quarter" idx="16" hasCustomPrompt="1"/>
          </p:nvPr>
        </p:nvSpPr>
        <p:spPr>
          <a:xfrm>
            <a:off x="4351610" y="5850155"/>
            <a:ext cx="7435927" cy="230832"/>
          </a:xfrm>
        </p:spPr>
        <p:txBody>
          <a:bodyPr lIns="0" tIns="0" rIns="0" bIns="0" anchor="b"/>
          <a:lstStyle>
            <a:lvl1pPr marL="0" indent="0" algn="l">
              <a:spcBef>
                <a:spcPts val="0"/>
              </a:spcBef>
              <a:buNone/>
              <a:defRPr sz="700">
                <a:solidFill>
                  <a:schemeClr val="accent2"/>
                </a:solidFill>
              </a:defRPr>
            </a:lvl1pPr>
          </a:lstStyle>
          <a:p>
            <a:pPr lvl="0"/>
            <a:r>
              <a:rPr lang="en-GB" dirty="0"/>
              <a:t>Source information goes here</a:t>
            </a:r>
          </a:p>
        </p:txBody>
      </p:sp>
      <p:pic>
        <p:nvPicPr>
          <p:cNvPr id="4" name="Picture 3">
            <a:extLst>
              <a:ext uri="{FF2B5EF4-FFF2-40B4-BE49-F238E27FC236}">
                <a16:creationId xmlns:a16="http://schemas.microsoft.com/office/drawing/2014/main" id="{23E29D4B-C519-17C1-4007-DE79C25E7C53}"/>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815298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ay Blank ">
    <p:bg>
      <p:bgPr>
        <a:solidFill>
          <a:srgbClr val="F3F4F4"/>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A25081-CABE-3D6D-B617-1CB7B339F148}"/>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211279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ck Blank ">
    <p:bg>
      <p:bgPr>
        <a:solidFill>
          <a:schemeClr val="tx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40AAD7-E22A-B447-6084-3FB40C2107B8}"/>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2097829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White Blank ">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C4DBE4-D1BB-1EFF-1A6E-3CB0039CABA0}"/>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221467459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py, imag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9" y="451996"/>
            <a:ext cx="3692000" cy="2684904"/>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451996"/>
            <a:ext cx="7734768" cy="5748779"/>
          </a:xfrm>
          <a:prstGeom prst="roundRect">
            <a:avLst>
              <a:gd name="adj" fmla="val 131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 name="Picture Placeholder 25">
            <a:extLst>
              <a:ext uri="{FF2B5EF4-FFF2-40B4-BE49-F238E27FC236}">
                <a16:creationId xmlns:a16="http://schemas.microsoft.com/office/drawing/2014/main" id="{D77DC713-FFA4-B1F2-8F3F-A992A2B86FD1}"/>
              </a:ext>
            </a:extLst>
          </p:cNvPr>
          <p:cNvSpPr>
            <a:spLocks noGrp="1"/>
          </p:cNvSpPr>
          <p:nvPr>
            <p:ph type="pic" sz="quarter" idx="19" hasCustomPrompt="1"/>
          </p:nvPr>
        </p:nvSpPr>
        <p:spPr>
          <a:xfrm>
            <a:off x="4460800" y="777013"/>
            <a:ext cx="7217546" cy="5116935"/>
          </a:xfrm>
          <a:prstGeom prst="roundRect">
            <a:avLst>
              <a:gd name="adj" fmla="val 1686"/>
            </a:avLst>
          </a:prstGeom>
        </p:spPr>
        <p:txBody>
          <a:bodyPr/>
          <a:lstStyle>
            <a:lvl1pPr marL="0" indent="0">
              <a:buNone/>
              <a:defRPr>
                <a:solidFill>
                  <a:schemeClr val="tx2"/>
                </a:solidFill>
              </a:defRPr>
            </a:lvl1pPr>
          </a:lstStyle>
          <a:p>
            <a:r>
              <a:rPr lang="en-US"/>
              <a:t> </a:t>
            </a:r>
          </a:p>
        </p:txBody>
      </p:sp>
      <p:sp>
        <p:nvSpPr>
          <p:cNvPr id="8" name="Text Placeholder 9">
            <a:extLst>
              <a:ext uri="{FF2B5EF4-FFF2-40B4-BE49-F238E27FC236}">
                <a16:creationId xmlns:a16="http://schemas.microsoft.com/office/drawing/2014/main" id="{3F41075E-62F9-4134-D3CC-46990E6ED923}"/>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93C0DDAD-A3B6-5F75-F6DF-C51E51D3515C}"/>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4203424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py, image alt">
    <p:bg>
      <p:bgPr>
        <a:solidFill>
          <a:srgbClr val="F3F4F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9" y="451996"/>
            <a:ext cx="3692000" cy="2684904"/>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451996"/>
            <a:ext cx="7734768" cy="5748779"/>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 name="Picture Placeholder 25">
            <a:extLst>
              <a:ext uri="{FF2B5EF4-FFF2-40B4-BE49-F238E27FC236}">
                <a16:creationId xmlns:a16="http://schemas.microsoft.com/office/drawing/2014/main" id="{D77DC713-FFA4-B1F2-8F3F-A992A2B86FD1}"/>
              </a:ext>
            </a:extLst>
          </p:cNvPr>
          <p:cNvSpPr>
            <a:spLocks noGrp="1"/>
          </p:cNvSpPr>
          <p:nvPr>
            <p:ph type="pic" sz="quarter" idx="19" hasCustomPrompt="1"/>
          </p:nvPr>
        </p:nvSpPr>
        <p:spPr>
          <a:xfrm>
            <a:off x="4460800" y="777013"/>
            <a:ext cx="7217546" cy="5116935"/>
          </a:xfrm>
          <a:prstGeom prst="roundRect">
            <a:avLst>
              <a:gd name="adj" fmla="val 1686"/>
            </a:avLst>
          </a:prstGeom>
        </p:spPr>
        <p:txBody>
          <a:bodyPr/>
          <a:lstStyle>
            <a:lvl1pPr marL="0" indent="0">
              <a:buNone/>
              <a:defRPr>
                <a:solidFill>
                  <a:schemeClr val="tx2"/>
                </a:solidFill>
              </a:defRPr>
            </a:lvl1pPr>
          </a:lstStyle>
          <a:p>
            <a:r>
              <a:rPr lang="en-US"/>
              <a:t> </a:t>
            </a:r>
          </a:p>
        </p:txBody>
      </p:sp>
      <p:sp>
        <p:nvSpPr>
          <p:cNvPr id="8" name="Text Placeholder 9">
            <a:extLst>
              <a:ext uri="{FF2B5EF4-FFF2-40B4-BE49-F238E27FC236}">
                <a16:creationId xmlns:a16="http://schemas.microsoft.com/office/drawing/2014/main" id="{3F41075E-62F9-4134-D3CC-46990E6ED923}"/>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CA43BBED-42D5-C1E6-9A16-994BAD3F1268}"/>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2391628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2 col image gray background">
    <p:bg>
      <p:bgPr>
        <a:solidFill>
          <a:schemeClr val="bg1"/>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6213852" y="1813544"/>
            <a:ext cx="5716212" cy="4387231"/>
          </a:xfrm>
          <a:prstGeom prst="roundRect">
            <a:avLst>
              <a:gd name="adj" fmla="val 1311"/>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Title</a:t>
            </a:r>
            <a:endParaRPr lang="en-US" dirty="0"/>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5716212" cy="4387231"/>
          </a:xfrm>
          <a:prstGeom prst="roundRect">
            <a:avLst>
              <a:gd name="adj" fmla="val 1311"/>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2083444"/>
            <a:ext cx="4776578" cy="376649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a:t> </a:t>
            </a:r>
          </a:p>
        </p:txBody>
      </p:sp>
      <p:sp>
        <p:nvSpPr>
          <p:cNvPr id="4" name="Picture Placeholder 25">
            <a:extLst>
              <a:ext uri="{FF2B5EF4-FFF2-40B4-BE49-F238E27FC236}">
                <a16:creationId xmlns:a16="http://schemas.microsoft.com/office/drawing/2014/main" id="{31F04F1B-2F34-B859-26D3-44B1AA8F70C4}"/>
              </a:ext>
            </a:extLst>
          </p:cNvPr>
          <p:cNvSpPr>
            <a:spLocks noGrp="1"/>
          </p:cNvSpPr>
          <p:nvPr>
            <p:ph type="pic" sz="quarter" idx="20" hasCustomPrompt="1"/>
          </p:nvPr>
        </p:nvSpPr>
        <p:spPr>
          <a:xfrm>
            <a:off x="6683669" y="2083444"/>
            <a:ext cx="4776578" cy="376649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a:t> </a:t>
            </a:r>
          </a:p>
        </p:txBody>
      </p:sp>
      <p:sp>
        <p:nvSpPr>
          <p:cNvPr id="8" name="Text Placeholder 9">
            <a:extLst>
              <a:ext uri="{FF2B5EF4-FFF2-40B4-BE49-F238E27FC236}">
                <a16:creationId xmlns:a16="http://schemas.microsoft.com/office/drawing/2014/main" id="{A23A3FE8-8BFC-AA39-899F-A4191750CA3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3" name="Text Placeholder 9">
            <a:extLst>
              <a:ext uri="{FF2B5EF4-FFF2-40B4-BE49-F238E27FC236}">
                <a16:creationId xmlns:a16="http://schemas.microsoft.com/office/drawing/2014/main" id="{6602B24B-D2B0-D2F4-D844-972C4BAD3993}"/>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B36FF192-9B39-7C82-5224-1ED662E9E128}"/>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9432640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2 col image gray backgroun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Title</a:t>
            </a:r>
            <a:endParaRPr lang="en-US" dirty="0"/>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3845407" cy="4387231"/>
          </a:xfrm>
          <a:prstGeom prst="roundRect">
            <a:avLst>
              <a:gd name="adj" fmla="val 131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365393" y="2083444"/>
            <a:ext cx="3565339" cy="376649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a:t> </a:t>
            </a:r>
          </a:p>
        </p:txBody>
      </p:sp>
      <p:sp>
        <p:nvSpPr>
          <p:cNvPr id="8" name="Text Placeholder 9">
            <a:extLst>
              <a:ext uri="{FF2B5EF4-FFF2-40B4-BE49-F238E27FC236}">
                <a16:creationId xmlns:a16="http://schemas.microsoft.com/office/drawing/2014/main" id="{A23A3FE8-8BFC-AA39-899F-A4191750CA3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3" name="Text Placeholder 9">
            <a:extLst>
              <a:ext uri="{FF2B5EF4-FFF2-40B4-BE49-F238E27FC236}">
                <a16:creationId xmlns:a16="http://schemas.microsoft.com/office/drawing/2014/main" id="{6602B24B-D2B0-D2F4-D844-972C4BAD3993}"/>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4" name="Rectangle: Rounded Corners 17">
            <a:extLst>
              <a:ext uri="{FF2B5EF4-FFF2-40B4-BE49-F238E27FC236}">
                <a16:creationId xmlns:a16="http://schemas.microsoft.com/office/drawing/2014/main" id="{C94F72B5-F094-E088-76D6-37CB1D2C2F59}"/>
              </a:ext>
            </a:extLst>
          </p:cNvPr>
          <p:cNvSpPr>
            <a:spLocks/>
          </p:cNvSpPr>
          <p:nvPr userDrawn="1"/>
        </p:nvSpPr>
        <p:spPr>
          <a:xfrm>
            <a:off x="4190614" y="1813544"/>
            <a:ext cx="3845407" cy="4387231"/>
          </a:xfrm>
          <a:prstGeom prst="roundRect">
            <a:avLst>
              <a:gd name="adj" fmla="val 131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15" name="Rectangle: Rounded Corners 17">
            <a:extLst>
              <a:ext uri="{FF2B5EF4-FFF2-40B4-BE49-F238E27FC236}">
                <a16:creationId xmlns:a16="http://schemas.microsoft.com/office/drawing/2014/main" id="{3003767F-A30C-6148-C131-6EC4FF421F3B}"/>
              </a:ext>
            </a:extLst>
          </p:cNvPr>
          <p:cNvSpPr>
            <a:spLocks/>
          </p:cNvSpPr>
          <p:nvPr userDrawn="1"/>
        </p:nvSpPr>
        <p:spPr>
          <a:xfrm>
            <a:off x="8129648" y="1813544"/>
            <a:ext cx="3845407" cy="4387231"/>
          </a:xfrm>
          <a:prstGeom prst="roundRect">
            <a:avLst>
              <a:gd name="adj" fmla="val 131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16" name="Picture Placeholder 25">
            <a:extLst>
              <a:ext uri="{FF2B5EF4-FFF2-40B4-BE49-F238E27FC236}">
                <a16:creationId xmlns:a16="http://schemas.microsoft.com/office/drawing/2014/main" id="{88BA75D3-8A42-79EA-3B1F-CB44A7339585}"/>
              </a:ext>
            </a:extLst>
          </p:cNvPr>
          <p:cNvSpPr>
            <a:spLocks noGrp="1"/>
          </p:cNvSpPr>
          <p:nvPr>
            <p:ph type="pic" sz="quarter" idx="41" hasCustomPrompt="1"/>
          </p:nvPr>
        </p:nvSpPr>
        <p:spPr>
          <a:xfrm>
            <a:off x="4330647" y="2083444"/>
            <a:ext cx="3565339" cy="376649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a:t> </a:t>
            </a:r>
          </a:p>
        </p:txBody>
      </p:sp>
      <p:sp>
        <p:nvSpPr>
          <p:cNvPr id="17" name="Picture Placeholder 25">
            <a:extLst>
              <a:ext uri="{FF2B5EF4-FFF2-40B4-BE49-F238E27FC236}">
                <a16:creationId xmlns:a16="http://schemas.microsoft.com/office/drawing/2014/main" id="{225B66B3-D75B-D313-90CD-73815717F77F}"/>
              </a:ext>
            </a:extLst>
          </p:cNvPr>
          <p:cNvSpPr>
            <a:spLocks noGrp="1"/>
          </p:cNvSpPr>
          <p:nvPr>
            <p:ph type="pic" sz="quarter" idx="42" hasCustomPrompt="1"/>
          </p:nvPr>
        </p:nvSpPr>
        <p:spPr>
          <a:xfrm>
            <a:off x="8244963" y="2083444"/>
            <a:ext cx="3565339" cy="376649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a:t> </a:t>
            </a:r>
          </a:p>
        </p:txBody>
      </p:sp>
      <p:pic>
        <p:nvPicPr>
          <p:cNvPr id="4" name="Picture 3">
            <a:extLst>
              <a:ext uri="{FF2B5EF4-FFF2-40B4-BE49-F238E27FC236}">
                <a16:creationId xmlns:a16="http://schemas.microsoft.com/office/drawing/2014/main" id="{357F3F24-5C1A-209E-1F80-A47247184D28}"/>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36481546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2 col image gray backgroun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306150"/>
            <a:ext cx="11712780" cy="4894625"/>
          </a:xfrm>
          <a:prstGeom prst="roundRect">
            <a:avLst>
              <a:gd name="adj" fmla="val 131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365393" y="1591294"/>
            <a:ext cx="11444909" cy="425864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a:t> </a:t>
            </a:r>
          </a:p>
        </p:txBody>
      </p:sp>
      <p:sp>
        <p:nvSpPr>
          <p:cNvPr id="8" name="Text Placeholder 9">
            <a:extLst>
              <a:ext uri="{FF2B5EF4-FFF2-40B4-BE49-F238E27FC236}">
                <a16:creationId xmlns:a16="http://schemas.microsoft.com/office/drawing/2014/main" id="{A23A3FE8-8BFC-AA39-899F-A4191750CA3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2" name="Picture 1">
            <a:extLst>
              <a:ext uri="{FF2B5EF4-FFF2-40B4-BE49-F238E27FC236}">
                <a16:creationId xmlns:a16="http://schemas.microsoft.com/office/drawing/2014/main" id="{206A6449-BDFB-E7DE-74EF-5EBCC3624B58}"/>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591532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 col image white background alt">
    <p:bg>
      <p:bgPr>
        <a:solidFill>
          <a:srgbClr val="F3F4F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306150"/>
            <a:ext cx="11712780" cy="489462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365393" y="1591294"/>
            <a:ext cx="11444909" cy="425864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a:t> </a:t>
            </a:r>
          </a:p>
        </p:txBody>
      </p:sp>
      <p:sp>
        <p:nvSpPr>
          <p:cNvPr id="8" name="Text Placeholder 9">
            <a:extLst>
              <a:ext uri="{FF2B5EF4-FFF2-40B4-BE49-F238E27FC236}">
                <a16:creationId xmlns:a16="http://schemas.microsoft.com/office/drawing/2014/main" id="{A23A3FE8-8BFC-AA39-899F-A4191750CA3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2" name="Picture 1">
            <a:extLst>
              <a:ext uri="{FF2B5EF4-FFF2-40B4-BE49-F238E27FC236}">
                <a16:creationId xmlns:a16="http://schemas.microsoft.com/office/drawing/2014/main" id="{58B93FC1-DCB3-0A49-6C1A-531BEA6C5FA3}"/>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11224480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py, image">
    <p:bg>
      <p:bgPr>
        <a:solidFill>
          <a:srgbClr val="F3F4F4"/>
        </a:soli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F2F229A7-F6CA-37A2-EDDA-65D3C74251E1}"/>
              </a:ext>
            </a:extLst>
          </p:cNvPr>
          <p:cNvSpPr>
            <a:spLocks noGrp="1"/>
          </p:cNvSpPr>
          <p:nvPr>
            <p:ph type="body" sz="quarter" idx="15" hasCustomPrompt="1"/>
          </p:nvPr>
        </p:nvSpPr>
        <p:spPr>
          <a:xfrm>
            <a:off x="276978" y="1245870"/>
            <a:ext cx="3574601" cy="3960000"/>
          </a:xfrm>
        </p:spPr>
        <p:txBody>
          <a:bodyPr lIns="0" tIns="0" rIns="0" bIns="0">
            <a:noAutofit/>
          </a:bodyPr>
          <a:lstStyle>
            <a:lvl1pPr marL="115888" indent="-115888">
              <a:lnSpc>
                <a:spcPct val="100000"/>
              </a:lnSpc>
              <a:spcBef>
                <a:spcPts val="0"/>
              </a:spcBef>
              <a:spcAft>
                <a:spcPts val="500"/>
              </a:spcAft>
              <a:defRPr lang="en-US" sz="1500" kern="1200" dirty="0">
                <a:solidFill>
                  <a:schemeClr val="accent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1245870"/>
            <a:ext cx="7734768"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 name="Picture Placeholder 25">
            <a:extLst>
              <a:ext uri="{FF2B5EF4-FFF2-40B4-BE49-F238E27FC236}">
                <a16:creationId xmlns:a16="http://schemas.microsoft.com/office/drawing/2014/main" id="{D77DC713-FFA4-B1F2-8F3F-A992A2B86FD1}"/>
              </a:ext>
            </a:extLst>
          </p:cNvPr>
          <p:cNvSpPr>
            <a:spLocks noGrp="1"/>
          </p:cNvSpPr>
          <p:nvPr>
            <p:ph type="pic" sz="quarter" idx="19" hasCustomPrompt="1"/>
          </p:nvPr>
        </p:nvSpPr>
        <p:spPr>
          <a:xfrm>
            <a:off x="4460800" y="1552697"/>
            <a:ext cx="7217546" cy="4341251"/>
          </a:xfrm>
          <a:prstGeom prst="roundRect">
            <a:avLst>
              <a:gd name="adj" fmla="val 1686"/>
            </a:avLst>
          </a:prstGeom>
        </p:spPr>
        <p:txBody>
          <a:bodyPr/>
          <a:lstStyle>
            <a:lvl1pPr marL="0" indent="0">
              <a:buNone/>
              <a:defRPr>
                <a:solidFill>
                  <a:schemeClr val="tx2"/>
                </a:solidFill>
              </a:defRPr>
            </a:lvl1pPr>
          </a:lstStyle>
          <a:p>
            <a:r>
              <a:rPr lang="en-US"/>
              <a:t> </a:t>
            </a:r>
          </a:p>
        </p:txBody>
      </p:sp>
      <p:sp>
        <p:nvSpPr>
          <p:cNvPr id="8" name="Text Placeholder 9">
            <a:extLst>
              <a:ext uri="{FF2B5EF4-FFF2-40B4-BE49-F238E27FC236}">
                <a16:creationId xmlns:a16="http://schemas.microsoft.com/office/drawing/2014/main" id="{3F41075E-62F9-4134-D3CC-46990E6ED923}"/>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7" name="Picture 6">
            <a:extLst>
              <a:ext uri="{FF2B5EF4-FFF2-40B4-BE49-F238E27FC236}">
                <a16:creationId xmlns:a16="http://schemas.microsoft.com/office/drawing/2014/main" id="{58A9E7F9-5853-295D-E17D-3523A4B60134}"/>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1178436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py left, graphic right, heading">
    <p:bg>
      <p:bgPr>
        <a:solidFill>
          <a:srgbClr val="F3F4F4"/>
        </a:soli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1245870"/>
            <a:ext cx="7734768"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6" y="1225103"/>
            <a:ext cx="3311014" cy="307777"/>
          </a:xfrm>
        </p:spPr>
        <p:txBody>
          <a:bodyPr wrap="square" lIns="0" tIns="0" rIns="0" bIns="0" anchor="t">
            <a:noAutofit/>
          </a:bodyPr>
          <a:lstStyle>
            <a:lvl1pPr marL="0" indent="0">
              <a:lnSpc>
                <a:spcPct val="100000"/>
              </a:lnSpc>
              <a:spcBef>
                <a:spcPts val="0"/>
              </a:spcBef>
              <a:buNone/>
              <a:defRPr lang="en-US" sz="20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4" name="Text Placeholder 18">
            <a:extLst>
              <a:ext uri="{FF2B5EF4-FFF2-40B4-BE49-F238E27FC236}">
                <a16:creationId xmlns:a16="http://schemas.microsoft.com/office/drawing/2014/main" id="{9351BE8E-793A-0388-27DF-2F7A671BB085}"/>
              </a:ext>
            </a:extLst>
          </p:cNvPr>
          <p:cNvSpPr>
            <a:spLocks noGrp="1"/>
          </p:cNvSpPr>
          <p:nvPr>
            <p:ph type="body" sz="quarter" idx="20" hasCustomPrompt="1"/>
          </p:nvPr>
        </p:nvSpPr>
        <p:spPr>
          <a:xfrm>
            <a:off x="247526" y="1573434"/>
            <a:ext cx="3311014" cy="954107"/>
          </a:xfrm>
        </p:spPr>
        <p:txBody>
          <a:bodyPr wrap="square" lIns="0" tIns="0" rIns="0" bIns="0">
            <a:noAutofit/>
          </a:bodyPr>
          <a:lstStyle>
            <a:lvl1pPr marL="174625" indent="-174625">
              <a:lnSpc>
                <a:spcPct val="100000"/>
              </a:lnSpc>
              <a:spcBef>
                <a:spcPts val="0"/>
              </a:spcBef>
              <a:spcAft>
                <a:spcPts val="300"/>
              </a:spcAft>
              <a:defRPr lang="en-US" sz="1900" kern="1200" dirty="0">
                <a:solidFill>
                  <a:schemeClr val="accent2"/>
                </a:solidFill>
                <a:latin typeface="+mn-lt"/>
                <a:ea typeface="+mn-ea"/>
                <a:cs typeface="+mn-cs"/>
              </a:defRPr>
            </a:lvl1pPr>
            <a:lvl2pPr>
              <a:lnSpc>
                <a:spcPct val="100000"/>
              </a:lnSpc>
              <a:spcBef>
                <a:spcPts val="0"/>
              </a:spcBef>
              <a:defRPr sz="1900">
                <a:solidFill>
                  <a:schemeClr val="accent6"/>
                </a:solidFill>
              </a:defRPr>
            </a:lvl2pPr>
            <a:lvl3pPr>
              <a:lnSpc>
                <a:spcPct val="100000"/>
              </a:lnSpc>
              <a:spcBef>
                <a:spcPts val="0"/>
              </a:spcBef>
              <a:defRPr sz="1900">
                <a:solidFill>
                  <a:schemeClr val="accent6"/>
                </a:solidFill>
              </a:defRPr>
            </a:lvl3pPr>
            <a:lvl4pPr>
              <a:lnSpc>
                <a:spcPct val="100000"/>
              </a:lnSpc>
              <a:spcBef>
                <a:spcPts val="0"/>
              </a:spcBef>
              <a:defRPr sz="1900">
                <a:solidFill>
                  <a:schemeClr val="accent6"/>
                </a:solidFill>
              </a:defRPr>
            </a:lvl4pPr>
            <a:lvl5pPr>
              <a:lnSpc>
                <a:spcPct val="100000"/>
              </a:lnSpc>
              <a:spcBef>
                <a:spcPts val="0"/>
              </a:spcBef>
              <a:defRPr sz="1900">
                <a:solidFill>
                  <a:schemeClr val="accent6"/>
                </a:solidFill>
              </a:defRPr>
            </a:lvl5pPr>
          </a:lstStyle>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p:txBody>
      </p:sp>
      <p:sp>
        <p:nvSpPr>
          <p:cNvPr id="7" name="Picture Placeholder 25">
            <a:extLst>
              <a:ext uri="{FF2B5EF4-FFF2-40B4-BE49-F238E27FC236}">
                <a16:creationId xmlns:a16="http://schemas.microsoft.com/office/drawing/2014/main" id="{6DA2C662-9A37-2694-11D1-78FF1DB327B1}"/>
              </a:ext>
            </a:extLst>
          </p:cNvPr>
          <p:cNvSpPr>
            <a:spLocks noGrp="1"/>
          </p:cNvSpPr>
          <p:nvPr>
            <p:ph type="pic" sz="quarter" idx="19" hasCustomPrompt="1"/>
          </p:nvPr>
        </p:nvSpPr>
        <p:spPr>
          <a:xfrm>
            <a:off x="4460800" y="1945722"/>
            <a:ext cx="7217546" cy="3948226"/>
          </a:xfrm>
          <a:prstGeom prst="roundRect">
            <a:avLst>
              <a:gd name="adj" fmla="val 1686"/>
            </a:avLst>
          </a:prstGeom>
        </p:spPr>
        <p:txBody>
          <a:bodyPr/>
          <a:lstStyle>
            <a:lvl1pPr marL="0" indent="0">
              <a:buNone/>
              <a:defRPr>
                <a:solidFill>
                  <a:schemeClr val="tx2"/>
                </a:solidFill>
              </a:defRPr>
            </a:lvl1pPr>
          </a:lstStyle>
          <a:p>
            <a:r>
              <a:rPr lang="en-US"/>
              <a:t> </a:t>
            </a:r>
          </a:p>
        </p:txBody>
      </p:sp>
      <p:sp>
        <p:nvSpPr>
          <p:cNvPr id="13" name="Text Placeholder 12">
            <a:extLst>
              <a:ext uri="{FF2B5EF4-FFF2-40B4-BE49-F238E27FC236}">
                <a16:creationId xmlns:a16="http://schemas.microsoft.com/office/drawing/2014/main" id="{8E466C67-C4D5-3C8E-5DC7-ADCA3AC306C7}"/>
              </a:ext>
            </a:extLst>
          </p:cNvPr>
          <p:cNvSpPr>
            <a:spLocks noGrp="1"/>
          </p:cNvSpPr>
          <p:nvPr>
            <p:ph type="body" sz="quarter" idx="21" hasCustomPrompt="1"/>
          </p:nvPr>
        </p:nvSpPr>
        <p:spPr>
          <a:xfrm>
            <a:off x="4445194" y="1533525"/>
            <a:ext cx="7248759" cy="276999"/>
          </a:xfrm>
        </p:spPr>
        <p:txBody>
          <a:bodyPr lIns="0" tIns="0" rIns="0" bIns="0">
            <a:noAutofit/>
          </a:bodyPr>
          <a:lstStyle>
            <a:lvl1pPr marL="0" indent="0" algn="ctr">
              <a:buFontTx/>
              <a:buNone/>
              <a:defRPr sz="2000" b="1">
                <a:solidFill>
                  <a:schemeClr val="tx2"/>
                </a:solidFill>
              </a:defRPr>
            </a:lvl1pPr>
          </a:lstStyle>
          <a:p>
            <a:pPr lvl="0"/>
            <a:r>
              <a:rPr lang="en-US" dirty="0"/>
              <a:t>Add Title</a:t>
            </a:r>
          </a:p>
        </p:txBody>
      </p:sp>
      <p:sp>
        <p:nvSpPr>
          <p:cNvPr id="14" name="Text Placeholder 9">
            <a:extLst>
              <a:ext uri="{FF2B5EF4-FFF2-40B4-BE49-F238E27FC236}">
                <a16:creationId xmlns:a16="http://schemas.microsoft.com/office/drawing/2014/main" id="{8ED09D20-7A92-32E8-E8AE-E971466CDAEA}"/>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5CB31FB0-7C5F-D3AC-7264-A7C10627607E}"/>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23804527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eft Title Right Image">
    <p:bg>
      <p:bgPr>
        <a:solidFill>
          <a:schemeClr val="bg1"/>
        </a:solidFill>
        <a:effectLst/>
      </p:bgPr>
    </p:bg>
    <p:spTree>
      <p:nvGrpSpPr>
        <p:cNvPr id="1" name=""/>
        <p:cNvGrpSpPr/>
        <p:nvPr/>
      </p:nvGrpSpPr>
      <p:grpSpPr>
        <a:xfrm>
          <a:off x="0" y="0"/>
          <a:ext cx="0" cy="0"/>
          <a:chOff x="0" y="0"/>
          <a:chExt cx="0" cy="0"/>
        </a:xfrm>
      </p:grpSpPr>
      <p:sp>
        <p:nvSpPr>
          <p:cNvPr id="3" name="Picture Placeholder 25">
            <a:extLst>
              <a:ext uri="{FF2B5EF4-FFF2-40B4-BE49-F238E27FC236}">
                <a16:creationId xmlns:a16="http://schemas.microsoft.com/office/drawing/2014/main" id="{A1792108-BCE5-95BC-0BDC-947B09D8EB39}"/>
              </a:ext>
            </a:extLst>
          </p:cNvPr>
          <p:cNvSpPr>
            <a:spLocks noGrp="1"/>
          </p:cNvSpPr>
          <p:nvPr>
            <p:ph type="pic" sz="quarter" idx="19" hasCustomPrompt="1"/>
          </p:nvPr>
        </p:nvSpPr>
        <p:spPr>
          <a:xfrm>
            <a:off x="4202189" y="451995"/>
            <a:ext cx="7734768" cy="5748780"/>
          </a:xfrm>
          <a:prstGeom prst="roundRect">
            <a:avLst>
              <a:gd name="adj" fmla="val 1686"/>
            </a:avLst>
          </a:prstGeom>
        </p:spPr>
        <p:txBody>
          <a:bodyPr>
            <a:noAutofit/>
          </a:bodyPr>
          <a:lstStyle>
            <a:lvl1pPr marL="0" indent="0">
              <a:buNone/>
              <a:defRPr/>
            </a:lvl1pPr>
          </a:lstStyle>
          <a:p>
            <a:r>
              <a:rPr lang="en-US"/>
              <a:t> </a:t>
            </a:r>
          </a:p>
        </p:txBody>
      </p:sp>
      <p:sp>
        <p:nvSpPr>
          <p:cNvPr id="8" name="Text Placeholder 9">
            <a:extLst>
              <a:ext uri="{FF2B5EF4-FFF2-40B4-BE49-F238E27FC236}">
                <a16:creationId xmlns:a16="http://schemas.microsoft.com/office/drawing/2014/main" id="{0ACF5639-F27D-48C9-936C-C36A10AA94C6}"/>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7" name="Text Placeholder 4">
            <a:extLst>
              <a:ext uri="{FF2B5EF4-FFF2-40B4-BE49-F238E27FC236}">
                <a16:creationId xmlns:a16="http://schemas.microsoft.com/office/drawing/2014/main" id="{78B2F803-0EE8-E858-F4CD-7F4F129FD1D9}"/>
              </a:ext>
            </a:extLst>
          </p:cNvPr>
          <p:cNvSpPr>
            <a:spLocks noGrp="1"/>
          </p:cNvSpPr>
          <p:nvPr>
            <p:ph type="body" sz="quarter" idx="3" hasCustomPrompt="1"/>
          </p:nvPr>
        </p:nvSpPr>
        <p:spPr>
          <a:xfrm>
            <a:off x="251578" y="451995"/>
            <a:ext cx="3677747" cy="2700000"/>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a:t>
            </a:r>
          </a:p>
        </p:txBody>
      </p:sp>
      <p:pic>
        <p:nvPicPr>
          <p:cNvPr id="4" name="Picture 3">
            <a:extLst>
              <a:ext uri="{FF2B5EF4-FFF2-40B4-BE49-F238E27FC236}">
                <a16:creationId xmlns:a16="http://schemas.microsoft.com/office/drawing/2014/main" id="{1060F446-1F62-FBBE-6593-6E323F13FD6B}"/>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4188833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Column Images Bottom Copy">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063DFD13-9840-42FF-6AD2-A1AD51F93E59}"/>
              </a:ext>
            </a:extLst>
          </p:cNvPr>
          <p:cNvSpPr>
            <a:spLocks/>
          </p:cNvSpPr>
          <p:nvPr userDrawn="1"/>
        </p:nvSpPr>
        <p:spPr>
          <a:xfrm>
            <a:off x="251579" y="2395959"/>
            <a:ext cx="2764542" cy="3790259"/>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Rectangle: Rounded Corners 3">
            <a:extLst>
              <a:ext uri="{FF2B5EF4-FFF2-40B4-BE49-F238E27FC236}">
                <a16:creationId xmlns:a16="http://schemas.microsoft.com/office/drawing/2014/main" id="{D2443732-3591-BB17-1B6B-5A17632D724B}"/>
              </a:ext>
            </a:extLst>
          </p:cNvPr>
          <p:cNvSpPr>
            <a:spLocks noChangeAspect="1"/>
          </p:cNvSpPr>
          <p:nvPr userDrawn="1"/>
        </p:nvSpPr>
        <p:spPr>
          <a:xfrm>
            <a:off x="3222364" y="2395959"/>
            <a:ext cx="2764542" cy="3790259"/>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0" name="Rectangle: Rounded Corners 9">
            <a:extLst>
              <a:ext uri="{FF2B5EF4-FFF2-40B4-BE49-F238E27FC236}">
                <a16:creationId xmlns:a16="http://schemas.microsoft.com/office/drawing/2014/main" id="{9F202E15-23C0-F52C-243F-3DE4CA43813F}"/>
              </a:ext>
            </a:extLst>
          </p:cNvPr>
          <p:cNvSpPr>
            <a:spLocks noChangeAspect="1"/>
          </p:cNvSpPr>
          <p:nvPr userDrawn="1"/>
        </p:nvSpPr>
        <p:spPr>
          <a:xfrm>
            <a:off x="6193149" y="2395959"/>
            <a:ext cx="2764542" cy="3790259"/>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Rectangle: Rounded Corners 12">
            <a:extLst>
              <a:ext uri="{FF2B5EF4-FFF2-40B4-BE49-F238E27FC236}">
                <a16:creationId xmlns:a16="http://schemas.microsoft.com/office/drawing/2014/main" id="{4FC46E2B-0C75-30D0-9FCE-89239F235622}"/>
              </a:ext>
            </a:extLst>
          </p:cNvPr>
          <p:cNvSpPr>
            <a:spLocks noChangeAspect="1"/>
          </p:cNvSpPr>
          <p:nvPr userDrawn="1"/>
        </p:nvSpPr>
        <p:spPr>
          <a:xfrm>
            <a:off x="9163933" y="2395959"/>
            <a:ext cx="2764542" cy="3790259"/>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4488"/>
            <a:ext cx="764304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r>
              <a:rPr lang="en-US" dirty="0"/>
              <a:t> </a:t>
            </a:r>
          </a:p>
        </p:txBody>
      </p:sp>
      <p:sp>
        <p:nvSpPr>
          <p:cNvPr id="37" name="Text Placeholder 2">
            <a:extLst>
              <a:ext uri="{FF2B5EF4-FFF2-40B4-BE49-F238E27FC236}">
                <a16:creationId xmlns:a16="http://schemas.microsoft.com/office/drawing/2014/main" id="{3E666120-FD96-F500-D78C-26253347E843}"/>
              </a:ext>
            </a:extLst>
          </p:cNvPr>
          <p:cNvSpPr>
            <a:spLocks noGrp="1"/>
          </p:cNvSpPr>
          <p:nvPr>
            <p:ph type="body" idx="18" hasCustomPrompt="1"/>
          </p:nvPr>
        </p:nvSpPr>
        <p:spPr>
          <a:xfrm>
            <a:off x="446811" y="482784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38" name="Text Placeholder 2">
            <a:extLst>
              <a:ext uri="{FF2B5EF4-FFF2-40B4-BE49-F238E27FC236}">
                <a16:creationId xmlns:a16="http://schemas.microsoft.com/office/drawing/2014/main" id="{5D408D62-A45B-E492-C027-7C4E3790097F}"/>
              </a:ext>
            </a:extLst>
          </p:cNvPr>
          <p:cNvSpPr>
            <a:spLocks noGrp="1"/>
          </p:cNvSpPr>
          <p:nvPr>
            <p:ph type="body" idx="19" hasCustomPrompt="1"/>
          </p:nvPr>
        </p:nvSpPr>
        <p:spPr>
          <a:xfrm>
            <a:off x="446811" y="5096854"/>
            <a:ext cx="2374078"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2" name="Text Placeholder 2">
            <a:extLst>
              <a:ext uri="{FF2B5EF4-FFF2-40B4-BE49-F238E27FC236}">
                <a16:creationId xmlns:a16="http://schemas.microsoft.com/office/drawing/2014/main" id="{8F2BAFE5-E4F6-3ECD-292E-5C4470E2FFFE}"/>
              </a:ext>
            </a:extLst>
          </p:cNvPr>
          <p:cNvSpPr>
            <a:spLocks noGrp="1"/>
          </p:cNvSpPr>
          <p:nvPr>
            <p:ph type="body" idx="24" hasCustomPrompt="1"/>
          </p:nvPr>
        </p:nvSpPr>
        <p:spPr>
          <a:xfrm>
            <a:off x="251579" y="1896435"/>
            <a:ext cx="3311014" cy="230832"/>
          </a:xfrm>
        </p:spPr>
        <p:txBody>
          <a:bodyPr wrap="square" lIns="0" tIns="0" rIns="0" bIns="0" anchor="t">
            <a:spAutoFit/>
          </a:bodyPr>
          <a:lstStyle>
            <a:lvl1pPr marL="0" indent="0">
              <a:lnSpc>
                <a:spcPct val="100000"/>
              </a:lnSpc>
              <a:spcBef>
                <a:spcPts val="0"/>
              </a:spcBef>
              <a:buNone/>
              <a:defRPr lang="en-US" sz="15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19" name="Text Placeholder 2">
            <a:extLst>
              <a:ext uri="{FF2B5EF4-FFF2-40B4-BE49-F238E27FC236}">
                <a16:creationId xmlns:a16="http://schemas.microsoft.com/office/drawing/2014/main" id="{1AF10523-9145-E3B7-7891-639FFE76C89C}"/>
              </a:ext>
            </a:extLst>
          </p:cNvPr>
          <p:cNvSpPr>
            <a:spLocks noGrp="1"/>
          </p:cNvSpPr>
          <p:nvPr>
            <p:ph type="body" idx="25" hasCustomPrompt="1"/>
          </p:nvPr>
        </p:nvSpPr>
        <p:spPr>
          <a:xfrm>
            <a:off x="3417596" y="482784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20" name="Text Placeholder 2">
            <a:extLst>
              <a:ext uri="{FF2B5EF4-FFF2-40B4-BE49-F238E27FC236}">
                <a16:creationId xmlns:a16="http://schemas.microsoft.com/office/drawing/2014/main" id="{1CA194C7-A215-65DF-18AC-881C11E22E7F}"/>
              </a:ext>
            </a:extLst>
          </p:cNvPr>
          <p:cNvSpPr>
            <a:spLocks noGrp="1"/>
          </p:cNvSpPr>
          <p:nvPr>
            <p:ph type="body" idx="26" hasCustomPrompt="1"/>
          </p:nvPr>
        </p:nvSpPr>
        <p:spPr>
          <a:xfrm>
            <a:off x="3417596" y="5096854"/>
            <a:ext cx="2374078"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21" name="Text Placeholder 2">
            <a:extLst>
              <a:ext uri="{FF2B5EF4-FFF2-40B4-BE49-F238E27FC236}">
                <a16:creationId xmlns:a16="http://schemas.microsoft.com/office/drawing/2014/main" id="{2448473C-1D94-5684-322E-75160045B099}"/>
              </a:ext>
            </a:extLst>
          </p:cNvPr>
          <p:cNvSpPr>
            <a:spLocks noGrp="1"/>
          </p:cNvSpPr>
          <p:nvPr>
            <p:ph type="body" idx="27" hasCustomPrompt="1"/>
          </p:nvPr>
        </p:nvSpPr>
        <p:spPr>
          <a:xfrm>
            <a:off x="6388381" y="482784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22" name="Text Placeholder 2">
            <a:extLst>
              <a:ext uri="{FF2B5EF4-FFF2-40B4-BE49-F238E27FC236}">
                <a16:creationId xmlns:a16="http://schemas.microsoft.com/office/drawing/2014/main" id="{5DE5FF85-839B-5C01-E5C5-DD4BBB733F83}"/>
              </a:ext>
            </a:extLst>
          </p:cNvPr>
          <p:cNvSpPr>
            <a:spLocks noGrp="1"/>
          </p:cNvSpPr>
          <p:nvPr>
            <p:ph type="body" idx="28" hasCustomPrompt="1"/>
          </p:nvPr>
        </p:nvSpPr>
        <p:spPr>
          <a:xfrm>
            <a:off x="6388381" y="5096854"/>
            <a:ext cx="2374078"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23" name="Text Placeholder 2">
            <a:extLst>
              <a:ext uri="{FF2B5EF4-FFF2-40B4-BE49-F238E27FC236}">
                <a16:creationId xmlns:a16="http://schemas.microsoft.com/office/drawing/2014/main" id="{99FB8443-FF8A-0FBA-F70A-D32CB9D8007A}"/>
              </a:ext>
            </a:extLst>
          </p:cNvPr>
          <p:cNvSpPr>
            <a:spLocks noGrp="1"/>
          </p:cNvSpPr>
          <p:nvPr>
            <p:ph type="body" idx="29" hasCustomPrompt="1"/>
          </p:nvPr>
        </p:nvSpPr>
        <p:spPr>
          <a:xfrm>
            <a:off x="9359165" y="482784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24" name="Text Placeholder 2">
            <a:extLst>
              <a:ext uri="{FF2B5EF4-FFF2-40B4-BE49-F238E27FC236}">
                <a16:creationId xmlns:a16="http://schemas.microsoft.com/office/drawing/2014/main" id="{679DF401-645E-20A9-30F5-597B579A61A0}"/>
              </a:ext>
            </a:extLst>
          </p:cNvPr>
          <p:cNvSpPr>
            <a:spLocks noGrp="1"/>
          </p:cNvSpPr>
          <p:nvPr>
            <p:ph type="body" idx="30" hasCustomPrompt="1"/>
          </p:nvPr>
        </p:nvSpPr>
        <p:spPr>
          <a:xfrm>
            <a:off x="9359165" y="5096854"/>
            <a:ext cx="2374078"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25" name="Picture Placeholder 25">
            <a:extLst>
              <a:ext uri="{FF2B5EF4-FFF2-40B4-BE49-F238E27FC236}">
                <a16:creationId xmlns:a16="http://schemas.microsoft.com/office/drawing/2014/main" id="{44C29F11-630A-7538-E490-0D7524410DBA}"/>
              </a:ext>
            </a:extLst>
          </p:cNvPr>
          <p:cNvSpPr>
            <a:spLocks noGrp="1"/>
          </p:cNvSpPr>
          <p:nvPr>
            <p:ph type="pic" sz="quarter" idx="31" hasCustomPrompt="1"/>
          </p:nvPr>
        </p:nvSpPr>
        <p:spPr>
          <a:xfrm>
            <a:off x="251579" y="2395959"/>
            <a:ext cx="2764542" cy="2106593"/>
          </a:xfrm>
          <a:prstGeom prst="roundRect">
            <a:avLst>
              <a:gd name="adj" fmla="val 5529"/>
            </a:avLst>
          </a:prstGeom>
          <a:noFill/>
          <a:ln>
            <a:noFill/>
          </a:ln>
        </p:spPr>
        <p:txBody>
          <a:bodyPr>
            <a:noAutofit/>
          </a:bodyPr>
          <a:lstStyle>
            <a:lvl1pPr marL="0" indent="0">
              <a:buNone/>
              <a:defRPr/>
            </a:lvl1pPr>
          </a:lstStyle>
          <a:p>
            <a:r>
              <a:rPr lang="en-US"/>
              <a:t> </a:t>
            </a:r>
          </a:p>
        </p:txBody>
      </p:sp>
      <p:sp>
        <p:nvSpPr>
          <p:cNvPr id="26" name="Picture Placeholder 25">
            <a:extLst>
              <a:ext uri="{FF2B5EF4-FFF2-40B4-BE49-F238E27FC236}">
                <a16:creationId xmlns:a16="http://schemas.microsoft.com/office/drawing/2014/main" id="{D1DDDADC-CA1B-106A-860E-C49C82EDEB2A}"/>
              </a:ext>
            </a:extLst>
          </p:cNvPr>
          <p:cNvSpPr>
            <a:spLocks noGrp="1"/>
          </p:cNvSpPr>
          <p:nvPr>
            <p:ph type="pic" sz="quarter" idx="32" hasCustomPrompt="1"/>
          </p:nvPr>
        </p:nvSpPr>
        <p:spPr>
          <a:xfrm>
            <a:off x="3222364" y="2395959"/>
            <a:ext cx="2764542" cy="2106593"/>
          </a:xfrm>
          <a:prstGeom prst="roundRect">
            <a:avLst>
              <a:gd name="adj" fmla="val 5529"/>
            </a:avLst>
          </a:prstGeom>
          <a:noFill/>
          <a:ln>
            <a:noFill/>
          </a:ln>
        </p:spPr>
        <p:txBody>
          <a:bodyPr>
            <a:noAutofit/>
          </a:bodyPr>
          <a:lstStyle>
            <a:lvl1pPr marL="0" indent="0">
              <a:buNone/>
              <a:defRPr/>
            </a:lvl1pPr>
          </a:lstStyle>
          <a:p>
            <a:r>
              <a:rPr lang="en-US"/>
              <a:t> </a:t>
            </a:r>
          </a:p>
        </p:txBody>
      </p:sp>
      <p:sp>
        <p:nvSpPr>
          <p:cNvPr id="29" name="Picture Placeholder 25">
            <a:extLst>
              <a:ext uri="{FF2B5EF4-FFF2-40B4-BE49-F238E27FC236}">
                <a16:creationId xmlns:a16="http://schemas.microsoft.com/office/drawing/2014/main" id="{A0BAFD05-D3D2-9C9B-CBD8-531F6AB52984}"/>
              </a:ext>
            </a:extLst>
          </p:cNvPr>
          <p:cNvSpPr>
            <a:spLocks noGrp="1"/>
          </p:cNvSpPr>
          <p:nvPr>
            <p:ph type="pic" sz="quarter" idx="33" hasCustomPrompt="1"/>
          </p:nvPr>
        </p:nvSpPr>
        <p:spPr>
          <a:xfrm>
            <a:off x="6193149" y="2395959"/>
            <a:ext cx="2764542" cy="2106593"/>
          </a:xfrm>
          <a:prstGeom prst="roundRect">
            <a:avLst>
              <a:gd name="adj" fmla="val 5529"/>
            </a:avLst>
          </a:prstGeom>
          <a:noFill/>
          <a:ln>
            <a:noFill/>
          </a:ln>
        </p:spPr>
        <p:txBody>
          <a:bodyPr>
            <a:noAutofit/>
          </a:bodyPr>
          <a:lstStyle>
            <a:lvl1pPr marL="0" indent="0">
              <a:buNone/>
              <a:defRPr/>
            </a:lvl1pPr>
          </a:lstStyle>
          <a:p>
            <a:r>
              <a:rPr lang="en-US"/>
              <a:t> </a:t>
            </a:r>
          </a:p>
        </p:txBody>
      </p:sp>
      <p:sp>
        <p:nvSpPr>
          <p:cNvPr id="43" name="Picture Placeholder 25">
            <a:extLst>
              <a:ext uri="{FF2B5EF4-FFF2-40B4-BE49-F238E27FC236}">
                <a16:creationId xmlns:a16="http://schemas.microsoft.com/office/drawing/2014/main" id="{AB141C77-1152-6E90-78B5-AEEABB45C40A}"/>
              </a:ext>
            </a:extLst>
          </p:cNvPr>
          <p:cNvSpPr>
            <a:spLocks noGrp="1"/>
          </p:cNvSpPr>
          <p:nvPr>
            <p:ph type="pic" sz="quarter" idx="34" hasCustomPrompt="1"/>
          </p:nvPr>
        </p:nvSpPr>
        <p:spPr>
          <a:xfrm>
            <a:off x="9163933" y="2395959"/>
            <a:ext cx="2764542" cy="2106593"/>
          </a:xfrm>
          <a:prstGeom prst="roundRect">
            <a:avLst>
              <a:gd name="adj" fmla="val 5529"/>
            </a:avLst>
          </a:prstGeom>
          <a:noFill/>
          <a:ln>
            <a:noFill/>
          </a:ln>
        </p:spPr>
        <p:txBody>
          <a:bodyPr>
            <a:noAutofit/>
          </a:bodyPr>
          <a:lstStyle>
            <a:lvl1pPr marL="0" indent="0">
              <a:buNone/>
              <a:defRPr/>
            </a:lvl1pPr>
          </a:lstStyle>
          <a:p>
            <a:r>
              <a:rPr lang="en-US"/>
              <a:t> </a:t>
            </a:r>
          </a:p>
        </p:txBody>
      </p:sp>
      <p:sp>
        <p:nvSpPr>
          <p:cNvPr id="16" name="Text Placeholder 9">
            <a:extLst>
              <a:ext uri="{FF2B5EF4-FFF2-40B4-BE49-F238E27FC236}">
                <a16:creationId xmlns:a16="http://schemas.microsoft.com/office/drawing/2014/main" id="{D6F6F5A2-18F8-CCC3-9541-FCD0D44AF293}"/>
              </a:ext>
            </a:extLst>
          </p:cNvPr>
          <p:cNvSpPr>
            <a:spLocks noGrp="1"/>
          </p:cNvSpPr>
          <p:nvPr>
            <p:ph type="body" sz="quarter" idx="17" hasCustomPrompt="1"/>
          </p:nvPr>
        </p:nvSpPr>
        <p:spPr>
          <a:xfrm>
            <a:off x="3417596" y="5850155"/>
            <a:ext cx="237407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7" name="Text Placeholder 9">
            <a:extLst>
              <a:ext uri="{FF2B5EF4-FFF2-40B4-BE49-F238E27FC236}">
                <a16:creationId xmlns:a16="http://schemas.microsoft.com/office/drawing/2014/main" id="{FD110FE5-7435-9443-B1D3-78FD72D63831}"/>
              </a:ext>
            </a:extLst>
          </p:cNvPr>
          <p:cNvSpPr>
            <a:spLocks noGrp="1"/>
          </p:cNvSpPr>
          <p:nvPr>
            <p:ph type="body" sz="quarter" idx="35" hasCustomPrompt="1"/>
          </p:nvPr>
        </p:nvSpPr>
        <p:spPr>
          <a:xfrm>
            <a:off x="6388381" y="5850155"/>
            <a:ext cx="237407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31" name="Text Placeholder 9">
            <a:extLst>
              <a:ext uri="{FF2B5EF4-FFF2-40B4-BE49-F238E27FC236}">
                <a16:creationId xmlns:a16="http://schemas.microsoft.com/office/drawing/2014/main" id="{CD6B2B1B-39E0-FC56-21B8-F9948D569088}"/>
              </a:ext>
            </a:extLst>
          </p:cNvPr>
          <p:cNvSpPr>
            <a:spLocks noGrp="1"/>
          </p:cNvSpPr>
          <p:nvPr>
            <p:ph type="body" sz="quarter" idx="37" hasCustomPrompt="1"/>
          </p:nvPr>
        </p:nvSpPr>
        <p:spPr>
          <a:xfrm>
            <a:off x="446811" y="5850155"/>
            <a:ext cx="237407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17897601-3817-E092-BB5D-C05BAE0FAF0D}"/>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165187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 boxes, title, text">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063DFD13-9840-42FF-6AD2-A1AD51F93E59}"/>
              </a:ext>
            </a:extLst>
          </p:cNvPr>
          <p:cNvSpPr>
            <a:spLocks noChangeAspect="1"/>
          </p:cNvSpPr>
          <p:nvPr userDrawn="1"/>
        </p:nvSpPr>
        <p:spPr>
          <a:xfrm>
            <a:off x="251579" y="4380874"/>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8" name="Rectangle: Rounded Corners 27">
            <a:extLst>
              <a:ext uri="{FF2B5EF4-FFF2-40B4-BE49-F238E27FC236}">
                <a16:creationId xmlns:a16="http://schemas.microsoft.com/office/drawing/2014/main" id="{3147BEA8-B7A7-6ABF-14E1-E3E5F19173DD}"/>
              </a:ext>
            </a:extLst>
          </p:cNvPr>
          <p:cNvSpPr>
            <a:spLocks noChangeAspect="1"/>
          </p:cNvSpPr>
          <p:nvPr userDrawn="1"/>
        </p:nvSpPr>
        <p:spPr>
          <a:xfrm>
            <a:off x="4197311" y="4380874"/>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0" name="Rectangle: Rounded Corners 29">
            <a:extLst>
              <a:ext uri="{FF2B5EF4-FFF2-40B4-BE49-F238E27FC236}">
                <a16:creationId xmlns:a16="http://schemas.microsoft.com/office/drawing/2014/main" id="{6B20C81B-6F7F-3D93-AA3F-6A6E1825271E}"/>
              </a:ext>
            </a:extLst>
          </p:cNvPr>
          <p:cNvSpPr>
            <a:spLocks noChangeAspect="1"/>
          </p:cNvSpPr>
          <p:nvPr userDrawn="1"/>
        </p:nvSpPr>
        <p:spPr>
          <a:xfrm>
            <a:off x="8143042" y="4380874"/>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5" name="Rectangle: Rounded Corners 14">
            <a:extLst>
              <a:ext uri="{FF2B5EF4-FFF2-40B4-BE49-F238E27FC236}">
                <a16:creationId xmlns:a16="http://schemas.microsoft.com/office/drawing/2014/main" id="{68238BAD-9384-9B1C-B8F8-20C5C52DAD9B}"/>
              </a:ext>
            </a:extLst>
          </p:cNvPr>
          <p:cNvSpPr>
            <a:spLocks/>
          </p:cNvSpPr>
          <p:nvPr userDrawn="1"/>
        </p:nvSpPr>
        <p:spPr>
          <a:xfrm>
            <a:off x="251579" y="2408517"/>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6" name="Rectangle: Rounded Corners 15">
            <a:extLst>
              <a:ext uri="{FF2B5EF4-FFF2-40B4-BE49-F238E27FC236}">
                <a16:creationId xmlns:a16="http://schemas.microsoft.com/office/drawing/2014/main" id="{52715C6F-DE1F-B2F1-A4CF-64A81A8D447E}"/>
              </a:ext>
            </a:extLst>
          </p:cNvPr>
          <p:cNvSpPr>
            <a:spLocks noChangeAspect="1"/>
          </p:cNvSpPr>
          <p:nvPr userDrawn="1"/>
        </p:nvSpPr>
        <p:spPr>
          <a:xfrm>
            <a:off x="4197311" y="2408517"/>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7" name="Rectangle: Rounded Corners 16">
            <a:extLst>
              <a:ext uri="{FF2B5EF4-FFF2-40B4-BE49-F238E27FC236}">
                <a16:creationId xmlns:a16="http://schemas.microsoft.com/office/drawing/2014/main" id="{43AB83A8-7051-BB38-7342-3B639331218D}"/>
              </a:ext>
            </a:extLst>
          </p:cNvPr>
          <p:cNvSpPr>
            <a:spLocks noChangeAspect="1"/>
          </p:cNvSpPr>
          <p:nvPr userDrawn="1"/>
        </p:nvSpPr>
        <p:spPr>
          <a:xfrm>
            <a:off x="8143042" y="2408517"/>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64304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r>
              <a:rPr lang="en-US" dirty="0"/>
              <a:t> </a:t>
            </a:r>
          </a:p>
        </p:txBody>
      </p:sp>
      <p:sp>
        <p:nvSpPr>
          <p:cNvPr id="31" name="Text Placeholder 2">
            <a:extLst>
              <a:ext uri="{FF2B5EF4-FFF2-40B4-BE49-F238E27FC236}">
                <a16:creationId xmlns:a16="http://schemas.microsoft.com/office/drawing/2014/main" id="{279D44B4-20D6-5BD7-5B09-73C497F938D5}"/>
              </a:ext>
            </a:extLst>
          </p:cNvPr>
          <p:cNvSpPr>
            <a:spLocks noGrp="1"/>
          </p:cNvSpPr>
          <p:nvPr>
            <p:ph type="body" idx="1" hasCustomPrompt="1"/>
          </p:nvPr>
        </p:nvSpPr>
        <p:spPr>
          <a:xfrm>
            <a:off x="472794" y="2565837"/>
            <a:ext cx="221214" cy="230832"/>
          </a:xfrm>
        </p:spPr>
        <p:txBody>
          <a:bodyPr wrap="non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2" name="Text Placeholder 2">
            <a:extLst>
              <a:ext uri="{FF2B5EF4-FFF2-40B4-BE49-F238E27FC236}">
                <a16:creationId xmlns:a16="http://schemas.microsoft.com/office/drawing/2014/main" id="{6379F63B-E0F6-356D-BEEA-0B3D0587DAFE}"/>
              </a:ext>
            </a:extLst>
          </p:cNvPr>
          <p:cNvSpPr>
            <a:spLocks noGrp="1"/>
          </p:cNvSpPr>
          <p:nvPr>
            <p:ph type="body" idx="13" hasCustomPrompt="1"/>
          </p:nvPr>
        </p:nvSpPr>
        <p:spPr>
          <a:xfrm>
            <a:off x="472794" y="281169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endParaRPr lang="en-US" dirty="0"/>
          </a:p>
        </p:txBody>
      </p:sp>
      <p:sp>
        <p:nvSpPr>
          <p:cNvPr id="33" name="Text Placeholder 2">
            <a:extLst>
              <a:ext uri="{FF2B5EF4-FFF2-40B4-BE49-F238E27FC236}">
                <a16:creationId xmlns:a16="http://schemas.microsoft.com/office/drawing/2014/main" id="{81A8CA1E-C4FF-BF48-AC2F-3AA7EEDE08E9}"/>
              </a:ext>
            </a:extLst>
          </p:cNvPr>
          <p:cNvSpPr>
            <a:spLocks noGrp="1"/>
          </p:cNvSpPr>
          <p:nvPr>
            <p:ph type="body" idx="14" hasCustomPrompt="1"/>
          </p:nvPr>
        </p:nvSpPr>
        <p:spPr>
          <a:xfrm>
            <a:off x="4418526" y="2565837"/>
            <a:ext cx="221214" cy="230832"/>
          </a:xfrm>
        </p:spPr>
        <p:txBody>
          <a:bodyPr wrap="non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4" name="Text Placeholder 2">
            <a:extLst>
              <a:ext uri="{FF2B5EF4-FFF2-40B4-BE49-F238E27FC236}">
                <a16:creationId xmlns:a16="http://schemas.microsoft.com/office/drawing/2014/main" id="{56FCDF8D-268B-06BC-0298-BAEB85027DD3}"/>
              </a:ext>
            </a:extLst>
          </p:cNvPr>
          <p:cNvSpPr>
            <a:spLocks noGrp="1"/>
          </p:cNvSpPr>
          <p:nvPr>
            <p:ph type="body" idx="15" hasCustomPrompt="1"/>
          </p:nvPr>
        </p:nvSpPr>
        <p:spPr>
          <a:xfrm>
            <a:off x="4418526" y="281169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endParaRPr lang="en-US" dirty="0"/>
          </a:p>
        </p:txBody>
      </p:sp>
      <p:sp>
        <p:nvSpPr>
          <p:cNvPr id="35" name="Text Placeholder 2">
            <a:extLst>
              <a:ext uri="{FF2B5EF4-FFF2-40B4-BE49-F238E27FC236}">
                <a16:creationId xmlns:a16="http://schemas.microsoft.com/office/drawing/2014/main" id="{EB2D7474-A0BD-ACE5-6991-981411FFCB12}"/>
              </a:ext>
            </a:extLst>
          </p:cNvPr>
          <p:cNvSpPr>
            <a:spLocks noGrp="1"/>
          </p:cNvSpPr>
          <p:nvPr>
            <p:ph type="body" idx="16" hasCustomPrompt="1"/>
          </p:nvPr>
        </p:nvSpPr>
        <p:spPr>
          <a:xfrm>
            <a:off x="8364257" y="2565837"/>
            <a:ext cx="221214" cy="230832"/>
          </a:xfrm>
        </p:spPr>
        <p:txBody>
          <a:bodyPr wrap="non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6" name="Text Placeholder 2">
            <a:extLst>
              <a:ext uri="{FF2B5EF4-FFF2-40B4-BE49-F238E27FC236}">
                <a16:creationId xmlns:a16="http://schemas.microsoft.com/office/drawing/2014/main" id="{5CAC7225-E165-DD53-DA91-DCF1E013E206}"/>
              </a:ext>
            </a:extLst>
          </p:cNvPr>
          <p:cNvSpPr>
            <a:spLocks noGrp="1"/>
          </p:cNvSpPr>
          <p:nvPr>
            <p:ph type="body" idx="17" hasCustomPrompt="1"/>
          </p:nvPr>
        </p:nvSpPr>
        <p:spPr>
          <a:xfrm>
            <a:off x="8364257" y="281169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endParaRPr lang="en-US" dirty="0"/>
          </a:p>
        </p:txBody>
      </p:sp>
      <p:sp>
        <p:nvSpPr>
          <p:cNvPr id="37" name="Text Placeholder 2">
            <a:extLst>
              <a:ext uri="{FF2B5EF4-FFF2-40B4-BE49-F238E27FC236}">
                <a16:creationId xmlns:a16="http://schemas.microsoft.com/office/drawing/2014/main" id="{3E666120-FD96-F500-D78C-26253347E843}"/>
              </a:ext>
            </a:extLst>
          </p:cNvPr>
          <p:cNvSpPr>
            <a:spLocks noGrp="1"/>
          </p:cNvSpPr>
          <p:nvPr>
            <p:ph type="body" idx="18" hasCustomPrompt="1"/>
          </p:nvPr>
        </p:nvSpPr>
        <p:spPr>
          <a:xfrm>
            <a:off x="472794" y="4538477"/>
            <a:ext cx="221214" cy="230832"/>
          </a:xfrm>
        </p:spPr>
        <p:txBody>
          <a:bodyPr wrap="non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8" name="Text Placeholder 2">
            <a:extLst>
              <a:ext uri="{FF2B5EF4-FFF2-40B4-BE49-F238E27FC236}">
                <a16:creationId xmlns:a16="http://schemas.microsoft.com/office/drawing/2014/main" id="{5D408D62-A45B-E492-C027-7C4E3790097F}"/>
              </a:ext>
            </a:extLst>
          </p:cNvPr>
          <p:cNvSpPr>
            <a:spLocks noGrp="1"/>
          </p:cNvSpPr>
          <p:nvPr>
            <p:ph type="body" idx="19" hasCustomPrompt="1"/>
          </p:nvPr>
        </p:nvSpPr>
        <p:spPr>
          <a:xfrm>
            <a:off x="472794" y="478433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39" name="Text Placeholder 2">
            <a:extLst>
              <a:ext uri="{FF2B5EF4-FFF2-40B4-BE49-F238E27FC236}">
                <a16:creationId xmlns:a16="http://schemas.microsoft.com/office/drawing/2014/main" id="{75EA7E59-5A33-5CB2-BC03-9AD40FB5E2A5}"/>
              </a:ext>
            </a:extLst>
          </p:cNvPr>
          <p:cNvSpPr>
            <a:spLocks noGrp="1"/>
          </p:cNvSpPr>
          <p:nvPr>
            <p:ph type="body" idx="20" hasCustomPrompt="1"/>
          </p:nvPr>
        </p:nvSpPr>
        <p:spPr>
          <a:xfrm>
            <a:off x="4418526" y="4538477"/>
            <a:ext cx="221214" cy="230832"/>
          </a:xfrm>
        </p:spPr>
        <p:txBody>
          <a:bodyPr wrap="non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40" name="Text Placeholder 2">
            <a:extLst>
              <a:ext uri="{FF2B5EF4-FFF2-40B4-BE49-F238E27FC236}">
                <a16:creationId xmlns:a16="http://schemas.microsoft.com/office/drawing/2014/main" id="{88C45ADB-1AAB-2F85-F126-5C5349FEE4FC}"/>
              </a:ext>
            </a:extLst>
          </p:cNvPr>
          <p:cNvSpPr>
            <a:spLocks noGrp="1"/>
          </p:cNvSpPr>
          <p:nvPr>
            <p:ph type="body" idx="21" hasCustomPrompt="1"/>
          </p:nvPr>
        </p:nvSpPr>
        <p:spPr>
          <a:xfrm>
            <a:off x="4418526" y="478433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41" name="Text Placeholder 2">
            <a:extLst>
              <a:ext uri="{FF2B5EF4-FFF2-40B4-BE49-F238E27FC236}">
                <a16:creationId xmlns:a16="http://schemas.microsoft.com/office/drawing/2014/main" id="{7A6F51AC-A1B7-8F27-A5D5-5C437515572D}"/>
              </a:ext>
            </a:extLst>
          </p:cNvPr>
          <p:cNvSpPr>
            <a:spLocks noGrp="1"/>
          </p:cNvSpPr>
          <p:nvPr>
            <p:ph type="body" idx="22" hasCustomPrompt="1"/>
          </p:nvPr>
        </p:nvSpPr>
        <p:spPr>
          <a:xfrm>
            <a:off x="8364257" y="4538477"/>
            <a:ext cx="221214" cy="230832"/>
          </a:xfrm>
        </p:spPr>
        <p:txBody>
          <a:bodyPr wrap="non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42" name="Text Placeholder 2">
            <a:extLst>
              <a:ext uri="{FF2B5EF4-FFF2-40B4-BE49-F238E27FC236}">
                <a16:creationId xmlns:a16="http://schemas.microsoft.com/office/drawing/2014/main" id="{25BF892A-0017-38E1-40F8-CAC52ED7F653}"/>
              </a:ext>
            </a:extLst>
          </p:cNvPr>
          <p:cNvSpPr>
            <a:spLocks noGrp="1"/>
          </p:cNvSpPr>
          <p:nvPr>
            <p:ph type="body" idx="23" hasCustomPrompt="1"/>
          </p:nvPr>
        </p:nvSpPr>
        <p:spPr>
          <a:xfrm>
            <a:off x="8364257" y="478433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pic>
        <p:nvPicPr>
          <p:cNvPr id="5" name="Picture 4">
            <a:extLst>
              <a:ext uri="{FF2B5EF4-FFF2-40B4-BE49-F238E27FC236}">
                <a16:creationId xmlns:a16="http://schemas.microsoft.com/office/drawing/2014/main" id="{AD3FC1B1-2572-D083-8EA1-873E417864EA}"/>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4444735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x circle image and text">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59260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 one line only</a:t>
            </a:r>
          </a:p>
        </p:txBody>
      </p:sp>
      <p:sp>
        <p:nvSpPr>
          <p:cNvPr id="3" name="Picture Placeholder 25">
            <a:extLst>
              <a:ext uri="{FF2B5EF4-FFF2-40B4-BE49-F238E27FC236}">
                <a16:creationId xmlns:a16="http://schemas.microsoft.com/office/drawing/2014/main" id="{393BBAC4-B256-0DD1-5B80-7E10886EBDFE}"/>
              </a:ext>
            </a:extLst>
          </p:cNvPr>
          <p:cNvSpPr>
            <a:spLocks noGrp="1"/>
          </p:cNvSpPr>
          <p:nvPr>
            <p:ph type="pic" sz="quarter" idx="13" hasCustomPrompt="1"/>
          </p:nvPr>
        </p:nvSpPr>
        <p:spPr>
          <a:xfrm>
            <a:off x="1071204" y="1889760"/>
            <a:ext cx="2087297" cy="2087880"/>
          </a:xfrm>
          <a:prstGeom prst="ellipse">
            <a:avLst/>
          </a:prstGeom>
          <a:noFill/>
          <a:ln w="19050">
            <a:solidFill>
              <a:schemeClr val="tx1"/>
            </a:solidFill>
          </a:ln>
        </p:spPr>
        <p:txBody>
          <a:bodyPr/>
          <a:lstStyle>
            <a:lvl1pPr marL="0" indent="0">
              <a:buNone/>
              <a:defRPr/>
            </a:lvl1pPr>
          </a:lstStyle>
          <a:p>
            <a:r>
              <a:rPr lang="en-US"/>
              <a:t> </a:t>
            </a:r>
          </a:p>
        </p:txBody>
      </p:sp>
      <p:sp>
        <p:nvSpPr>
          <p:cNvPr id="4" name="Picture Placeholder 25">
            <a:extLst>
              <a:ext uri="{FF2B5EF4-FFF2-40B4-BE49-F238E27FC236}">
                <a16:creationId xmlns:a16="http://schemas.microsoft.com/office/drawing/2014/main" id="{5C2964E9-8E5B-F7D5-F1E8-58B0F062F2B5}"/>
              </a:ext>
            </a:extLst>
          </p:cNvPr>
          <p:cNvSpPr>
            <a:spLocks noGrp="1"/>
          </p:cNvSpPr>
          <p:nvPr>
            <p:ph type="pic" sz="quarter" idx="14" hasCustomPrompt="1"/>
          </p:nvPr>
        </p:nvSpPr>
        <p:spPr>
          <a:xfrm>
            <a:off x="3725302" y="1889760"/>
            <a:ext cx="2087297" cy="2087880"/>
          </a:xfrm>
          <a:prstGeom prst="ellipse">
            <a:avLst/>
          </a:prstGeom>
          <a:noFill/>
          <a:ln w="19050">
            <a:solidFill>
              <a:schemeClr val="tx1"/>
            </a:solidFill>
          </a:ln>
        </p:spPr>
        <p:txBody>
          <a:bodyPr/>
          <a:lstStyle>
            <a:lvl1pPr marL="0" indent="0">
              <a:buNone/>
              <a:defRPr/>
            </a:lvl1pPr>
          </a:lstStyle>
          <a:p>
            <a:r>
              <a:rPr lang="en-US"/>
              <a:t> </a:t>
            </a:r>
          </a:p>
        </p:txBody>
      </p:sp>
      <p:sp>
        <p:nvSpPr>
          <p:cNvPr id="7" name="Picture Placeholder 25">
            <a:extLst>
              <a:ext uri="{FF2B5EF4-FFF2-40B4-BE49-F238E27FC236}">
                <a16:creationId xmlns:a16="http://schemas.microsoft.com/office/drawing/2014/main" id="{D46AF26D-BAB2-53D8-F312-88F3ECD99797}"/>
              </a:ext>
            </a:extLst>
          </p:cNvPr>
          <p:cNvSpPr>
            <a:spLocks noGrp="1"/>
          </p:cNvSpPr>
          <p:nvPr>
            <p:ph type="pic" sz="quarter" idx="15" hasCustomPrompt="1"/>
          </p:nvPr>
        </p:nvSpPr>
        <p:spPr>
          <a:xfrm>
            <a:off x="6379400" y="1889760"/>
            <a:ext cx="2087297" cy="2087880"/>
          </a:xfrm>
          <a:prstGeom prst="ellipse">
            <a:avLst/>
          </a:prstGeom>
          <a:noFill/>
          <a:ln w="19050">
            <a:solidFill>
              <a:schemeClr val="tx1"/>
            </a:solidFill>
          </a:ln>
        </p:spPr>
        <p:txBody>
          <a:bodyPr/>
          <a:lstStyle>
            <a:lvl1pPr marL="0" indent="0">
              <a:buNone/>
              <a:defRPr/>
            </a:lvl1pPr>
          </a:lstStyle>
          <a:p>
            <a:r>
              <a:rPr lang="en-US"/>
              <a:t> </a:t>
            </a:r>
          </a:p>
        </p:txBody>
      </p:sp>
      <p:sp>
        <p:nvSpPr>
          <p:cNvPr id="8" name="Picture Placeholder 25">
            <a:extLst>
              <a:ext uri="{FF2B5EF4-FFF2-40B4-BE49-F238E27FC236}">
                <a16:creationId xmlns:a16="http://schemas.microsoft.com/office/drawing/2014/main" id="{5AEB67FC-95A6-2F25-EF99-FF906F081694}"/>
              </a:ext>
            </a:extLst>
          </p:cNvPr>
          <p:cNvSpPr>
            <a:spLocks noGrp="1"/>
          </p:cNvSpPr>
          <p:nvPr>
            <p:ph type="pic" sz="quarter" idx="16" hasCustomPrompt="1"/>
          </p:nvPr>
        </p:nvSpPr>
        <p:spPr>
          <a:xfrm>
            <a:off x="9033499" y="1889760"/>
            <a:ext cx="2087297" cy="2087880"/>
          </a:xfrm>
          <a:prstGeom prst="ellipse">
            <a:avLst/>
          </a:prstGeom>
          <a:noFill/>
          <a:ln w="19050">
            <a:solidFill>
              <a:schemeClr val="tx1"/>
            </a:solidFill>
          </a:ln>
        </p:spPr>
        <p:txBody>
          <a:bodyPr/>
          <a:lstStyle>
            <a:lvl1pPr marL="0" indent="0">
              <a:buNone/>
              <a:defRPr/>
            </a:lvl1pPr>
          </a:lstStyle>
          <a:p>
            <a:r>
              <a:rPr lang="en-US"/>
              <a:t> </a:t>
            </a:r>
          </a:p>
        </p:txBody>
      </p:sp>
      <p:sp>
        <p:nvSpPr>
          <p:cNvPr id="20" name="Text Placeholder 19">
            <a:extLst>
              <a:ext uri="{FF2B5EF4-FFF2-40B4-BE49-F238E27FC236}">
                <a16:creationId xmlns:a16="http://schemas.microsoft.com/office/drawing/2014/main" id="{2CCAC985-D029-C768-8008-D973CF6FF2F5}"/>
              </a:ext>
            </a:extLst>
          </p:cNvPr>
          <p:cNvSpPr>
            <a:spLocks noGrp="1"/>
          </p:cNvSpPr>
          <p:nvPr>
            <p:ph type="body" sz="quarter" idx="17" hasCustomPrompt="1"/>
          </p:nvPr>
        </p:nvSpPr>
        <p:spPr>
          <a:xfrm>
            <a:off x="112016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1" name="Text Placeholder 19">
            <a:extLst>
              <a:ext uri="{FF2B5EF4-FFF2-40B4-BE49-F238E27FC236}">
                <a16:creationId xmlns:a16="http://schemas.microsoft.com/office/drawing/2014/main" id="{4C2D4E1A-6738-99BF-F3D9-770674FD04D5}"/>
              </a:ext>
            </a:extLst>
          </p:cNvPr>
          <p:cNvSpPr>
            <a:spLocks noGrp="1"/>
          </p:cNvSpPr>
          <p:nvPr>
            <p:ph type="body" sz="quarter" idx="18" hasCustomPrompt="1"/>
          </p:nvPr>
        </p:nvSpPr>
        <p:spPr>
          <a:xfrm>
            <a:off x="377320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2" name="Text Placeholder 19">
            <a:extLst>
              <a:ext uri="{FF2B5EF4-FFF2-40B4-BE49-F238E27FC236}">
                <a16:creationId xmlns:a16="http://schemas.microsoft.com/office/drawing/2014/main" id="{210A8716-37DF-8D79-6A36-55C473599D95}"/>
              </a:ext>
            </a:extLst>
          </p:cNvPr>
          <p:cNvSpPr>
            <a:spLocks noGrp="1"/>
          </p:cNvSpPr>
          <p:nvPr>
            <p:ph type="body" sz="quarter" idx="19" hasCustomPrompt="1"/>
          </p:nvPr>
        </p:nvSpPr>
        <p:spPr>
          <a:xfrm>
            <a:off x="642624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3" name="Text Placeholder 19">
            <a:extLst>
              <a:ext uri="{FF2B5EF4-FFF2-40B4-BE49-F238E27FC236}">
                <a16:creationId xmlns:a16="http://schemas.microsoft.com/office/drawing/2014/main" id="{C3C08296-CC54-744C-E8F2-796E807A0905}"/>
              </a:ext>
            </a:extLst>
          </p:cNvPr>
          <p:cNvSpPr>
            <a:spLocks noGrp="1"/>
          </p:cNvSpPr>
          <p:nvPr>
            <p:ph type="body" sz="quarter" idx="20" hasCustomPrompt="1"/>
          </p:nvPr>
        </p:nvSpPr>
        <p:spPr>
          <a:xfrm>
            <a:off x="907928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12" name="Text Placeholder 9">
            <a:extLst>
              <a:ext uri="{FF2B5EF4-FFF2-40B4-BE49-F238E27FC236}">
                <a16:creationId xmlns:a16="http://schemas.microsoft.com/office/drawing/2014/main" id="{D75A94AF-E07F-9FA0-2A29-A4742A5FC134}"/>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8C2AC861-15E7-9A6F-5C14-EC1409E2766C}"/>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3138332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4 x circle image and text">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59260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 one line only</a:t>
            </a:r>
          </a:p>
        </p:txBody>
      </p:sp>
      <p:sp>
        <p:nvSpPr>
          <p:cNvPr id="3" name="Picture Placeholder 25">
            <a:extLst>
              <a:ext uri="{FF2B5EF4-FFF2-40B4-BE49-F238E27FC236}">
                <a16:creationId xmlns:a16="http://schemas.microsoft.com/office/drawing/2014/main" id="{393BBAC4-B256-0DD1-5B80-7E10886EBDFE}"/>
              </a:ext>
            </a:extLst>
          </p:cNvPr>
          <p:cNvSpPr>
            <a:spLocks noGrp="1"/>
          </p:cNvSpPr>
          <p:nvPr>
            <p:ph type="pic" sz="quarter" idx="13" hasCustomPrompt="1"/>
          </p:nvPr>
        </p:nvSpPr>
        <p:spPr>
          <a:xfrm>
            <a:off x="1071204" y="1889760"/>
            <a:ext cx="2087297" cy="2087880"/>
          </a:xfrm>
          <a:prstGeom prst="ellipse">
            <a:avLst/>
          </a:prstGeom>
          <a:solidFill>
            <a:schemeClr val="accent5"/>
          </a:solidFill>
          <a:ln w="19050">
            <a:solidFill>
              <a:schemeClr val="tx2"/>
            </a:solidFill>
          </a:ln>
        </p:spPr>
        <p:txBody>
          <a:bodyPr/>
          <a:lstStyle>
            <a:lvl1pPr marL="0" indent="0">
              <a:buNone/>
              <a:defRPr/>
            </a:lvl1pPr>
          </a:lstStyle>
          <a:p>
            <a:r>
              <a:rPr lang="en-US"/>
              <a:t> </a:t>
            </a:r>
          </a:p>
        </p:txBody>
      </p:sp>
      <p:sp>
        <p:nvSpPr>
          <p:cNvPr id="4" name="Picture Placeholder 25">
            <a:extLst>
              <a:ext uri="{FF2B5EF4-FFF2-40B4-BE49-F238E27FC236}">
                <a16:creationId xmlns:a16="http://schemas.microsoft.com/office/drawing/2014/main" id="{5C2964E9-8E5B-F7D5-F1E8-58B0F062F2B5}"/>
              </a:ext>
            </a:extLst>
          </p:cNvPr>
          <p:cNvSpPr>
            <a:spLocks noGrp="1"/>
          </p:cNvSpPr>
          <p:nvPr>
            <p:ph type="pic" sz="quarter" idx="14" hasCustomPrompt="1"/>
          </p:nvPr>
        </p:nvSpPr>
        <p:spPr>
          <a:xfrm>
            <a:off x="3725302" y="1889760"/>
            <a:ext cx="2087297" cy="2087880"/>
          </a:xfrm>
          <a:prstGeom prst="ellipse">
            <a:avLst/>
          </a:prstGeom>
          <a:solidFill>
            <a:schemeClr val="accent5"/>
          </a:solidFill>
          <a:ln w="19050">
            <a:solidFill>
              <a:schemeClr val="tx2"/>
            </a:solidFill>
          </a:ln>
        </p:spPr>
        <p:txBody>
          <a:bodyPr/>
          <a:lstStyle>
            <a:lvl1pPr marL="0" indent="0">
              <a:buNone/>
              <a:defRPr/>
            </a:lvl1pPr>
          </a:lstStyle>
          <a:p>
            <a:r>
              <a:rPr lang="en-US"/>
              <a:t> </a:t>
            </a:r>
          </a:p>
        </p:txBody>
      </p:sp>
      <p:sp>
        <p:nvSpPr>
          <p:cNvPr id="7" name="Picture Placeholder 25">
            <a:extLst>
              <a:ext uri="{FF2B5EF4-FFF2-40B4-BE49-F238E27FC236}">
                <a16:creationId xmlns:a16="http://schemas.microsoft.com/office/drawing/2014/main" id="{D46AF26D-BAB2-53D8-F312-88F3ECD99797}"/>
              </a:ext>
            </a:extLst>
          </p:cNvPr>
          <p:cNvSpPr>
            <a:spLocks noGrp="1"/>
          </p:cNvSpPr>
          <p:nvPr>
            <p:ph type="pic" sz="quarter" idx="15" hasCustomPrompt="1"/>
          </p:nvPr>
        </p:nvSpPr>
        <p:spPr>
          <a:xfrm>
            <a:off x="6379400" y="1889760"/>
            <a:ext cx="2087297" cy="2087880"/>
          </a:xfrm>
          <a:prstGeom prst="ellipse">
            <a:avLst/>
          </a:prstGeom>
          <a:solidFill>
            <a:schemeClr val="accent5"/>
          </a:solidFill>
          <a:ln w="19050">
            <a:solidFill>
              <a:schemeClr val="tx2"/>
            </a:solidFill>
          </a:ln>
        </p:spPr>
        <p:txBody>
          <a:bodyPr/>
          <a:lstStyle>
            <a:lvl1pPr marL="0" indent="0">
              <a:buNone/>
              <a:defRPr/>
            </a:lvl1pPr>
          </a:lstStyle>
          <a:p>
            <a:r>
              <a:rPr lang="en-US"/>
              <a:t> </a:t>
            </a:r>
          </a:p>
        </p:txBody>
      </p:sp>
      <p:sp>
        <p:nvSpPr>
          <p:cNvPr id="8" name="Picture Placeholder 25">
            <a:extLst>
              <a:ext uri="{FF2B5EF4-FFF2-40B4-BE49-F238E27FC236}">
                <a16:creationId xmlns:a16="http://schemas.microsoft.com/office/drawing/2014/main" id="{5AEB67FC-95A6-2F25-EF99-FF906F081694}"/>
              </a:ext>
            </a:extLst>
          </p:cNvPr>
          <p:cNvSpPr>
            <a:spLocks noGrp="1"/>
          </p:cNvSpPr>
          <p:nvPr>
            <p:ph type="pic" sz="quarter" idx="16" hasCustomPrompt="1"/>
          </p:nvPr>
        </p:nvSpPr>
        <p:spPr>
          <a:xfrm>
            <a:off x="9033499" y="1889760"/>
            <a:ext cx="2087297" cy="2087880"/>
          </a:xfrm>
          <a:prstGeom prst="ellipse">
            <a:avLst/>
          </a:prstGeom>
          <a:solidFill>
            <a:schemeClr val="accent5"/>
          </a:solidFill>
          <a:ln w="19050">
            <a:solidFill>
              <a:schemeClr val="tx2"/>
            </a:solidFill>
          </a:ln>
        </p:spPr>
        <p:txBody>
          <a:bodyPr/>
          <a:lstStyle>
            <a:lvl1pPr marL="0" indent="0">
              <a:buNone/>
              <a:defRPr/>
            </a:lvl1pPr>
          </a:lstStyle>
          <a:p>
            <a:r>
              <a:rPr lang="en-US"/>
              <a:t> </a:t>
            </a:r>
          </a:p>
        </p:txBody>
      </p:sp>
      <p:sp>
        <p:nvSpPr>
          <p:cNvPr id="20" name="Text Placeholder 19">
            <a:extLst>
              <a:ext uri="{FF2B5EF4-FFF2-40B4-BE49-F238E27FC236}">
                <a16:creationId xmlns:a16="http://schemas.microsoft.com/office/drawing/2014/main" id="{2CCAC985-D029-C768-8008-D973CF6FF2F5}"/>
              </a:ext>
            </a:extLst>
          </p:cNvPr>
          <p:cNvSpPr>
            <a:spLocks noGrp="1"/>
          </p:cNvSpPr>
          <p:nvPr>
            <p:ph type="body" sz="quarter" idx="17" hasCustomPrompt="1"/>
          </p:nvPr>
        </p:nvSpPr>
        <p:spPr>
          <a:xfrm>
            <a:off x="112016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1" name="Text Placeholder 19">
            <a:extLst>
              <a:ext uri="{FF2B5EF4-FFF2-40B4-BE49-F238E27FC236}">
                <a16:creationId xmlns:a16="http://schemas.microsoft.com/office/drawing/2014/main" id="{4C2D4E1A-6738-99BF-F3D9-770674FD04D5}"/>
              </a:ext>
            </a:extLst>
          </p:cNvPr>
          <p:cNvSpPr>
            <a:spLocks noGrp="1"/>
          </p:cNvSpPr>
          <p:nvPr>
            <p:ph type="body" sz="quarter" idx="18" hasCustomPrompt="1"/>
          </p:nvPr>
        </p:nvSpPr>
        <p:spPr>
          <a:xfrm>
            <a:off x="377320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2" name="Text Placeholder 19">
            <a:extLst>
              <a:ext uri="{FF2B5EF4-FFF2-40B4-BE49-F238E27FC236}">
                <a16:creationId xmlns:a16="http://schemas.microsoft.com/office/drawing/2014/main" id="{210A8716-37DF-8D79-6A36-55C473599D95}"/>
              </a:ext>
            </a:extLst>
          </p:cNvPr>
          <p:cNvSpPr>
            <a:spLocks noGrp="1"/>
          </p:cNvSpPr>
          <p:nvPr>
            <p:ph type="body" sz="quarter" idx="19" hasCustomPrompt="1"/>
          </p:nvPr>
        </p:nvSpPr>
        <p:spPr>
          <a:xfrm>
            <a:off x="642624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3" name="Text Placeholder 19">
            <a:extLst>
              <a:ext uri="{FF2B5EF4-FFF2-40B4-BE49-F238E27FC236}">
                <a16:creationId xmlns:a16="http://schemas.microsoft.com/office/drawing/2014/main" id="{C3C08296-CC54-744C-E8F2-796E807A0905}"/>
              </a:ext>
            </a:extLst>
          </p:cNvPr>
          <p:cNvSpPr>
            <a:spLocks noGrp="1"/>
          </p:cNvSpPr>
          <p:nvPr>
            <p:ph type="body" sz="quarter" idx="20" hasCustomPrompt="1"/>
          </p:nvPr>
        </p:nvSpPr>
        <p:spPr>
          <a:xfrm>
            <a:off x="907928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12" name="Text Placeholder 9">
            <a:extLst>
              <a:ext uri="{FF2B5EF4-FFF2-40B4-BE49-F238E27FC236}">
                <a16:creationId xmlns:a16="http://schemas.microsoft.com/office/drawing/2014/main" id="{D75A94AF-E07F-9FA0-2A29-A4742A5FC134}"/>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FCAA4CCB-B445-49E3-097C-DD767D2F7A99}"/>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18894083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ite Summary">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gn="l">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pic>
        <p:nvPicPr>
          <p:cNvPr id="5" name="Picture 4">
            <a:extLst>
              <a:ext uri="{FF2B5EF4-FFF2-40B4-BE49-F238E27FC236}">
                <a16:creationId xmlns:a16="http://schemas.microsoft.com/office/drawing/2014/main" id="{75E533FB-6799-B13F-97EE-42E504B7819D}"/>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29400636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ay Summary">
    <p:bg>
      <p:bgPr>
        <a:solidFill>
          <a:srgbClr val="F2F2F2"/>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11340000" cy="492443"/>
          </a:xfrm>
        </p:spPr>
        <p:txBody>
          <a:bodyPr wrap="square" lIns="0" tIns="0" rIns="0" bIns="0" anchor="t">
            <a:noAutofit/>
          </a:bodyPr>
          <a:lstStyle>
            <a:lvl1pPr marL="0" indent="0" algn="l">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7" name="Text Placeholder 9">
            <a:extLst>
              <a:ext uri="{FF2B5EF4-FFF2-40B4-BE49-F238E27FC236}">
                <a16:creationId xmlns:a16="http://schemas.microsoft.com/office/drawing/2014/main" id="{9C4B56ED-7D76-63B3-70D8-6EC5723DC937}"/>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4" name="Picture 3">
            <a:extLst>
              <a:ext uri="{FF2B5EF4-FFF2-40B4-BE49-F238E27FC236}">
                <a16:creationId xmlns:a16="http://schemas.microsoft.com/office/drawing/2014/main" id="{0EA33DBF-2927-529F-CAAF-3DBDBC76831C}"/>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23106992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harts">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B51C45A-6B3C-3C63-0AEB-3D8FD9D2E1DB}"/>
              </a:ext>
            </a:extLst>
          </p:cNvPr>
          <p:cNvSpPr>
            <a:spLocks noChangeAspect="1"/>
          </p:cNvSpPr>
          <p:nvPr userDrawn="1"/>
        </p:nvSpPr>
        <p:spPr>
          <a:xfrm>
            <a:off x="251580" y="1125408"/>
            <a:ext cx="5716212" cy="5075367"/>
          </a:xfrm>
          <a:prstGeom prst="roundRect">
            <a:avLst>
              <a:gd name="adj" fmla="val 131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Rectangle: Rounded Corners 6">
            <a:extLst>
              <a:ext uri="{FF2B5EF4-FFF2-40B4-BE49-F238E27FC236}">
                <a16:creationId xmlns:a16="http://schemas.microsoft.com/office/drawing/2014/main" id="{00835672-DB6C-2F56-BB8D-579DE5638A0E}"/>
              </a:ext>
            </a:extLst>
          </p:cNvPr>
          <p:cNvSpPr>
            <a:spLocks noChangeAspect="1"/>
          </p:cNvSpPr>
          <p:nvPr userDrawn="1"/>
        </p:nvSpPr>
        <p:spPr>
          <a:xfrm>
            <a:off x="6213852" y="1125408"/>
            <a:ext cx="5716212" cy="5075367"/>
          </a:xfrm>
          <a:prstGeom prst="roundRect">
            <a:avLst>
              <a:gd name="adj" fmla="val 131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11628000"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8" name="Text Placeholder 9">
            <a:extLst>
              <a:ext uri="{FF2B5EF4-FFF2-40B4-BE49-F238E27FC236}">
                <a16:creationId xmlns:a16="http://schemas.microsoft.com/office/drawing/2014/main" id="{CD54EE9D-3C60-8DDD-93A5-18D9B0EA8396}"/>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2" name="Text Placeholder 9">
            <a:extLst>
              <a:ext uri="{FF2B5EF4-FFF2-40B4-BE49-F238E27FC236}">
                <a16:creationId xmlns:a16="http://schemas.microsoft.com/office/drawing/2014/main" id="{D1331C99-B397-14D0-804D-58FD8EDDC413}"/>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8965F223-0C69-079F-1BA7-29AB9BE11440}"/>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42494759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l, image, video, gray background">
    <p:bg>
      <p:bgPr>
        <a:solidFill>
          <a:schemeClr val="bg1"/>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6213852"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5" name="Media Placeholder 24">
            <a:extLst>
              <a:ext uri="{FF2B5EF4-FFF2-40B4-BE49-F238E27FC236}">
                <a16:creationId xmlns:a16="http://schemas.microsoft.com/office/drawing/2014/main" id="{F1FF219C-F0E3-252E-2025-035882D5C420}"/>
              </a:ext>
            </a:extLst>
          </p:cNvPr>
          <p:cNvSpPr>
            <a:spLocks noGrp="1"/>
          </p:cNvSpPr>
          <p:nvPr>
            <p:ph type="media" sz="quarter" idx="21" hasCustomPrompt="1"/>
          </p:nvPr>
        </p:nvSpPr>
        <p:spPr>
          <a:xfrm>
            <a:off x="6683669" y="2083444"/>
            <a:ext cx="4776578" cy="3766499"/>
          </a:xfrm>
          <a:prstGeom prst="roundRect">
            <a:avLst>
              <a:gd name="adj" fmla="val 1648"/>
            </a:avLst>
          </a:prstGeom>
        </p:spPr>
        <p:txBody>
          <a:bodyPr/>
          <a:lstStyle>
            <a:lvl1pPr marL="0" indent="0">
              <a:buNone/>
              <a:defRPr/>
            </a:lvl1pPr>
          </a:lstStyle>
          <a:p>
            <a:r>
              <a:rPr lang="en-US"/>
              <a:t> </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2083444"/>
            <a:ext cx="4776578" cy="3766499"/>
          </a:xfrm>
          <a:prstGeom prst="roundRect">
            <a:avLst>
              <a:gd name="adj" fmla="val 1686"/>
            </a:avLst>
          </a:prstGeom>
        </p:spPr>
        <p:txBody>
          <a:bodyPr>
            <a:noAutofit/>
          </a:bodyPr>
          <a:lstStyle>
            <a:lvl1pPr marL="0" indent="0">
              <a:buNone/>
              <a:defRPr/>
            </a:lvl1pPr>
          </a:lstStyle>
          <a:p>
            <a:r>
              <a:rPr lang="en-US"/>
              <a:t> </a:t>
            </a:r>
          </a:p>
        </p:txBody>
      </p:sp>
      <p:sp>
        <p:nvSpPr>
          <p:cNvPr id="7" name="Text Placeholder 9">
            <a:extLst>
              <a:ext uri="{FF2B5EF4-FFF2-40B4-BE49-F238E27FC236}">
                <a16:creationId xmlns:a16="http://schemas.microsoft.com/office/drawing/2014/main" id="{8CAA8CF2-AE81-D9A1-C8C0-161E75D8DFE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51BAE129-8240-BBE7-4776-28E9F45FFA58}"/>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35257463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col image gray background">
    <p:bg>
      <p:bgPr>
        <a:solidFill>
          <a:schemeClr val="bg1"/>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6213852"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Title</a:t>
            </a:r>
            <a:endParaRPr lang="en-US" dirty="0"/>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2083444"/>
            <a:ext cx="4776578" cy="3766499"/>
          </a:xfrm>
          <a:prstGeom prst="roundRect">
            <a:avLst>
              <a:gd name="adj" fmla="val 1686"/>
            </a:avLst>
          </a:prstGeom>
        </p:spPr>
        <p:txBody>
          <a:bodyPr>
            <a:noAutofit/>
          </a:bodyPr>
          <a:lstStyle>
            <a:lvl1pPr marL="0" indent="0">
              <a:buNone/>
              <a:defRPr>
                <a:solidFill>
                  <a:schemeClr val="tx2"/>
                </a:solidFill>
              </a:defRPr>
            </a:lvl1pPr>
          </a:lstStyle>
          <a:p>
            <a:r>
              <a:rPr lang="en-US"/>
              <a:t> </a:t>
            </a:r>
          </a:p>
        </p:txBody>
      </p:sp>
      <p:sp>
        <p:nvSpPr>
          <p:cNvPr id="4" name="Picture Placeholder 25">
            <a:extLst>
              <a:ext uri="{FF2B5EF4-FFF2-40B4-BE49-F238E27FC236}">
                <a16:creationId xmlns:a16="http://schemas.microsoft.com/office/drawing/2014/main" id="{31F04F1B-2F34-B859-26D3-44B1AA8F70C4}"/>
              </a:ext>
            </a:extLst>
          </p:cNvPr>
          <p:cNvSpPr>
            <a:spLocks noGrp="1"/>
          </p:cNvSpPr>
          <p:nvPr>
            <p:ph type="pic" sz="quarter" idx="20" hasCustomPrompt="1"/>
          </p:nvPr>
        </p:nvSpPr>
        <p:spPr>
          <a:xfrm>
            <a:off x="6683669" y="2083444"/>
            <a:ext cx="4776578" cy="3766499"/>
          </a:xfrm>
          <a:prstGeom prst="roundRect">
            <a:avLst>
              <a:gd name="adj" fmla="val 1686"/>
            </a:avLst>
          </a:prstGeom>
        </p:spPr>
        <p:txBody>
          <a:bodyPr>
            <a:noAutofit/>
          </a:bodyPr>
          <a:lstStyle>
            <a:lvl1pPr marL="0" indent="0">
              <a:buNone/>
              <a:defRPr>
                <a:solidFill>
                  <a:schemeClr val="tx2"/>
                </a:solidFill>
              </a:defRPr>
            </a:lvl1pPr>
          </a:lstStyle>
          <a:p>
            <a:r>
              <a:rPr lang="en-US"/>
              <a:t> </a:t>
            </a:r>
          </a:p>
        </p:txBody>
      </p:sp>
      <p:sp>
        <p:nvSpPr>
          <p:cNvPr id="8" name="Text Placeholder 9">
            <a:extLst>
              <a:ext uri="{FF2B5EF4-FFF2-40B4-BE49-F238E27FC236}">
                <a16:creationId xmlns:a16="http://schemas.microsoft.com/office/drawing/2014/main" id="{A23A3FE8-8BFC-AA39-899F-A4191750CA3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3" name="Text Placeholder 9">
            <a:extLst>
              <a:ext uri="{FF2B5EF4-FFF2-40B4-BE49-F238E27FC236}">
                <a16:creationId xmlns:a16="http://schemas.microsoft.com/office/drawing/2014/main" id="{6602B24B-D2B0-D2F4-D844-972C4BAD3993}"/>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57D75D24-28B9-664F-9422-364953C6E1F5}"/>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11600852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 image white background alt">
    <p:bg>
      <p:bgPr>
        <a:solidFill>
          <a:srgbClr val="F3F4F4"/>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6213852" y="1245870"/>
            <a:ext cx="5716212"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245870"/>
            <a:ext cx="5716212"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1596088"/>
            <a:ext cx="4776578" cy="4253855"/>
          </a:xfrm>
          <a:prstGeom prst="roundRect">
            <a:avLst>
              <a:gd name="adj" fmla="val 1686"/>
            </a:avLst>
          </a:prstGeom>
        </p:spPr>
        <p:txBody>
          <a:bodyPr>
            <a:noAutofit/>
          </a:bodyPr>
          <a:lstStyle>
            <a:lvl1pPr marL="0" indent="0">
              <a:buNone/>
              <a:defRPr>
                <a:solidFill>
                  <a:schemeClr val="tx2"/>
                </a:solidFill>
              </a:defRPr>
            </a:lvl1pPr>
          </a:lstStyle>
          <a:p>
            <a:r>
              <a:rPr lang="en-US"/>
              <a:t> </a:t>
            </a:r>
          </a:p>
        </p:txBody>
      </p:sp>
      <p:sp>
        <p:nvSpPr>
          <p:cNvPr id="4" name="Picture Placeholder 25">
            <a:extLst>
              <a:ext uri="{FF2B5EF4-FFF2-40B4-BE49-F238E27FC236}">
                <a16:creationId xmlns:a16="http://schemas.microsoft.com/office/drawing/2014/main" id="{31F04F1B-2F34-B859-26D3-44B1AA8F70C4}"/>
              </a:ext>
            </a:extLst>
          </p:cNvPr>
          <p:cNvSpPr>
            <a:spLocks noGrp="1"/>
          </p:cNvSpPr>
          <p:nvPr>
            <p:ph type="pic" sz="quarter" idx="20" hasCustomPrompt="1"/>
          </p:nvPr>
        </p:nvSpPr>
        <p:spPr>
          <a:xfrm>
            <a:off x="6683669" y="1596088"/>
            <a:ext cx="4776578" cy="4253855"/>
          </a:xfrm>
          <a:prstGeom prst="roundRect">
            <a:avLst>
              <a:gd name="adj" fmla="val 1686"/>
            </a:avLst>
          </a:prstGeom>
        </p:spPr>
        <p:txBody>
          <a:bodyPr>
            <a:noAutofit/>
          </a:bodyPr>
          <a:lstStyle>
            <a:lvl1pPr marL="0" indent="0">
              <a:buNone/>
              <a:defRPr>
                <a:solidFill>
                  <a:schemeClr val="tx2"/>
                </a:solidFill>
              </a:defRPr>
            </a:lvl1pPr>
          </a:lstStyle>
          <a:p>
            <a:r>
              <a:rPr lang="en-US"/>
              <a:t> </a:t>
            </a:r>
          </a:p>
        </p:txBody>
      </p:sp>
      <p:sp>
        <p:nvSpPr>
          <p:cNvPr id="8" name="Text Placeholder 9">
            <a:extLst>
              <a:ext uri="{FF2B5EF4-FFF2-40B4-BE49-F238E27FC236}">
                <a16:creationId xmlns:a16="http://schemas.microsoft.com/office/drawing/2014/main" id="{A23A3FE8-8BFC-AA39-899F-A4191750CA3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3" name="Text Placeholder 9">
            <a:extLst>
              <a:ext uri="{FF2B5EF4-FFF2-40B4-BE49-F238E27FC236}">
                <a16:creationId xmlns:a16="http://schemas.microsoft.com/office/drawing/2014/main" id="{6602B24B-D2B0-D2F4-D844-972C4BAD3993}"/>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2" name="Picture 1">
            <a:extLst>
              <a:ext uri="{FF2B5EF4-FFF2-40B4-BE49-F238E27FC236}">
                <a16:creationId xmlns:a16="http://schemas.microsoft.com/office/drawing/2014/main" id="{4A7A21CB-27A4-D6E7-40BA-E5E90EDF25D7}"/>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21452524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 col image white background">
    <p:bg>
      <p:bgPr>
        <a:solidFill>
          <a:srgbClr val="F3F4F4"/>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247525" y="1813544"/>
            <a:ext cx="11682539" cy="4387231"/>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Title</a:t>
            </a:r>
            <a:endParaRPr lang="en-US" dirty="0"/>
          </a:p>
        </p:txBody>
      </p:sp>
      <p:sp>
        <p:nvSpPr>
          <p:cNvPr id="4" name="Picture Placeholder 25">
            <a:extLst>
              <a:ext uri="{FF2B5EF4-FFF2-40B4-BE49-F238E27FC236}">
                <a16:creationId xmlns:a16="http://schemas.microsoft.com/office/drawing/2014/main" id="{31F04F1B-2F34-B859-26D3-44B1AA8F70C4}"/>
              </a:ext>
            </a:extLst>
          </p:cNvPr>
          <p:cNvSpPr>
            <a:spLocks noGrp="1"/>
          </p:cNvSpPr>
          <p:nvPr>
            <p:ph type="pic" sz="quarter" idx="20" hasCustomPrompt="1"/>
          </p:nvPr>
        </p:nvSpPr>
        <p:spPr>
          <a:xfrm>
            <a:off x="3700505" y="2083444"/>
            <a:ext cx="4776578" cy="3766499"/>
          </a:xfrm>
          <a:prstGeom prst="roundRect">
            <a:avLst>
              <a:gd name="adj" fmla="val 1686"/>
            </a:avLst>
          </a:prstGeom>
        </p:spPr>
        <p:txBody>
          <a:bodyPr>
            <a:noAutofit/>
          </a:bodyPr>
          <a:lstStyle>
            <a:lvl1pPr marL="0" indent="0">
              <a:buNone/>
              <a:defRPr>
                <a:solidFill>
                  <a:schemeClr val="tx2"/>
                </a:solidFill>
              </a:defRPr>
            </a:lvl1pPr>
          </a:lstStyle>
          <a:p>
            <a:r>
              <a:rPr lang="en-US"/>
              <a:t> </a:t>
            </a:r>
          </a:p>
        </p:txBody>
      </p:sp>
      <p:sp>
        <p:nvSpPr>
          <p:cNvPr id="13" name="Text Placeholder 9">
            <a:extLst>
              <a:ext uri="{FF2B5EF4-FFF2-40B4-BE49-F238E27FC236}">
                <a16:creationId xmlns:a16="http://schemas.microsoft.com/office/drawing/2014/main" id="{6602B24B-D2B0-D2F4-D844-972C4BAD3993}"/>
              </a:ext>
            </a:extLst>
          </p:cNvPr>
          <p:cNvSpPr>
            <a:spLocks noGrp="1"/>
          </p:cNvSpPr>
          <p:nvPr>
            <p:ph type="body" sz="quarter" idx="40" hasCustomPrompt="1"/>
          </p:nvPr>
        </p:nvSpPr>
        <p:spPr>
          <a:xfrm>
            <a:off x="3350450"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8BFE7E6E-786E-C166-B2F7-6FBDFC54A872}"/>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13030510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col image and bottom text">
    <p:spTree>
      <p:nvGrpSpPr>
        <p:cNvPr id="1" name=""/>
        <p:cNvGrpSpPr/>
        <p:nvPr/>
      </p:nvGrpSpPr>
      <p:grpSpPr>
        <a:xfrm>
          <a:off x="0" y="0"/>
          <a:ext cx="0" cy="0"/>
          <a:chOff x="0" y="0"/>
          <a:chExt cx="0" cy="0"/>
        </a:xfrm>
      </p:grpSpPr>
      <p:sp>
        <p:nvSpPr>
          <p:cNvPr id="2" name="Picture Placeholder 25">
            <a:extLst>
              <a:ext uri="{FF2B5EF4-FFF2-40B4-BE49-F238E27FC236}">
                <a16:creationId xmlns:a16="http://schemas.microsoft.com/office/drawing/2014/main" id="{D9913F8D-FFCE-041A-6B77-79500060A205}"/>
              </a:ext>
            </a:extLst>
          </p:cNvPr>
          <p:cNvSpPr>
            <a:spLocks noGrp="1"/>
          </p:cNvSpPr>
          <p:nvPr>
            <p:ph type="pic" sz="quarter" idx="19" hasCustomPrompt="1"/>
          </p:nvPr>
        </p:nvSpPr>
        <p:spPr>
          <a:xfrm>
            <a:off x="251579" y="1990846"/>
            <a:ext cx="3796546" cy="2876765"/>
          </a:xfrm>
          <a:prstGeom prst="roundRect">
            <a:avLst>
              <a:gd name="adj" fmla="val 1686"/>
            </a:avLst>
          </a:prstGeom>
        </p:spPr>
        <p:txBody>
          <a:bodyPr/>
          <a:lstStyle>
            <a:lvl1pPr marL="0" indent="0">
              <a:buNone/>
              <a:defRPr/>
            </a:lvl1pPr>
          </a:lstStyle>
          <a:p>
            <a:r>
              <a:rPr lang="en-US"/>
              <a:t> </a:t>
            </a:r>
          </a:p>
        </p:txBody>
      </p:sp>
      <p:sp>
        <p:nvSpPr>
          <p:cNvPr id="12" name="Picture Placeholder 25">
            <a:extLst>
              <a:ext uri="{FF2B5EF4-FFF2-40B4-BE49-F238E27FC236}">
                <a16:creationId xmlns:a16="http://schemas.microsoft.com/office/drawing/2014/main" id="{7544BE90-4D03-7877-27D1-0BDA56777AEA}"/>
              </a:ext>
            </a:extLst>
          </p:cNvPr>
          <p:cNvSpPr>
            <a:spLocks noGrp="1"/>
          </p:cNvSpPr>
          <p:nvPr>
            <p:ph type="pic" sz="quarter" idx="22" hasCustomPrompt="1"/>
          </p:nvPr>
        </p:nvSpPr>
        <p:spPr>
          <a:xfrm>
            <a:off x="4192548" y="1990846"/>
            <a:ext cx="3796546" cy="2876765"/>
          </a:xfrm>
          <a:prstGeom prst="roundRect">
            <a:avLst>
              <a:gd name="adj" fmla="val 1686"/>
            </a:avLst>
          </a:prstGeom>
        </p:spPr>
        <p:txBody>
          <a:bodyPr/>
          <a:lstStyle>
            <a:lvl1pPr marL="0" indent="0">
              <a:buNone/>
              <a:defRPr/>
            </a:lvl1pPr>
          </a:lstStyle>
          <a:p>
            <a:r>
              <a:rPr lang="en-US"/>
              <a:t> </a:t>
            </a:r>
          </a:p>
        </p:txBody>
      </p:sp>
      <p:sp>
        <p:nvSpPr>
          <p:cNvPr id="15" name="Picture Placeholder 25">
            <a:extLst>
              <a:ext uri="{FF2B5EF4-FFF2-40B4-BE49-F238E27FC236}">
                <a16:creationId xmlns:a16="http://schemas.microsoft.com/office/drawing/2014/main" id="{E0266381-D6A4-CB59-7885-638B8701808F}"/>
              </a:ext>
            </a:extLst>
          </p:cNvPr>
          <p:cNvSpPr>
            <a:spLocks noGrp="1"/>
          </p:cNvSpPr>
          <p:nvPr>
            <p:ph type="pic" sz="quarter" idx="23" hasCustomPrompt="1"/>
          </p:nvPr>
        </p:nvSpPr>
        <p:spPr>
          <a:xfrm>
            <a:off x="8133517" y="1990846"/>
            <a:ext cx="3796546" cy="2876765"/>
          </a:xfrm>
          <a:prstGeom prst="roundRect">
            <a:avLst>
              <a:gd name="adj" fmla="val 1686"/>
            </a:avLst>
          </a:prstGeom>
        </p:spPr>
        <p:txBody>
          <a:bodyPr>
            <a:noAutofit/>
          </a:bodyPr>
          <a:lstStyle>
            <a:lvl1pPr marL="0" indent="0">
              <a:buNone/>
              <a:defRPr/>
            </a:lvl1pPr>
          </a:lstStyle>
          <a:p>
            <a:r>
              <a:rPr lang="en-US"/>
              <a:t> </a:t>
            </a:r>
          </a:p>
        </p:txBody>
      </p:sp>
      <p:sp>
        <p:nvSpPr>
          <p:cNvPr id="16" name="Text Placeholder 2">
            <a:extLst>
              <a:ext uri="{FF2B5EF4-FFF2-40B4-BE49-F238E27FC236}">
                <a16:creationId xmlns:a16="http://schemas.microsoft.com/office/drawing/2014/main" id="{C377E6E0-3219-40C3-49AC-DBA23F94F473}"/>
              </a:ext>
            </a:extLst>
          </p:cNvPr>
          <p:cNvSpPr>
            <a:spLocks noGrp="1"/>
          </p:cNvSpPr>
          <p:nvPr>
            <p:ph type="body" idx="24" hasCustomPrompt="1"/>
          </p:nvPr>
        </p:nvSpPr>
        <p:spPr>
          <a:xfrm>
            <a:off x="251579" y="4960260"/>
            <a:ext cx="3796546" cy="717511"/>
          </a:xfrm>
        </p:spPr>
        <p:txBody>
          <a:bodyPr wrap="square" lIns="0" tIns="0" rIns="0" bIns="0" anchor="t">
            <a:noAutofit/>
          </a:bodyPr>
          <a:lstStyle>
            <a:lvl1pPr marL="0" indent="0">
              <a:lnSpc>
                <a:spcPct val="100000"/>
              </a:lnSpc>
              <a:spcBef>
                <a:spcPts val="0"/>
              </a:spcBef>
              <a:buNone/>
              <a:defRPr lang="en-US" sz="1600" b="0" kern="1200" dirty="0">
                <a:solidFill>
                  <a:srgbClr val="949494"/>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result</a:t>
            </a:r>
          </a:p>
        </p:txBody>
      </p:sp>
      <p:sp>
        <p:nvSpPr>
          <p:cNvPr id="17" name="Text Placeholder 2">
            <a:extLst>
              <a:ext uri="{FF2B5EF4-FFF2-40B4-BE49-F238E27FC236}">
                <a16:creationId xmlns:a16="http://schemas.microsoft.com/office/drawing/2014/main" id="{96C52012-16AF-5485-A658-2EE0A509FA3B}"/>
              </a:ext>
            </a:extLst>
          </p:cNvPr>
          <p:cNvSpPr>
            <a:spLocks noGrp="1"/>
          </p:cNvSpPr>
          <p:nvPr>
            <p:ph type="body" idx="25" hasCustomPrompt="1"/>
          </p:nvPr>
        </p:nvSpPr>
        <p:spPr>
          <a:xfrm>
            <a:off x="4192548" y="4960260"/>
            <a:ext cx="3796546" cy="717511"/>
          </a:xfrm>
        </p:spPr>
        <p:txBody>
          <a:bodyPr wrap="square" lIns="0" tIns="0" rIns="0" bIns="0" anchor="t">
            <a:noAutofit/>
          </a:bodyPr>
          <a:lstStyle>
            <a:lvl1pPr marL="0" indent="0">
              <a:lnSpc>
                <a:spcPct val="100000"/>
              </a:lnSpc>
              <a:spcBef>
                <a:spcPts val="0"/>
              </a:spcBef>
              <a:buNone/>
              <a:defRPr lang="en-US" sz="1600" b="0" kern="1200" dirty="0">
                <a:solidFill>
                  <a:srgbClr val="949494"/>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result</a:t>
            </a:r>
          </a:p>
        </p:txBody>
      </p:sp>
      <p:sp>
        <p:nvSpPr>
          <p:cNvPr id="18" name="Text Placeholder 2">
            <a:extLst>
              <a:ext uri="{FF2B5EF4-FFF2-40B4-BE49-F238E27FC236}">
                <a16:creationId xmlns:a16="http://schemas.microsoft.com/office/drawing/2014/main" id="{59A06392-D9E3-AD3D-2F9C-13E8B828BC8B}"/>
              </a:ext>
            </a:extLst>
          </p:cNvPr>
          <p:cNvSpPr>
            <a:spLocks noGrp="1"/>
          </p:cNvSpPr>
          <p:nvPr>
            <p:ph type="body" idx="26" hasCustomPrompt="1"/>
          </p:nvPr>
        </p:nvSpPr>
        <p:spPr>
          <a:xfrm>
            <a:off x="8133517" y="4960260"/>
            <a:ext cx="3796546" cy="717511"/>
          </a:xfrm>
        </p:spPr>
        <p:txBody>
          <a:bodyPr wrap="square" lIns="0" tIns="0" rIns="0" bIns="0" anchor="t">
            <a:noAutofit/>
          </a:bodyPr>
          <a:lstStyle>
            <a:lvl1pPr marL="0" indent="0">
              <a:lnSpc>
                <a:spcPct val="100000"/>
              </a:lnSpc>
              <a:spcBef>
                <a:spcPts val="0"/>
              </a:spcBef>
              <a:buNone/>
              <a:defRPr lang="en-US" sz="1600" b="0" kern="1200" dirty="0">
                <a:solidFill>
                  <a:srgbClr val="949494"/>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result</a:t>
            </a:r>
          </a:p>
        </p:txBody>
      </p:sp>
      <p:sp>
        <p:nvSpPr>
          <p:cNvPr id="11" name="Text Placeholder 4">
            <a:extLst>
              <a:ext uri="{FF2B5EF4-FFF2-40B4-BE49-F238E27FC236}">
                <a16:creationId xmlns:a16="http://schemas.microsoft.com/office/drawing/2014/main" id="{9D99505F-4F22-3222-52A1-B22C1C03910B}"/>
              </a:ext>
            </a:extLst>
          </p:cNvPr>
          <p:cNvSpPr>
            <a:spLocks noGrp="1"/>
          </p:cNvSpPr>
          <p:nvPr>
            <p:ph type="body" sz="quarter" idx="3" hasCustomPrompt="1"/>
          </p:nvPr>
        </p:nvSpPr>
        <p:spPr>
          <a:xfrm>
            <a:off x="251579" y="451996"/>
            <a:ext cx="759260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 one line only</a:t>
            </a:r>
          </a:p>
        </p:txBody>
      </p:sp>
      <p:sp>
        <p:nvSpPr>
          <p:cNvPr id="4" name="Text Placeholder 2">
            <a:extLst>
              <a:ext uri="{FF2B5EF4-FFF2-40B4-BE49-F238E27FC236}">
                <a16:creationId xmlns:a16="http://schemas.microsoft.com/office/drawing/2014/main" id="{94B1C8EF-8624-FC6B-C085-9C7766396D9E}"/>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8" name="Text Placeholder 9">
            <a:extLst>
              <a:ext uri="{FF2B5EF4-FFF2-40B4-BE49-F238E27FC236}">
                <a16:creationId xmlns:a16="http://schemas.microsoft.com/office/drawing/2014/main" id="{167AC3D5-9CDD-5D17-E5F7-7594FF0A8E76}"/>
              </a:ext>
            </a:extLst>
          </p:cNvPr>
          <p:cNvSpPr>
            <a:spLocks noGrp="1"/>
          </p:cNvSpPr>
          <p:nvPr>
            <p:ph type="body" sz="quarter" idx="37" hasCustomPrompt="1"/>
          </p:nvPr>
        </p:nvSpPr>
        <p:spPr>
          <a:xfrm>
            <a:off x="251579" y="5850155"/>
            <a:ext cx="3796546"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0" name="Text Placeholder 9">
            <a:extLst>
              <a:ext uri="{FF2B5EF4-FFF2-40B4-BE49-F238E27FC236}">
                <a16:creationId xmlns:a16="http://schemas.microsoft.com/office/drawing/2014/main" id="{C8262490-5D8C-1290-D018-A599216AB954}"/>
              </a:ext>
            </a:extLst>
          </p:cNvPr>
          <p:cNvSpPr>
            <a:spLocks noGrp="1"/>
          </p:cNvSpPr>
          <p:nvPr>
            <p:ph type="body" sz="quarter" idx="38" hasCustomPrompt="1"/>
          </p:nvPr>
        </p:nvSpPr>
        <p:spPr>
          <a:xfrm>
            <a:off x="4192548" y="5850155"/>
            <a:ext cx="3796546"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pic>
        <p:nvPicPr>
          <p:cNvPr id="3" name="Picture 2">
            <a:extLst>
              <a:ext uri="{FF2B5EF4-FFF2-40B4-BE49-F238E27FC236}">
                <a16:creationId xmlns:a16="http://schemas.microsoft.com/office/drawing/2014/main" id="{348CAEED-6E8A-1D1B-4264-6E34E8216B5F}"/>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559990078"/>
      </p:ext>
    </p:extLst>
  </p:cSld>
  <p:clrMapOvr>
    <a:masterClrMapping/>
  </p:clrMapOvr>
  <p:extLst>
    <p:ext uri="{DCECCB84-F9BA-43D5-87BE-67443E8EF086}">
      <p15:sldGuideLst xmlns:p15="http://schemas.microsoft.com/office/powerpoint/2012/main">
        <p15:guide id="1" orient="horz" pos="663">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left small text right">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1206737"/>
            <a:ext cx="3028650" cy="2700000"/>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a:t>
            </a:r>
          </a:p>
        </p:txBody>
      </p:sp>
      <p:sp>
        <p:nvSpPr>
          <p:cNvPr id="34" name="Text Placeholder 2">
            <a:extLst>
              <a:ext uri="{FF2B5EF4-FFF2-40B4-BE49-F238E27FC236}">
                <a16:creationId xmlns:a16="http://schemas.microsoft.com/office/drawing/2014/main" id="{56FCDF8D-268B-06BC-0298-BAEB85027DD3}"/>
              </a:ext>
            </a:extLst>
          </p:cNvPr>
          <p:cNvSpPr>
            <a:spLocks noGrp="1"/>
          </p:cNvSpPr>
          <p:nvPr>
            <p:ph type="body" idx="15" hasCustomPrompt="1"/>
          </p:nvPr>
        </p:nvSpPr>
        <p:spPr>
          <a:xfrm>
            <a:off x="4200139" y="1206738"/>
            <a:ext cx="6645898" cy="3231654"/>
          </a:xfrm>
        </p:spPr>
        <p:txBody>
          <a:bodyPr wrap="square" lIns="0" tIns="0" rIns="0" bIns="0" anchor="t">
            <a:noAutofit/>
          </a:bodyPr>
          <a:lstStyle>
            <a:lvl1pPr marL="0" indent="0">
              <a:lnSpc>
                <a:spcPct val="100000"/>
              </a:lnSpc>
              <a:spcBef>
                <a:spcPts val="0"/>
              </a:spcBef>
              <a:spcAft>
                <a:spcPts val="1200"/>
              </a:spcAft>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err="1"/>
              <a:t>Nulparum</a:t>
            </a:r>
            <a:r>
              <a:rPr lang="en-US" dirty="0"/>
              <a:t> aces </a:t>
            </a:r>
            <a:r>
              <a:rPr lang="en-US" dirty="0" err="1"/>
              <a:t>sitatur</a:t>
            </a:r>
            <a:r>
              <a:rPr lang="en-US" dirty="0"/>
              <a:t> </a:t>
            </a:r>
            <a:r>
              <a:rPr lang="en-US" dirty="0" err="1"/>
              <a:t>eque</a:t>
            </a:r>
            <a:r>
              <a:rPr lang="en-US" dirty="0"/>
              <a:t> </a:t>
            </a:r>
            <a:r>
              <a:rPr lang="en-US" dirty="0" err="1"/>
              <a:t>cusam</a:t>
            </a:r>
            <a:r>
              <a:rPr lang="en-US" dirty="0"/>
              <a:t>, </a:t>
            </a:r>
            <a:r>
              <a:rPr lang="en-US" dirty="0" err="1"/>
              <a:t>vere</a:t>
            </a:r>
            <a:r>
              <a:rPr lang="en-US" dirty="0"/>
              <a:t>, sunt od ma pe </a:t>
            </a:r>
            <a:r>
              <a:rPr lang="en-US" dirty="0" err="1"/>
              <a:t>perfero</a:t>
            </a:r>
            <a:r>
              <a:rPr lang="en-US" dirty="0"/>
              <a:t> </a:t>
            </a:r>
            <a:r>
              <a:rPr lang="en-US" dirty="0" err="1"/>
              <a:t>exceariae</a:t>
            </a:r>
            <a:r>
              <a:rPr lang="en-US" dirty="0"/>
              <a:t> </a:t>
            </a:r>
            <a:r>
              <a:rPr lang="en-US" dirty="0" err="1"/>
              <a:t>perorerrum</a:t>
            </a:r>
            <a:r>
              <a:rPr lang="en-US" dirty="0"/>
              <a:t> </a:t>
            </a:r>
            <a:r>
              <a:rPr lang="en-US" dirty="0" err="1"/>
              <a:t>volori</a:t>
            </a:r>
            <a:r>
              <a:rPr lang="en-US" dirty="0"/>
              <a:t> </a:t>
            </a:r>
            <a:r>
              <a:rPr lang="en-US" dirty="0" err="1"/>
              <a:t>coruntur</a:t>
            </a:r>
            <a:r>
              <a:rPr lang="en-US" dirty="0"/>
              <a:t>, </a:t>
            </a:r>
            <a:r>
              <a:rPr lang="en-US" dirty="0" err="1"/>
              <a:t>soluptatur</a:t>
            </a:r>
            <a:r>
              <a:rPr lang="en-US" dirty="0"/>
              <a:t> </a:t>
            </a:r>
            <a:r>
              <a:rPr lang="en-US" dirty="0" err="1"/>
              <a:t>repudit</a:t>
            </a:r>
            <a:r>
              <a:rPr lang="en-US" dirty="0"/>
              <a:t> et </a:t>
            </a:r>
            <a:r>
              <a:rPr lang="en-US" dirty="0" err="1"/>
              <a:t>plandendis</a:t>
            </a:r>
            <a:r>
              <a:rPr lang="en-US" dirty="0"/>
              <a:t> qui </a:t>
            </a:r>
            <a:r>
              <a:rPr lang="en-US" dirty="0" err="1"/>
              <a:t>tecto</a:t>
            </a:r>
            <a:r>
              <a:rPr lang="en-US" dirty="0"/>
              <a:t> </a:t>
            </a:r>
            <a:r>
              <a:rPr lang="en-US" dirty="0" err="1"/>
              <a:t>volum</a:t>
            </a:r>
            <a:r>
              <a:rPr lang="en-US" dirty="0"/>
              <a:t> </a:t>
            </a:r>
            <a:r>
              <a:rPr lang="en-US" dirty="0" err="1"/>
              <a:t>resed</a:t>
            </a:r>
            <a:r>
              <a:rPr lang="en-US" dirty="0"/>
              <a:t> </a:t>
            </a:r>
            <a:r>
              <a:rPr lang="en-US" dirty="0" err="1"/>
              <a:t>ut</a:t>
            </a:r>
            <a:r>
              <a:rPr lang="en-US" dirty="0"/>
              <a:t> </a:t>
            </a:r>
            <a:r>
              <a:rPr lang="en-US" dirty="0" err="1"/>
              <a:t>faceri</a:t>
            </a:r>
            <a:r>
              <a:rPr lang="en-US" dirty="0"/>
              <a:t> </a:t>
            </a:r>
            <a:r>
              <a:rPr lang="en-US" dirty="0" err="1"/>
              <a:t>ipsam</a:t>
            </a:r>
            <a:r>
              <a:rPr lang="en-US" dirty="0"/>
              <a:t> </a:t>
            </a:r>
            <a:r>
              <a:rPr lang="en-US" dirty="0" err="1"/>
              <a:t>deliquiatem</a:t>
            </a:r>
            <a:r>
              <a:rPr lang="en-US" dirty="0"/>
              <a:t> </a:t>
            </a:r>
            <a:r>
              <a:rPr lang="en-US" dirty="0" err="1"/>
              <a:t>duciis</a:t>
            </a:r>
            <a:r>
              <a:rPr lang="en-US" dirty="0"/>
              <a:t> </a:t>
            </a:r>
            <a:r>
              <a:rPr lang="en-US" dirty="0" err="1"/>
              <a:t>exerfer</a:t>
            </a:r>
            <a:r>
              <a:rPr lang="en-US" dirty="0"/>
              <a:t> </a:t>
            </a:r>
            <a:r>
              <a:rPr lang="en-US" dirty="0" err="1"/>
              <a:t>essequam</a:t>
            </a:r>
            <a:r>
              <a:rPr lang="en-US" dirty="0"/>
              <a:t> </a:t>
            </a:r>
            <a:r>
              <a:rPr lang="en-US" dirty="0" err="1"/>
              <a:t>eaquo</a:t>
            </a:r>
            <a:r>
              <a:rPr lang="en-US" dirty="0"/>
              <a:t> </a:t>
            </a:r>
            <a:r>
              <a:rPr lang="en-US" dirty="0" err="1"/>
              <a:t>cumque</a:t>
            </a:r>
            <a:r>
              <a:rPr lang="en-US" dirty="0"/>
              <a:t> </a:t>
            </a:r>
            <a:r>
              <a:rPr lang="en-US" dirty="0" err="1"/>
              <a:t>natur</a:t>
            </a:r>
            <a:r>
              <a:rPr lang="en-US" dirty="0"/>
              <a:t> </a:t>
            </a:r>
            <a:r>
              <a:rPr lang="en-US" dirty="0" err="1"/>
              <a:t>nonsendi</a:t>
            </a:r>
            <a:r>
              <a:rPr lang="en-US" dirty="0"/>
              <a:t> </a:t>
            </a:r>
            <a:r>
              <a:rPr lang="en-US" dirty="0" err="1"/>
              <a:t>dolorep</a:t>
            </a:r>
            <a:r>
              <a:rPr lang="en-US" dirty="0"/>
              <a:t> </a:t>
            </a:r>
            <a:r>
              <a:rPr lang="en-US" dirty="0" err="1"/>
              <a:t>tiasperoria</a:t>
            </a:r>
            <a:r>
              <a:rPr lang="en-US" dirty="0"/>
              <a:t> </a:t>
            </a:r>
            <a:r>
              <a:rPr lang="en-US" dirty="0" err="1"/>
              <a:t>volupta</a:t>
            </a:r>
            <a:r>
              <a:rPr lang="en-US" dirty="0"/>
              <a:t> </a:t>
            </a:r>
            <a:r>
              <a:rPr lang="en-US" dirty="0" err="1"/>
              <a:t>quiantiur</a:t>
            </a:r>
            <a:r>
              <a:rPr lang="en-US" dirty="0"/>
              <a:t>, </a:t>
            </a:r>
            <a:r>
              <a:rPr lang="en-US" dirty="0" err="1"/>
              <a:t>ut</a:t>
            </a:r>
            <a:r>
              <a:rPr lang="en-US" dirty="0"/>
              <a:t> </a:t>
            </a:r>
            <a:r>
              <a:rPr lang="en-US" dirty="0" err="1"/>
              <a:t>est</a:t>
            </a:r>
            <a:r>
              <a:rPr lang="en-US" dirty="0"/>
              <a:t> </a:t>
            </a:r>
            <a:r>
              <a:rPr lang="en-US" dirty="0" err="1"/>
              <a:t>etur</a:t>
            </a:r>
            <a:r>
              <a:rPr lang="en-US" dirty="0"/>
              <a:t> </a:t>
            </a:r>
            <a:r>
              <a:rPr lang="en-US" dirty="0" err="1"/>
              <a:t>andae</a:t>
            </a:r>
            <a:r>
              <a:rPr lang="en-US" dirty="0"/>
              <a:t> </a:t>
            </a:r>
            <a:r>
              <a:rPr lang="en-US" dirty="0" err="1"/>
              <a:t>ea</a:t>
            </a:r>
            <a:r>
              <a:rPr lang="en-US" dirty="0"/>
              <a:t> </a:t>
            </a:r>
            <a:r>
              <a:rPr lang="en-US" dirty="0" err="1"/>
              <a:t>sitatur</a:t>
            </a:r>
            <a:r>
              <a:rPr lang="en-US" dirty="0"/>
              <a:t>.</a:t>
            </a:r>
          </a:p>
          <a:p>
            <a:pPr marL="0" lvl="0" indent="0" algn="l" defTabSz="914400" rtl="0" eaLnBrk="1" latinLnBrk="0" hangingPunct="1">
              <a:lnSpc>
                <a:spcPct val="100000"/>
              </a:lnSpc>
              <a:spcBef>
                <a:spcPts val="0"/>
              </a:spcBef>
              <a:buFont typeface="Arial" panose="020B0604020202020204" pitchFamily="34" charset="0"/>
              <a:buNone/>
            </a:pPr>
            <a:r>
              <a:rPr lang="en-US" dirty="0" err="1"/>
              <a:t>Xeratestotae</a:t>
            </a:r>
            <a:r>
              <a:rPr lang="en-US" dirty="0"/>
              <a:t> </a:t>
            </a:r>
            <a:r>
              <a:rPr lang="en-US" dirty="0" err="1"/>
              <a:t>dia</a:t>
            </a:r>
            <a:r>
              <a:rPr lang="en-US" dirty="0"/>
              <a:t> </a:t>
            </a:r>
            <a:r>
              <a:rPr lang="en-US" dirty="0" err="1"/>
              <a:t>dolorup</a:t>
            </a:r>
            <a:r>
              <a:rPr lang="en-US" dirty="0"/>
              <a:t> </a:t>
            </a:r>
            <a:r>
              <a:rPr lang="en-US" dirty="0" err="1"/>
              <a:t>taturio</a:t>
            </a:r>
            <a:r>
              <a:rPr lang="en-US" dirty="0"/>
              <a:t> </a:t>
            </a:r>
            <a:r>
              <a:rPr lang="en-US" dirty="0" err="1"/>
              <a:t>beatur</a:t>
            </a:r>
            <a:r>
              <a:rPr lang="en-US" dirty="0"/>
              <a:t>, </a:t>
            </a:r>
            <a:r>
              <a:rPr lang="en-US" dirty="0" err="1"/>
              <a:t>sandellore</a:t>
            </a:r>
            <a:r>
              <a:rPr lang="en-US" dirty="0"/>
              <a:t> </a:t>
            </a:r>
            <a:r>
              <a:rPr lang="en-US" dirty="0" err="1"/>
              <a:t>quam</a:t>
            </a:r>
            <a:r>
              <a:rPr lang="en-US" dirty="0"/>
              <a:t> </a:t>
            </a:r>
            <a:r>
              <a:rPr lang="en-US" dirty="0" err="1"/>
              <a:t>rercium</a:t>
            </a:r>
            <a:r>
              <a:rPr lang="en-US" dirty="0"/>
              <a:t> </a:t>
            </a:r>
            <a:r>
              <a:rPr lang="en-US" dirty="0" err="1"/>
              <a:t>erem</a:t>
            </a:r>
            <a:r>
              <a:rPr lang="en-US" dirty="0"/>
              <a:t> </a:t>
            </a:r>
            <a:r>
              <a:rPr lang="en-US" dirty="0" err="1"/>
              <a:t>aut</a:t>
            </a:r>
            <a:r>
              <a:rPr lang="en-US" dirty="0"/>
              <a:t> </a:t>
            </a:r>
            <a:r>
              <a:rPr lang="en-US" dirty="0" err="1"/>
              <a:t>magnatur</a:t>
            </a:r>
            <a:r>
              <a:rPr lang="en-US" dirty="0"/>
              <a:t> </a:t>
            </a:r>
            <a:r>
              <a:rPr lang="en-US" dirty="0" err="1"/>
              <a:t>alignat</a:t>
            </a:r>
            <a:r>
              <a:rPr lang="en-US" dirty="0"/>
              <a:t> </a:t>
            </a:r>
            <a:r>
              <a:rPr lang="en-US" dirty="0" err="1"/>
              <a:t>ationseque</a:t>
            </a:r>
            <a:r>
              <a:rPr lang="en-US" dirty="0"/>
              <a:t> </a:t>
            </a:r>
            <a:r>
              <a:rPr lang="en-US" dirty="0" err="1"/>
              <a:t>acest</a:t>
            </a:r>
            <a:r>
              <a:rPr lang="en-US" dirty="0"/>
              <a:t> </a:t>
            </a:r>
            <a:r>
              <a:rPr lang="en-US" dirty="0" err="1"/>
              <a:t>derenis</a:t>
            </a:r>
            <a:r>
              <a:rPr lang="en-US" dirty="0"/>
              <a:t> a </a:t>
            </a:r>
            <a:r>
              <a:rPr lang="en-US" dirty="0" err="1"/>
              <a:t>quiationempe</a:t>
            </a:r>
            <a:r>
              <a:rPr lang="en-US" dirty="0"/>
              <a:t> non </a:t>
            </a:r>
            <a:r>
              <a:rPr lang="en-US" dirty="0" err="1"/>
              <a:t>eos</a:t>
            </a:r>
            <a:r>
              <a:rPr lang="en-US" dirty="0"/>
              <a:t> </a:t>
            </a:r>
            <a:r>
              <a:rPr lang="en-US" dirty="0" err="1"/>
              <a:t>volecestium</a:t>
            </a:r>
            <a:r>
              <a:rPr lang="en-US" dirty="0"/>
              <a:t> </a:t>
            </a:r>
            <a:r>
              <a:rPr lang="en-US" dirty="0" err="1"/>
              <a:t>quatemporit</a:t>
            </a:r>
            <a:r>
              <a:rPr lang="en-US" dirty="0"/>
              <a:t>, </a:t>
            </a:r>
            <a:r>
              <a:rPr lang="en-US" dirty="0" err="1"/>
              <a:t>unt</a:t>
            </a:r>
            <a:r>
              <a:rPr lang="en-US" dirty="0"/>
              <a:t> ad </a:t>
            </a:r>
            <a:r>
              <a:rPr lang="en-US" dirty="0" err="1"/>
              <a:t>magni</a:t>
            </a:r>
            <a:r>
              <a:rPr lang="en-US" dirty="0"/>
              <a:t> </a:t>
            </a:r>
            <a:r>
              <a:rPr lang="en-US" dirty="0" err="1"/>
              <a:t>bea</a:t>
            </a:r>
            <a:r>
              <a:rPr lang="en-US" dirty="0"/>
              <a:t> </a:t>
            </a:r>
            <a:r>
              <a:rPr lang="en-US" dirty="0" err="1"/>
              <a:t>nonsendae</a:t>
            </a:r>
            <a:r>
              <a:rPr lang="en-US" dirty="0"/>
              <a:t> </a:t>
            </a:r>
            <a:r>
              <a:rPr lang="en-US" dirty="0" err="1"/>
              <a:t>ni</a:t>
            </a:r>
            <a:r>
              <a:rPr lang="en-US" dirty="0"/>
              <a:t> </a:t>
            </a:r>
            <a:r>
              <a:rPr lang="en-US" dirty="0" err="1"/>
              <a:t>conempos</a:t>
            </a:r>
            <a:r>
              <a:rPr lang="en-US" dirty="0"/>
              <a:t> </a:t>
            </a:r>
            <a:r>
              <a:rPr lang="en-US" dirty="0" err="1"/>
              <a:t>ea</a:t>
            </a:r>
            <a:r>
              <a:rPr lang="en-US" dirty="0"/>
              <a:t> </a:t>
            </a:r>
            <a:r>
              <a:rPr lang="en-US" dirty="0" err="1"/>
              <a:t>nos</a:t>
            </a:r>
            <a:r>
              <a:rPr lang="en-US" dirty="0"/>
              <a:t> </a:t>
            </a:r>
            <a:r>
              <a:rPr lang="en-US" dirty="0" err="1"/>
              <a:t>aute</a:t>
            </a:r>
            <a:r>
              <a:rPr lang="en-US" dirty="0"/>
              <a:t>.</a:t>
            </a:r>
          </a:p>
        </p:txBody>
      </p:sp>
      <p:pic>
        <p:nvPicPr>
          <p:cNvPr id="3" name="Picture 2">
            <a:extLst>
              <a:ext uri="{FF2B5EF4-FFF2-40B4-BE49-F238E27FC236}">
                <a16:creationId xmlns:a16="http://schemas.microsoft.com/office/drawing/2014/main" id="{E12917E2-6DD1-A886-59C1-C65B7E161DB4}"/>
              </a:ext>
            </a:extLst>
          </p:cNvPr>
          <p:cNvPicPr>
            <a:picLocks noChangeAspect="1"/>
          </p:cNvPicPr>
          <p:nvPr userDrawn="1"/>
        </p:nvPicPr>
        <p:blipFill>
          <a:blip r:embed="rId2"/>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2723899216"/>
      </p:ext>
    </p:extLst>
  </p:cSld>
  <p:clrMapOvr>
    <a:masterClrMapping/>
  </p:clrMapOvr>
  <p:extLst>
    <p:ext uri="{DCECCB84-F9BA-43D5-87BE-67443E8EF086}">
      <p15:sldGuideLst xmlns:p15="http://schemas.microsoft.com/office/powerpoint/2012/main">
        <p15:guide id="1" orient="horz" pos="822">
          <p15:clr>
            <a:srgbClr val="FBAE40"/>
          </p15:clr>
        </p15:guide>
        <p15:guide id="2" pos="263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hank you">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99A86D2-553D-A780-B469-47F117E97DFB}"/>
              </a:ext>
            </a:extLst>
          </p:cNvPr>
          <p:cNvSpPr>
            <a:spLocks noGrp="1"/>
          </p:cNvSpPr>
          <p:nvPr>
            <p:ph type="body" sz="quarter" idx="13" hasCustomPrompt="1"/>
          </p:nvPr>
        </p:nvSpPr>
        <p:spPr>
          <a:xfrm>
            <a:off x="1640114" y="2805753"/>
            <a:ext cx="8911772" cy="1246495"/>
          </a:xfrm>
        </p:spPr>
        <p:txBody>
          <a:bodyPr wrap="square" lIns="0" tIns="0" rIns="0" bIns="0" anchor="ctr">
            <a:spAutoFit/>
          </a:bodyPr>
          <a:lstStyle>
            <a:lvl1pPr marL="0" indent="0" algn="ctr">
              <a:buFontTx/>
              <a:buNone/>
              <a:defRPr sz="9000" b="1">
                <a:solidFill>
                  <a:schemeClr val="tx1"/>
                </a:solidFill>
              </a:defRPr>
            </a:lvl1pPr>
            <a:lvl2pPr algn="ctr">
              <a:defRPr sz="9000" b="1">
                <a:solidFill>
                  <a:schemeClr val="bg1"/>
                </a:solidFill>
              </a:defRPr>
            </a:lvl2pPr>
            <a:lvl3pPr algn="ctr">
              <a:defRPr sz="9000" b="1">
                <a:solidFill>
                  <a:schemeClr val="bg1"/>
                </a:solidFill>
              </a:defRPr>
            </a:lvl3pPr>
            <a:lvl4pPr algn="ctr">
              <a:defRPr sz="9000" b="1">
                <a:solidFill>
                  <a:schemeClr val="bg1"/>
                </a:solidFill>
              </a:defRPr>
            </a:lvl4pPr>
            <a:lvl5pPr algn="ctr">
              <a:defRPr sz="9000" b="1">
                <a:solidFill>
                  <a:schemeClr val="bg1"/>
                </a:solidFill>
              </a:defRPr>
            </a:lvl5pPr>
          </a:lstStyle>
          <a:p>
            <a:pPr lvl="0"/>
            <a:r>
              <a:rPr lang="en-US" dirty="0"/>
              <a:t>Thank you</a:t>
            </a:r>
          </a:p>
        </p:txBody>
      </p:sp>
      <p:grpSp>
        <p:nvGrpSpPr>
          <p:cNvPr id="6" name="Group 5">
            <a:extLst>
              <a:ext uri="{FF2B5EF4-FFF2-40B4-BE49-F238E27FC236}">
                <a16:creationId xmlns:a16="http://schemas.microsoft.com/office/drawing/2014/main" id="{99EA80D3-795C-DDF6-B590-C27E8553EE64}"/>
              </a:ext>
            </a:extLst>
          </p:cNvPr>
          <p:cNvGrpSpPr/>
          <p:nvPr userDrawn="1"/>
        </p:nvGrpSpPr>
        <p:grpSpPr>
          <a:xfrm>
            <a:off x="4768529" y="6377355"/>
            <a:ext cx="3114004" cy="310029"/>
            <a:chOff x="8718737" y="6427517"/>
            <a:chExt cx="3114004" cy="310029"/>
          </a:xfrm>
        </p:grpSpPr>
        <p:pic>
          <p:nvPicPr>
            <p:cNvPr id="9" name="Picture 8" descr="A picture containing text, sign, clipart&#10;&#10;Description automatically generated">
              <a:extLst>
                <a:ext uri="{FF2B5EF4-FFF2-40B4-BE49-F238E27FC236}">
                  <a16:creationId xmlns:a16="http://schemas.microsoft.com/office/drawing/2014/main" id="{FCA15A13-BB1B-552D-53F7-AC9C89A592C1}"/>
                </a:ext>
              </a:extLst>
            </p:cNvPr>
            <p:cNvPicPr>
              <a:picLocks noChangeAspect="1"/>
            </p:cNvPicPr>
            <p:nvPr userDrawn="1"/>
          </p:nvPicPr>
          <p:blipFill>
            <a:blip r:embed="rId2">
              <a:biLevel thresh="25000"/>
            </a:blip>
            <a:stretch>
              <a:fillRect/>
            </a:stretch>
          </p:blipFill>
          <p:spPr>
            <a:xfrm>
              <a:off x="8718737" y="6469395"/>
              <a:ext cx="1519237" cy="238089"/>
            </a:xfrm>
            <a:prstGeom prst="rect">
              <a:avLst/>
            </a:prstGeom>
          </p:spPr>
        </p:pic>
        <p:pic>
          <p:nvPicPr>
            <p:cNvPr id="10" name="Picture 9" descr="Blue letters on a black background&#10;&#10;Description automatically generated">
              <a:extLst>
                <a:ext uri="{FF2B5EF4-FFF2-40B4-BE49-F238E27FC236}">
                  <a16:creationId xmlns:a16="http://schemas.microsoft.com/office/drawing/2014/main" id="{BB09E4DA-D2D1-0E38-C12E-E8245B81DC43}"/>
                </a:ext>
              </a:extLst>
            </p:cNvPr>
            <p:cNvPicPr>
              <a:picLocks noChangeAspect="1"/>
            </p:cNvPicPr>
            <p:nvPr userDrawn="1"/>
          </p:nvPicPr>
          <p:blipFill>
            <a:blip r:embed="rId3">
              <a:lum bright="70000" contrast="-70000"/>
              <a:extLst>
                <a:ext uri="{BEBA8EAE-BF5A-486C-A8C5-ECC9F3942E4B}">
                  <a14:imgProps xmlns:a14="http://schemas.microsoft.com/office/drawing/2010/main">
                    <a14:imgLayer r:embed="rId4">
                      <a14:imgEffect>
                        <a14:artisticPhotocopy/>
                      </a14:imgEffect>
                    </a14:imgLayer>
                  </a14:imgProps>
                </a:ext>
              </a:extLst>
            </a:blip>
            <a:stretch>
              <a:fillRect/>
            </a:stretch>
          </p:blipFill>
          <p:spPr>
            <a:xfrm>
              <a:off x="10471904" y="6427517"/>
              <a:ext cx="1360837" cy="310029"/>
            </a:xfrm>
            <a:prstGeom prst="rect">
              <a:avLst/>
            </a:prstGeom>
          </p:spPr>
        </p:pic>
        <p:cxnSp>
          <p:nvCxnSpPr>
            <p:cNvPr id="11" name="Straight Connector 10">
              <a:extLst>
                <a:ext uri="{FF2B5EF4-FFF2-40B4-BE49-F238E27FC236}">
                  <a16:creationId xmlns:a16="http://schemas.microsoft.com/office/drawing/2014/main" id="{74500253-E694-104D-DF26-3E8D830C226B}"/>
                </a:ext>
              </a:extLst>
            </p:cNvPr>
            <p:cNvCxnSpPr>
              <a:cxnSpLocks/>
            </p:cNvCxnSpPr>
            <p:nvPr userDrawn="1"/>
          </p:nvCxnSpPr>
          <p:spPr>
            <a:xfrm>
              <a:off x="10376437" y="6442698"/>
              <a:ext cx="0" cy="2845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F6F7B458-9AC2-A360-78E9-F33434A4C020}"/>
              </a:ext>
            </a:extLst>
          </p:cNvPr>
          <p:cNvPicPr>
            <a:picLocks noChangeAspect="1"/>
          </p:cNvPicPr>
          <p:nvPr userDrawn="1"/>
        </p:nvPicPr>
        <p:blipFill rotWithShape="1">
          <a:blip r:embed="rId5"/>
          <a:srcRect l="18277" t="19396" r="4114" b="36463"/>
          <a:stretch/>
        </p:blipFill>
        <p:spPr>
          <a:xfrm>
            <a:off x="0" y="-1"/>
            <a:ext cx="12192000" cy="6858001"/>
          </a:xfrm>
          <a:prstGeom prst="rect">
            <a:avLst/>
          </a:prstGeom>
        </p:spPr>
      </p:pic>
    </p:spTree>
    <p:extLst>
      <p:ext uri="{BB962C8B-B14F-4D97-AF65-F5344CB8AC3E}">
        <p14:creationId xmlns:p14="http://schemas.microsoft.com/office/powerpoint/2010/main" val="422235432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ontenu avec légende">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1286298"/>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White Summary">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gn="l">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5" name="Text Placeholder 9">
            <a:extLst>
              <a:ext uri="{FF2B5EF4-FFF2-40B4-BE49-F238E27FC236}">
                <a16:creationId xmlns:a16="http://schemas.microsoft.com/office/drawing/2014/main" id="{2833EE2B-B889-C057-C26A-9B4DA2E40999}"/>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lnSpc>
                <a:spcPct val="100000"/>
              </a:lnSpc>
              <a:spcBef>
                <a:spcPts val="0"/>
              </a:spcBef>
              <a:buNone/>
              <a:defRPr sz="700">
                <a:solidFill>
                  <a:schemeClr val="accent2"/>
                </a:solidFill>
              </a:defRPr>
            </a:lvl1pPr>
          </a:lstStyle>
          <a:p>
            <a:pPr lvl="0"/>
            <a:r>
              <a:rPr lang="en-GB" dirty="0"/>
              <a:t>Source information goes here</a:t>
            </a:r>
          </a:p>
        </p:txBody>
      </p:sp>
    </p:spTree>
    <p:extLst>
      <p:ext uri="{BB962C8B-B14F-4D97-AF65-F5344CB8AC3E}">
        <p14:creationId xmlns:p14="http://schemas.microsoft.com/office/powerpoint/2010/main" val="32695582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White Summar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7652096"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gn="l">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7" name="Text Placeholder 9">
            <a:extLst>
              <a:ext uri="{FF2B5EF4-FFF2-40B4-BE49-F238E27FC236}">
                <a16:creationId xmlns:a16="http://schemas.microsoft.com/office/drawing/2014/main" id="{00F8C22E-F811-81F6-BD55-B347FAEFEF19}"/>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3" name="Picture 2">
            <a:extLst>
              <a:ext uri="{FF2B5EF4-FFF2-40B4-BE49-F238E27FC236}">
                <a16:creationId xmlns:a16="http://schemas.microsoft.com/office/drawing/2014/main" id="{B2A70D47-9E26-D3DE-742A-344D9A61A4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0596688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0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4A9B6EB-B5CA-A83C-39B9-B60DC9381B09}"/>
              </a:ext>
            </a:extLst>
          </p:cNvPr>
          <p:cNvSpPr>
            <a:spLocks/>
          </p:cNvSpPr>
          <p:nvPr userDrawn="1"/>
        </p:nvSpPr>
        <p:spPr>
          <a:xfrm>
            <a:off x="-1612" y="0"/>
            <a:ext cx="12193612" cy="6858000"/>
          </a:xfrm>
          <a:prstGeom prst="rect">
            <a:avLst/>
          </a:prstGeom>
          <a:gradFill flip="none" rotWithShape="1">
            <a:gsLst>
              <a:gs pos="45000">
                <a:srgbClr val="76314B"/>
              </a:gs>
              <a:gs pos="0">
                <a:schemeClr val="accent1"/>
              </a:gs>
              <a:gs pos="100000">
                <a:srgbClr val="022A48"/>
              </a:gs>
            </a:gsLst>
            <a:lin ang="27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lvl="0" algn="ctr"/>
            <a:endParaRPr lang="en-US"/>
          </a:p>
        </p:txBody>
      </p:sp>
      <p:sp>
        <p:nvSpPr>
          <p:cNvPr id="19" name="Title 1">
            <a:extLst>
              <a:ext uri="{FF2B5EF4-FFF2-40B4-BE49-F238E27FC236}">
                <a16:creationId xmlns:a16="http://schemas.microsoft.com/office/drawing/2014/main" id="{FA86CFD8-F845-F9FB-322D-32E3362C726E}"/>
              </a:ext>
            </a:extLst>
          </p:cNvPr>
          <p:cNvSpPr>
            <a:spLocks noGrp="1"/>
          </p:cNvSpPr>
          <p:nvPr>
            <p:ph type="ctrTitle" hasCustomPrompt="1"/>
          </p:nvPr>
        </p:nvSpPr>
        <p:spPr>
          <a:xfrm>
            <a:off x="246709" y="3797540"/>
            <a:ext cx="8563461" cy="2616101"/>
          </a:xfrm>
        </p:spPr>
        <p:txBody>
          <a:bodyPr wrap="square" lIns="0" tIns="0" rIns="0" bIns="0" anchor="b">
            <a:noAutofit/>
          </a:bodyPr>
          <a:lstStyle>
            <a:lvl1pPr algn="l" defTabSz="914400" rtl="0" eaLnBrk="1" latinLnBrk="0" hangingPunct="1">
              <a:lnSpc>
                <a:spcPct val="100000"/>
              </a:lnSpc>
              <a:spcBef>
                <a:spcPct val="0"/>
              </a:spcBef>
              <a:buNone/>
              <a:defRPr lang="en-US" sz="8500" b="1" kern="1200" dirty="0">
                <a:solidFill>
                  <a:schemeClr val="bg1"/>
                </a:solidFill>
                <a:latin typeface="+mj-lt"/>
                <a:ea typeface="+mj-ea"/>
                <a:cs typeface="+mj-cs"/>
              </a:defRPr>
            </a:lvl1pPr>
          </a:lstStyle>
          <a:p>
            <a:r>
              <a:rPr lang="en-US" dirty="0"/>
              <a:t>Presentation title</a:t>
            </a:r>
          </a:p>
        </p:txBody>
      </p:sp>
      <p:pic>
        <p:nvPicPr>
          <p:cNvPr id="5" name="Picture 4">
            <a:extLst>
              <a:ext uri="{FF2B5EF4-FFF2-40B4-BE49-F238E27FC236}">
                <a16:creationId xmlns:a16="http://schemas.microsoft.com/office/drawing/2014/main" id="{AC26FA2D-C712-18D7-A3C1-91B884F36BAA}"/>
              </a:ext>
            </a:extLst>
          </p:cNvPr>
          <p:cNvPicPr>
            <a:picLocks noChangeAspect="1"/>
          </p:cNvPicPr>
          <p:nvPr userDrawn="1"/>
        </p:nvPicPr>
        <p:blipFill>
          <a:blip r:embed="rId2"/>
          <a:stretch>
            <a:fillRect/>
          </a:stretch>
        </p:blipFill>
        <p:spPr>
          <a:xfrm>
            <a:off x="372109" y="382763"/>
            <a:ext cx="3099491" cy="1057910"/>
          </a:xfrm>
          <a:prstGeom prst="rect">
            <a:avLst/>
          </a:prstGeom>
        </p:spPr>
      </p:pic>
      <p:pic>
        <p:nvPicPr>
          <p:cNvPr id="6" name="Picture 5">
            <a:extLst>
              <a:ext uri="{FF2B5EF4-FFF2-40B4-BE49-F238E27FC236}">
                <a16:creationId xmlns:a16="http://schemas.microsoft.com/office/drawing/2014/main" id="{3A368E76-B3E7-6BFF-9E92-4FCFCD44E540}"/>
              </a:ext>
            </a:extLst>
          </p:cNvPr>
          <p:cNvPicPr>
            <a:picLocks noChangeAspect="1"/>
          </p:cNvPicPr>
          <p:nvPr userDrawn="1"/>
        </p:nvPicPr>
        <p:blipFill>
          <a:blip r:embed="rId3"/>
          <a:stretch>
            <a:fillRect/>
          </a:stretch>
        </p:blipFill>
        <p:spPr>
          <a:xfrm>
            <a:off x="10270145" y="301483"/>
            <a:ext cx="1549746" cy="431575"/>
          </a:xfrm>
          <a:prstGeom prst="rect">
            <a:avLst/>
          </a:prstGeom>
        </p:spPr>
      </p:pic>
    </p:spTree>
    <p:extLst>
      <p:ext uri="{BB962C8B-B14F-4D97-AF65-F5344CB8AC3E}">
        <p14:creationId xmlns:p14="http://schemas.microsoft.com/office/powerpoint/2010/main" val="3956529614"/>
      </p:ext>
    </p:extLst>
  </p:cSld>
  <p:clrMapOvr>
    <a:masterClrMapping/>
  </p:clrMapOvr>
  <p:extLst>
    <p:ext uri="{DCECCB84-F9BA-43D5-87BE-67443E8EF086}">
      <p15:sldGuideLst xmlns:p15="http://schemas.microsoft.com/office/powerpoint/2012/main">
        <p15:guide id="1" orient="horz" pos="268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0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867CA9-DACB-4112-7EAF-5163ED228B17}"/>
              </a:ext>
            </a:extLst>
          </p:cNvPr>
          <p:cNvSpPr>
            <a:spLocks/>
          </p:cNvSpPr>
          <p:nvPr userDrawn="1"/>
        </p:nvSpPr>
        <p:spPr>
          <a:xfrm>
            <a:off x="-1612" y="0"/>
            <a:ext cx="12193612" cy="6858000"/>
          </a:xfrm>
          <a:prstGeom prst="rect">
            <a:avLst/>
          </a:prstGeom>
          <a:gradFill flip="none" rotWithShape="1">
            <a:gsLst>
              <a:gs pos="45000">
                <a:srgbClr val="76314B"/>
              </a:gs>
              <a:gs pos="0">
                <a:schemeClr val="accent1"/>
              </a:gs>
              <a:gs pos="100000">
                <a:schemeClr val="tx1"/>
              </a:gs>
            </a:gsLst>
            <a:lin ang="27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lvl="0" algn="ctr"/>
            <a:endParaRPr lang="en-US"/>
          </a:p>
        </p:txBody>
      </p:sp>
      <p:sp>
        <p:nvSpPr>
          <p:cNvPr id="4" name="Subtitle 2">
            <a:extLst>
              <a:ext uri="{FF2B5EF4-FFF2-40B4-BE49-F238E27FC236}">
                <a16:creationId xmlns:a16="http://schemas.microsoft.com/office/drawing/2014/main" id="{6FDCE0FD-32B2-B87C-0D12-926D949B02E7}"/>
              </a:ext>
            </a:extLst>
          </p:cNvPr>
          <p:cNvSpPr>
            <a:spLocks noGrp="1"/>
          </p:cNvSpPr>
          <p:nvPr>
            <p:ph type="subTitle" idx="1" hasCustomPrompt="1"/>
          </p:nvPr>
        </p:nvSpPr>
        <p:spPr>
          <a:xfrm>
            <a:off x="262130" y="6107346"/>
            <a:ext cx="5486434" cy="492443"/>
          </a:xfrm>
        </p:spPr>
        <p:txBody>
          <a:bodyPr wrap="square" lIns="0" tIns="0" rIns="0" bIns="0" anchor="b">
            <a:spAutoFit/>
          </a:bodyPr>
          <a:lstStyle>
            <a:lvl1pPr marL="0" indent="0" algn="l" defTabSz="914400" rtl="0" eaLnBrk="1" latinLnBrk="0" hangingPunct="1">
              <a:lnSpc>
                <a:spcPct val="100000"/>
              </a:lnSpc>
              <a:spcBef>
                <a:spcPts val="0"/>
              </a:spcBef>
              <a:buFont typeface="Arial" panose="020B0604020202020204" pitchFamily="34" charset="0"/>
              <a:buNone/>
              <a:defRPr lang="en-US" sz="1600" b="1" kern="1200" dirty="0">
                <a:solidFill>
                  <a:schemeClr val="bg1"/>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err="1"/>
              <a:t>Secondary</a:t>
            </a:r>
            <a:r>
              <a:rPr lang="fr-FR" dirty="0"/>
              <a:t> information if </a:t>
            </a:r>
            <a:r>
              <a:rPr lang="fr-FR" dirty="0" err="1"/>
              <a:t>needed</a:t>
            </a:r>
            <a:r>
              <a:rPr lang="fr-FR" dirty="0"/>
              <a:t> </a:t>
            </a:r>
            <a:r>
              <a:rPr lang="fr-FR" dirty="0" err="1"/>
              <a:t>lorem</a:t>
            </a:r>
            <a:r>
              <a:rPr lang="fr-FR" dirty="0"/>
              <a:t> ipsum et les </a:t>
            </a:r>
            <a:r>
              <a:rPr lang="fr-FR" dirty="0" err="1"/>
              <a:t>autremots</a:t>
            </a:r>
            <a:r>
              <a:rPr lang="fr-FR" dirty="0"/>
              <a:t> dans le monde</a:t>
            </a:r>
            <a:endParaRPr lang="en-US" dirty="0"/>
          </a:p>
        </p:txBody>
      </p:sp>
      <p:sp>
        <p:nvSpPr>
          <p:cNvPr id="5" name="Title 1">
            <a:extLst>
              <a:ext uri="{FF2B5EF4-FFF2-40B4-BE49-F238E27FC236}">
                <a16:creationId xmlns:a16="http://schemas.microsoft.com/office/drawing/2014/main" id="{03AAD43B-655C-1003-BBA1-19A3C0F9B3D2}"/>
              </a:ext>
            </a:extLst>
          </p:cNvPr>
          <p:cNvSpPr>
            <a:spLocks noGrp="1"/>
          </p:cNvSpPr>
          <p:nvPr>
            <p:ph type="ctrTitle" hasCustomPrompt="1"/>
          </p:nvPr>
        </p:nvSpPr>
        <p:spPr>
          <a:xfrm>
            <a:off x="262130" y="2769214"/>
            <a:ext cx="5486434" cy="1578894"/>
          </a:xfrm>
        </p:spPr>
        <p:txBody>
          <a:bodyPr vert="horz" wrap="square" lIns="0" tIns="0" rIns="0" bIns="0" rtlCol="0" anchor="t">
            <a:spAutoFit/>
          </a:bodyPr>
          <a:lstStyle>
            <a:lvl1pPr>
              <a:defRPr lang="en-US" sz="5700" b="1" dirty="0">
                <a:solidFill>
                  <a:schemeClr val="bg1"/>
                </a:solidFill>
              </a:defRPr>
            </a:lvl1pPr>
          </a:lstStyle>
          <a:p>
            <a:pPr lvl="0">
              <a:spcBef>
                <a:spcPts val="0"/>
              </a:spcBef>
              <a:spcAft>
                <a:spcPts val="0"/>
              </a:spcAft>
            </a:pPr>
            <a:r>
              <a:rPr lang="en-GB" dirty="0"/>
              <a:t>Presentation longer title</a:t>
            </a:r>
            <a:endParaRPr lang="en-US" dirty="0"/>
          </a:p>
        </p:txBody>
      </p:sp>
      <p:pic>
        <p:nvPicPr>
          <p:cNvPr id="7" name="Picture 6">
            <a:extLst>
              <a:ext uri="{FF2B5EF4-FFF2-40B4-BE49-F238E27FC236}">
                <a16:creationId xmlns:a16="http://schemas.microsoft.com/office/drawing/2014/main" id="{289E5D4B-18C8-FA62-B3AD-33FECA2CA77C}"/>
              </a:ext>
            </a:extLst>
          </p:cNvPr>
          <p:cNvPicPr>
            <a:picLocks noChangeAspect="1"/>
          </p:cNvPicPr>
          <p:nvPr userDrawn="1"/>
        </p:nvPicPr>
        <p:blipFill>
          <a:blip r:embed="rId2"/>
          <a:stretch>
            <a:fillRect/>
          </a:stretch>
        </p:blipFill>
        <p:spPr>
          <a:xfrm>
            <a:off x="372109" y="382763"/>
            <a:ext cx="3099491" cy="1057910"/>
          </a:xfrm>
          <a:prstGeom prst="rect">
            <a:avLst/>
          </a:prstGeom>
        </p:spPr>
      </p:pic>
      <p:pic>
        <p:nvPicPr>
          <p:cNvPr id="9" name="Picture 8">
            <a:extLst>
              <a:ext uri="{FF2B5EF4-FFF2-40B4-BE49-F238E27FC236}">
                <a16:creationId xmlns:a16="http://schemas.microsoft.com/office/drawing/2014/main" id="{73C3BB08-9726-AD47-1465-23B302013A41}"/>
              </a:ext>
            </a:extLst>
          </p:cNvPr>
          <p:cNvPicPr>
            <a:picLocks noChangeAspect="1"/>
          </p:cNvPicPr>
          <p:nvPr userDrawn="1"/>
        </p:nvPicPr>
        <p:blipFill>
          <a:blip r:embed="rId3"/>
          <a:stretch>
            <a:fillRect/>
          </a:stretch>
        </p:blipFill>
        <p:spPr>
          <a:xfrm>
            <a:off x="10270145" y="301483"/>
            <a:ext cx="1549746" cy="431575"/>
          </a:xfrm>
          <a:prstGeom prst="rect">
            <a:avLst/>
          </a:prstGeom>
        </p:spPr>
      </p:pic>
    </p:spTree>
    <p:extLst>
      <p:ext uri="{BB962C8B-B14F-4D97-AF65-F5344CB8AC3E}">
        <p14:creationId xmlns:p14="http://schemas.microsoft.com/office/powerpoint/2010/main" val="966409594"/>
      </p:ext>
    </p:extLst>
  </p:cSld>
  <p:clrMapOvr>
    <a:masterClrMapping/>
  </p:clrMapOvr>
  <p:extLst>
    <p:ext uri="{DCECCB84-F9BA-43D5-87BE-67443E8EF086}">
      <p15:sldGuideLst xmlns:p15="http://schemas.microsoft.com/office/powerpoint/2012/main">
        <p15:guide id="1" orient="horz" pos="1797">
          <p15:clr>
            <a:srgbClr val="FBAE40"/>
          </p15:clr>
        </p15:guide>
        <p15:guide id="2" orient="horz" pos="3113">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0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C69CD4-502A-D840-3889-851B6834B41C}"/>
              </a:ext>
            </a:extLst>
          </p:cNvPr>
          <p:cNvSpPr>
            <a:spLocks/>
          </p:cNvSpPr>
          <p:nvPr userDrawn="1"/>
        </p:nvSpPr>
        <p:spPr>
          <a:xfrm>
            <a:off x="-1612" y="0"/>
            <a:ext cx="12193612" cy="6858000"/>
          </a:xfrm>
          <a:prstGeom prst="rect">
            <a:avLst/>
          </a:prstGeom>
          <a:gradFill flip="none" rotWithShape="1">
            <a:gsLst>
              <a:gs pos="45000">
                <a:srgbClr val="76314B"/>
              </a:gs>
              <a:gs pos="0">
                <a:schemeClr val="accent1"/>
              </a:gs>
              <a:gs pos="100000">
                <a:schemeClr val="tx2"/>
              </a:gs>
            </a:gsLst>
            <a:lin ang="27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lvl="0" algn="ctr"/>
            <a:endParaRPr lang="en-US"/>
          </a:p>
        </p:txBody>
      </p:sp>
      <p:sp>
        <p:nvSpPr>
          <p:cNvPr id="19" name="Title 1">
            <a:extLst>
              <a:ext uri="{FF2B5EF4-FFF2-40B4-BE49-F238E27FC236}">
                <a16:creationId xmlns:a16="http://schemas.microsoft.com/office/drawing/2014/main" id="{FA86CFD8-F845-F9FB-322D-32E3362C726E}"/>
              </a:ext>
            </a:extLst>
          </p:cNvPr>
          <p:cNvSpPr>
            <a:spLocks noGrp="1"/>
          </p:cNvSpPr>
          <p:nvPr>
            <p:ph type="ctrTitle" hasCustomPrompt="1"/>
          </p:nvPr>
        </p:nvSpPr>
        <p:spPr>
          <a:xfrm>
            <a:off x="262130" y="2769214"/>
            <a:ext cx="5486434" cy="2368341"/>
          </a:xfrm>
        </p:spPr>
        <p:txBody>
          <a:bodyPr vert="horz" wrap="square" lIns="0" tIns="0" rIns="0" bIns="0" rtlCol="0" anchor="t">
            <a:noAutofit/>
          </a:bodyPr>
          <a:lstStyle>
            <a:lvl1pPr>
              <a:defRPr lang="en-US" sz="5700" b="1" dirty="0">
                <a:solidFill>
                  <a:schemeClr val="bg1"/>
                </a:solidFill>
              </a:defRPr>
            </a:lvl1pPr>
          </a:lstStyle>
          <a:p>
            <a:pPr lvl="0">
              <a:spcBef>
                <a:spcPts val="0"/>
              </a:spcBef>
              <a:spcAft>
                <a:spcPts val="0"/>
              </a:spcAft>
            </a:pPr>
            <a:r>
              <a:rPr lang="en-GB" dirty="0"/>
              <a:t>Presentation longer title </a:t>
            </a:r>
            <a:endParaRPr lang="en-US" dirty="0"/>
          </a:p>
        </p:txBody>
      </p:sp>
      <p:pic>
        <p:nvPicPr>
          <p:cNvPr id="5" name="Picture 4">
            <a:extLst>
              <a:ext uri="{FF2B5EF4-FFF2-40B4-BE49-F238E27FC236}">
                <a16:creationId xmlns:a16="http://schemas.microsoft.com/office/drawing/2014/main" id="{834B7BA3-34AE-26CF-4D90-5CC5E8573995}"/>
              </a:ext>
            </a:extLst>
          </p:cNvPr>
          <p:cNvPicPr>
            <a:picLocks noChangeAspect="1"/>
          </p:cNvPicPr>
          <p:nvPr userDrawn="1"/>
        </p:nvPicPr>
        <p:blipFill>
          <a:blip r:embed="rId2"/>
          <a:stretch>
            <a:fillRect/>
          </a:stretch>
        </p:blipFill>
        <p:spPr>
          <a:xfrm>
            <a:off x="372109" y="382763"/>
            <a:ext cx="3099491" cy="1057910"/>
          </a:xfrm>
          <a:prstGeom prst="rect">
            <a:avLst/>
          </a:prstGeom>
        </p:spPr>
      </p:pic>
      <p:pic>
        <p:nvPicPr>
          <p:cNvPr id="8" name="Picture 7">
            <a:extLst>
              <a:ext uri="{FF2B5EF4-FFF2-40B4-BE49-F238E27FC236}">
                <a16:creationId xmlns:a16="http://schemas.microsoft.com/office/drawing/2014/main" id="{7C8A0752-7524-9801-C986-D5CC8E8F837A}"/>
              </a:ext>
            </a:extLst>
          </p:cNvPr>
          <p:cNvPicPr>
            <a:picLocks noChangeAspect="1"/>
          </p:cNvPicPr>
          <p:nvPr userDrawn="1"/>
        </p:nvPicPr>
        <p:blipFill>
          <a:blip r:embed="rId3"/>
          <a:stretch>
            <a:fillRect/>
          </a:stretch>
        </p:blipFill>
        <p:spPr>
          <a:xfrm>
            <a:off x="10270145" y="301483"/>
            <a:ext cx="1549746" cy="431575"/>
          </a:xfrm>
          <a:prstGeom prst="rect">
            <a:avLst/>
          </a:prstGeom>
        </p:spPr>
      </p:pic>
    </p:spTree>
    <p:extLst>
      <p:ext uri="{BB962C8B-B14F-4D97-AF65-F5344CB8AC3E}">
        <p14:creationId xmlns:p14="http://schemas.microsoft.com/office/powerpoint/2010/main" val="8368518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itle Slide 0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0C69CD4-502A-D840-3889-851B6834B41C}"/>
              </a:ext>
            </a:extLst>
          </p:cNvPr>
          <p:cNvSpPr>
            <a:spLocks/>
          </p:cNvSpPr>
          <p:nvPr userDrawn="1"/>
        </p:nvSpPr>
        <p:spPr>
          <a:xfrm>
            <a:off x="-1612" y="0"/>
            <a:ext cx="12193612" cy="6858000"/>
          </a:xfrm>
          <a:prstGeom prst="rect">
            <a:avLst/>
          </a:prstGeom>
          <a:gradFill flip="none" rotWithShape="1">
            <a:gsLst>
              <a:gs pos="45000">
                <a:srgbClr val="76314B"/>
              </a:gs>
              <a:gs pos="0">
                <a:schemeClr val="accent1"/>
              </a:gs>
              <a:gs pos="100000">
                <a:srgbClr val="022A48"/>
              </a:gs>
            </a:gsLst>
            <a:lin ang="27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lvl="0" algn="ctr"/>
            <a:endParaRPr lang="en-US"/>
          </a:p>
        </p:txBody>
      </p:sp>
      <p:sp>
        <p:nvSpPr>
          <p:cNvPr id="19" name="Title 1">
            <a:extLst>
              <a:ext uri="{FF2B5EF4-FFF2-40B4-BE49-F238E27FC236}">
                <a16:creationId xmlns:a16="http://schemas.microsoft.com/office/drawing/2014/main" id="{FA86CFD8-F845-F9FB-322D-32E3362C726E}"/>
              </a:ext>
            </a:extLst>
          </p:cNvPr>
          <p:cNvSpPr>
            <a:spLocks noGrp="1"/>
          </p:cNvSpPr>
          <p:nvPr>
            <p:ph type="ctrTitle" hasCustomPrompt="1"/>
          </p:nvPr>
        </p:nvSpPr>
        <p:spPr>
          <a:xfrm>
            <a:off x="262130" y="2769214"/>
            <a:ext cx="5486434" cy="2368341"/>
          </a:xfrm>
        </p:spPr>
        <p:txBody>
          <a:bodyPr vert="horz" wrap="square" lIns="0" tIns="0" rIns="0" bIns="0" rtlCol="0" anchor="t">
            <a:noAutofit/>
          </a:bodyPr>
          <a:lstStyle>
            <a:lvl1pPr>
              <a:defRPr lang="en-US" sz="5700" b="1" dirty="0">
                <a:solidFill>
                  <a:schemeClr val="bg1"/>
                </a:solidFill>
              </a:defRPr>
            </a:lvl1pPr>
          </a:lstStyle>
          <a:p>
            <a:pPr lvl="0">
              <a:spcBef>
                <a:spcPts val="0"/>
              </a:spcBef>
              <a:spcAft>
                <a:spcPts val="0"/>
              </a:spcAft>
            </a:pPr>
            <a:r>
              <a:rPr lang="en-GB" dirty="0"/>
              <a:t>Presentation longer title </a:t>
            </a:r>
            <a:endParaRPr lang="en-US" dirty="0"/>
          </a:p>
        </p:txBody>
      </p:sp>
      <p:pic>
        <p:nvPicPr>
          <p:cNvPr id="4" name="Picture 3">
            <a:extLst>
              <a:ext uri="{FF2B5EF4-FFF2-40B4-BE49-F238E27FC236}">
                <a16:creationId xmlns:a16="http://schemas.microsoft.com/office/drawing/2014/main" id="{F72F6B5D-D10C-02F4-4451-AFD22B4A8E1B}"/>
              </a:ext>
            </a:extLst>
          </p:cNvPr>
          <p:cNvPicPr>
            <a:picLocks noChangeAspect="1"/>
          </p:cNvPicPr>
          <p:nvPr userDrawn="1"/>
        </p:nvPicPr>
        <p:blipFill>
          <a:blip r:embed="rId2"/>
          <a:stretch>
            <a:fillRect/>
          </a:stretch>
        </p:blipFill>
        <p:spPr>
          <a:xfrm>
            <a:off x="372109" y="382763"/>
            <a:ext cx="3099491" cy="1057910"/>
          </a:xfrm>
          <a:prstGeom prst="rect">
            <a:avLst/>
          </a:prstGeom>
        </p:spPr>
      </p:pic>
      <p:pic>
        <p:nvPicPr>
          <p:cNvPr id="5" name="Picture 4">
            <a:extLst>
              <a:ext uri="{FF2B5EF4-FFF2-40B4-BE49-F238E27FC236}">
                <a16:creationId xmlns:a16="http://schemas.microsoft.com/office/drawing/2014/main" id="{D68154A5-F95C-A1F3-9BFF-65ED524B52DD}"/>
              </a:ext>
            </a:extLst>
          </p:cNvPr>
          <p:cNvPicPr>
            <a:picLocks noChangeAspect="1"/>
          </p:cNvPicPr>
          <p:nvPr userDrawn="1"/>
        </p:nvPicPr>
        <p:blipFill>
          <a:blip r:embed="rId3"/>
          <a:stretch>
            <a:fillRect/>
          </a:stretch>
        </p:blipFill>
        <p:spPr>
          <a:xfrm>
            <a:off x="10270145" y="301483"/>
            <a:ext cx="1549746" cy="431575"/>
          </a:xfrm>
          <a:prstGeom prst="rect">
            <a:avLst/>
          </a:prstGeom>
        </p:spPr>
      </p:pic>
    </p:spTree>
    <p:extLst>
      <p:ext uri="{BB962C8B-B14F-4D97-AF65-F5344CB8AC3E}">
        <p14:creationId xmlns:p14="http://schemas.microsoft.com/office/powerpoint/2010/main" val="2141604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05">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E3EAB41-530B-6175-79AE-C83DDD8443B1}"/>
              </a:ext>
            </a:extLst>
          </p:cNvPr>
          <p:cNvSpPr>
            <a:spLocks/>
          </p:cNvSpPr>
          <p:nvPr userDrawn="1"/>
        </p:nvSpPr>
        <p:spPr>
          <a:xfrm>
            <a:off x="-1" y="0"/>
            <a:ext cx="12192002" cy="6858578"/>
          </a:xfrm>
          <a:prstGeom prst="rect">
            <a:avLst/>
          </a:prstGeom>
          <a:solidFill>
            <a:srgbClr val="022A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9" name="Title 1">
            <a:extLst>
              <a:ext uri="{FF2B5EF4-FFF2-40B4-BE49-F238E27FC236}">
                <a16:creationId xmlns:a16="http://schemas.microsoft.com/office/drawing/2014/main" id="{FA86CFD8-F845-F9FB-322D-32E3362C726E}"/>
              </a:ext>
            </a:extLst>
          </p:cNvPr>
          <p:cNvSpPr>
            <a:spLocks noGrp="1"/>
          </p:cNvSpPr>
          <p:nvPr>
            <p:ph type="ctrTitle" hasCustomPrompt="1"/>
          </p:nvPr>
        </p:nvSpPr>
        <p:spPr>
          <a:xfrm>
            <a:off x="262130" y="2160980"/>
            <a:ext cx="5486434" cy="1578894"/>
          </a:xfrm>
        </p:spPr>
        <p:txBody>
          <a:bodyPr vert="horz" wrap="square" lIns="0" tIns="0" rIns="0" bIns="0" rtlCol="0" anchor="t">
            <a:spAutoFit/>
          </a:bodyPr>
          <a:lstStyle>
            <a:lvl1pPr>
              <a:defRPr lang="en-US" sz="5700" b="1" kern="1200" dirty="0">
                <a:solidFill>
                  <a:schemeClr val="bg1"/>
                </a:solidFill>
                <a:latin typeface="+mj-lt"/>
                <a:ea typeface="+mj-ea"/>
                <a:cs typeface="+mj-cs"/>
              </a:defRPr>
            </a:lvl1pPr>
          </a:lstStyle>
          <a:p>
            <a:pPr lvl="0" algn="l" defTabSz="914400" rtl="0" eaLnBrk="1" latinLnBrk="0" hangingPunct="1">
              <a:lnSpc>
                <a:spcPct val="90000"/>
              </a:lnSpc>
              <a:spcBef>
                <a:spcPts val="0"/>
              </a:spcBef>
              <a:spcAft>
                <a:spcPts val="0"/>
              </a:spcAft>
              <a:buNone/>
            </a:pPr>
            <a:r>
              <a:rPr lang="en-GB" dirty="0"/>
              <a:t>Presentation longer title </a:t>
            </a:r>
            <a:endParaRPr lang="en-US" dirty="0"/>
          </a:p>
        </p:txBody>
      </p:sp>
      <p:sp>
        <p:nvSpPr>
          <p:cNvPr id="4" name="Subtitle 2">
            <a:extLst>
              <a:ext uri="{FF2B5EF4-FFF2-40B4-BE49-F238E27FC236}">
                <a16:creationId xmlns:a16="http://schemas.microsoft.com/office/drawing/2014/main" id="{6FDCE0FD-32B2-B87C-0D12-926D949B02E7}"/>
              </a:ext>
            </a:extLst>
          </p:cNvPr>
          <p:cNvSpPr>
            <a:spLocks noGrp="1"/>
          </p:cNvSpPr>
          <p:nvPr>
            <p:ph type="subTitle" idx="1" hasCustomPrompt="1"/>
          </p:nvPr>
        </p:nvSpPr>
        <p:spPr>
          <a:xfrm>
            <a:off x="262130" y="6025964"/>
            <a:ext cx="3240000" cy="436335"/>
          </a:xfrm>
        </p:spPr>
        <p:txBody>
          <a:bodyPr wrap="square" lIns="0" tIns="0" rIns="0" bIns="0" anchor="b">
            <a:noAutofit/>
          </a:bodyPr>
          <a:lstStyle>
            <a:lvl1pPr marL="0" indent="0" algn="l" defTabSz="914400" rtl="0" eaLnBrk="1" latinLnBrk="0" hangingPunct="1">
              <a:lnSpc>
                <a:spcPct val="100000"/>
              </a:lnSpc>
              <a:spcBef>
                <a:spcPts val="0"/>
              </a:spcBef>
              <a:buFont typeface="Arial" panose="020B0604020202020204" pitchFamily="34" charset="0"/>
              <a:buNone/>
              <a:defRPr lang="nl-NL" sz="1500" b="1" kern="1200" dirty="0">
                <a:solidFill>
                  <a:srgbClr val="FF3A4E"/>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12700" marR="5080">
              <a:lnSpc>
                <a:spcPct val="100000"/>
              </a:lnSpc>
              <a:spcBef>
                <a:spcPts val="305"/>
              </a:spcBef>
            </a:pPr>
            <a:r>
              <a:rPr lang="nl-NL" sz="1600" b="1" dirty="0">
                <a:solidFill>
                  <a:srgbClr val="FF3A4E"/>
                </a:solidFill>
                <a:latin typeface="Segoe UI"/>
                <a:cs typeface="Segoe UI"/>
              </a:rPr>
              <a:t>Name, Title</a:t>
            </a:r>
            <a:endParaRPr lang="nl-NL" sz="1600" dirty="0">
              <a:latin typeface="Segoe UI"/>
              <a:cs typeface="Segoe UI"/>
            </a:endParaRPr>
          </a:p>
        </p:txBody>
      </p:sp>
      <p:pic>
        <p:nvPicPr>
          <p:cNvPr id="3" name="Picture 2">
            <a:extLst>
              <a:ext uri="{FF2B5EF4-FFF2-40B4-BE49-F238E27FC236}">
                <a16:creationId xmlns:a16="http://schemas.microsoft.com/office/drawing/2014/main" id="{0E2CACB1-FCCB-02FD-6D11-10ECFAD4FCE1}"/>
              </a:ext>
            </a:extLst>
          </p:cNvPr>
          <p:cNvPicPr>
            <a:picLocks noChangeAspect="1"/>
          </p:cNvPicPr>
          <p:nvPr userDrawn="1"/>
        </p:nvPicPr>
        <p:blipFill>
          <a:blip r:embed="rId2"/>
          <a:stretch>
            <a:fillRect/>
          </a:stretch>
        </p:blipFill>
        <p:spPr>
          <a:xfrm>
            <a:off x="372109" y="382763"/>
            <a:ext cx="3099491" cy="1057910"/>
          </a:xfrm>
          <a:prstGeom prst="rect">
            <a:avLst/>
          </a:prstGeom>
        </p:spPr>
      </p:pic>
      <p:pic>
        <p:nvPicPr>
          <p:cNvPr id="5" name="Picture 4">
            <a:extLst>
              <a:ext uri="{FF2B5EF4-FFF2-40B4-BE49-F238E27FC236}">
                <a16:creationId xmlns:a16="http://schemas.microsoft.com/office/drawing/2014/main" id="{DE7A6EB0-CC47-70F3-7950-EA6A10824A45}"/>
              </a:ext>
            </a:extLst>
          </p:cNvPr>
          <p:cNvPicPr>
            <a:picLocks noChangeAspect="1"/>
          </p:cNvPicPr>
          <p:nvPr userDrawn="1"/>
        </p:nvPicPr>
        <p:blipFill>
          <a:blip r:embed="rId3"/>
          <a:stretch>
            <a:fillRect/>
          </a:stretch>
        </p:blipFill>
        <p:spPr>
          <a:xfrm>
            <a:off x="10270145" y="301483"/>
            <a:ext cx="1549746" cy="431575"/>
          </a:xfrm>
          <a:prstGeom prst="rect">
            <a:avLst/>
          </a:prstGeom>
        </p:spPr>
      </p:pic>
    </p:spTree>
    <p:extLst>
      <p:ext uri="{BB962C8B-B14F-4D97-AF65-F5344CB8AC3E}">
        <p14:creationId xmlns:p14="http://schemas.microsoft.com/office/powerpoint/2010/main" val="38303734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0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133CBD-BA5F-1534-03D7-947F7E4FC548}"/>
              </a:ext>
            </a:extLst>
          </p:cNvPr>
          <p:cNvSpPr>
            <a:spLocks/>
          </p:cNvSpPr>
          <p:nvPr userDrawn="1"/>
        </p:nvSpPr>
        <p:spPr>
          <a:xfrm>
            <a:off x="-1" y="0"/>
            <a:ext cx="12192002" cy="6858578"/>
          </a:xfrm>
          <a:prstGeom prst="rect">
            <a:avLst/>
          </a:prstGeom>
          <a:solidFill>
            <a:srgbClr val="022A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 name="Subtitle 2">
            <a:extLst>
              <a:ext uri="{FF2B5EF4-FFF2-40B4-BE49-F238E27FC236}">
                <a16:creationId xmlns:a16="http://schemas.microsoft.com/office/drawing/2014/main" id="{6FDCE0FD-32B2-B87C-0D12-926D949B02E7}"/>
              </a:ext>
            </a:extLst>
          </p:cNvPr>
          <p:cNvSpPr>
            <a:spLocks noGrp="1"/>
          </p:cNvSpPr>
          <p:nvPr>
            <p:ph type="subTitle" idx="1" hasCustomPrompt="1"/>
          </p:nvPr>
        </p:nvSpPr>
        <p:spPr>
          <a:xfrm>
            <a:off x="262130" y="6039411"/>
            <a:ext cx="3240000" cy="436335"/>
          </a:xfrm>
        </p:spPr>
        <p:txBody>
          <a:bodyPr wrap="square" lIns="0" tIns="0" rIns="0" bIns="0" anchor="b">
            <a:noAutofit/>
          </a:bodyPr>
          <a:lstStyle>
            <a:lvl1pPr marL="0" indent="0" algn="l" defTabSz="914400" rtl="0" eaLnBrk="1" latinLnBrk="0" hangingPunct="1">
              <a:lnSpc>
                <a:spcPct val="100000"/>
              </a:lnSpc>
              <a:spcBef>
                <a:spcPts val="0"/>
              </a:spcBef>
              <a:buFont typeface="Arial" panose="020B0604020202020204" pitchFamily="34" charset="0"/>
              <a:buNone/>
              <a:defRPr lang="nl-NL" sz="1500" b="1" kern="1200" dirty="0">
                <a:solidFill>
                  <a:srgbClr val="FF3A4E"/>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12700" marR="5080">
              <a:lnSpc>
                <a:spcPct val="100000"/>
              </a:lnSpc>
              <a:spcBef>
                <a:spcPts val="305"/>
              </a:spcBef>
            </a:pPr>
            <a:r>
              <a:rPr lang="nl-NL" sz="1600" b="1" dirty="0">
                <a:solidFill>
                  <a:srgbClr val="FF3A4E"/>
                </a:solidFill>
                <a:latin typeface="Segoe UI"/>
                <a:cs typeface="Segoe UI"/>
              </a:rPr>
              <a:t>Name, Title</a:t>
            </a:r>
            <a:endParaRPr lang="nl-NL" sz="1600" dirty="0">
              <a:latin typeface="Segoe UI"/>
              <a:cs typeface="Segoe UI"/>
            </a:endParaRPr>
          </a:p>
        </p:txBody>
      </p:sp>
      <p:sp>
        <p:nvSpPr>
          <p:cNvPr id="18" name="Title 1">
            <a:extLst>
              <a:ext uri="{FF2B5EF4-FFF2-40B4-BE49-F238E27FC236}">
                <a16:creationId xmlns:a16="http://schemas.microsoft.com/office/drawing/2014/main" id="{D186F9F6-0ED2-0943-9C34-23EEBEE7BBCC}"/>
              </a:ext>
            </a:extLst>
          </p:cNvPr>
          <p:cNvSpPr>
            <a:spLocks noGrp="1"/>
          </p:cNvSpPr>
          <p:nvPr>
            <p:ph type="ctrTitle" hasCustomPrompt="1"/>
          </p:nvPr>
        </p:nvSpPr>
        <p:spPr>
          <a:xfrm>
            <a:off x="262130" y="3219932"/>
            <a:ext cx="6016751" cy="1578894"/>
          </a:xfrm>
        </p:spPr>
        <p:txBody>
          <a:bodyPr wrap="square" lIns="0" tIns="0" rIns="0" bIns="0" anchor="t">
            <a:spAutoFit/>
          </a:bodyPr>
          <a:lstStyle>
            <a:lvl1pPr algn="l" defTabSz="914400" rtl="0" eaLnBrk="1" latinLnBrk="0" hangingPunct="1">
              <a:lnSpc>
                <a:spcPct val="90000"/>
              </a:lnSpc>
              <a:spcBef>
                <a:spcPts val="0"/>
              </a:spcBef>
              <a:spcAft>
                <a:spcPts val="0"/>
              </a:spcAft>
              <a:buNone/>
              <a:defRPr lang="en-US" sz="5700" b="1" kern="1200" dirty="0">
                <a:solidFill>
                  <a:schemeClr val="bg1"/>
                </a:solidFill>
                <a:latin typeface="+mj-lt"/>
                <a:ea typeface="+mj-ea"/>
                <a:cs typeface="+mj-cs"/>
              </a:defRPr>
            </a:lvl1pPr>
          </a:lstStyle>
          <a:p>
            <a:r>
              <a:rPr lang="en-GB" dirty="0"/>
              <a:t>Presentation longer title </a:t>
            </a:r>
            <a:endParaRPr lang="en-US" dirty="0"/>
          </a:p>
        </p:txBody>
      </p:sp>
      <p:pic>
        <p:nvPicPr>
          <p:cNvPr id="5" name="Picture 4">
            <a:extLst>
              <a:ext uri="{FF2B5EF4-FFF2-40B4-BE49-F238E27FC236}">
                <a16:creationId xmlns:a16="http://schemas.microsoft.com/office/drawing/2014/main" id="{EFADBF6D-1989-5C42-CFFB-2160DA9A648E}"/>
              </a:ext>
            </a:extLst>
          </p:cNvPr>
          <p:cNvPicPr>
            <a:picLocks noChangeAspect="1"/>
          </p:cNvPicPr>
          <p:nvPr userDrawn="1"/>
        </p:nvPicPr>
        <p:blipFill>
          <a:blip r:embed="rId2"/>
          <a:stretch>
            <a:fillRect/>
          </a:stretch>
        </p:blipFill>
        <p:spPr>
          <a:xfrm>
            <a:off x="372109" y="382763"/>
            <a:ext cx="3099491" cy="1057910"/>
          </a:xfrm>
          <a:prstGeom prst="rect">
            <a:avLst/>
          </a:prstGeom>
        </p:spPr>
      </p:pic>
      <p:pic>
        <p:nvPicPr>
          <p:cNvPr id="6" name="Picture 5">
            <a:extLst>
              <a:ext uri="{FF2B5EF4-FFF2-40B4-BE49-F238E27FC236}">
                <a16:creationId xmlns:a16="http://schemas.microsoft.com/office/drawing/2014/main" id="{53A9BB83-9341-DA4E-3450-C3058A25AE9E}"/>
              </a:ext>
            </a:extLst>
          </p:cNvPr>
          <p:cNvPicPr>
            <a:picLocks noChangeAspect="1"/>
          </p:cNvPicPr>
          <p:nvPr userDrawn="1"/>
        </p:nvPicPr>
        <p:blipFill>
          <a:blip r:embed="rId3"/>
          <a:stretch>
            <a:fillRect/>
          </a:stretch>
        </p:blipFill>
        <p:spPr>
          <a:xfrm>
            <a:off x="10270145" y="301483"/>
            <a:ext cx="1549746" cy="431575"/>
          </a:xfrm>
          <a:prstGeom prst="rect">
            <a:avLst/>
          </a:prstGeom>
        </p:spPr>
      </p:pic>
    </p:spTree>
    <p:extLst>
      <p:ext uri="{BB962C8B-B14F-4D97-AF65-F5344CB8AC3E}">
        <p14:creationId xmlns:p14="http://schemas.microsoft.com/office/powerpoint/2010/main" val="61096869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3 col copy small text">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ABE3F652-9C9E-77F5-8AF9-F08186120A76}"/>
              </a:ext>
            </a:extLst>
          </p:cNvPr>
          <p:cNvSpPr/>
          <p:nvPr userDrawn="1"/>
        </p:nvSpPr>
        <p:spPr>
          <a:xfrm>
            <a:off x="251579"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3D6A7E90-C448-9AC6-D30C-788A970BEE62}"/>
              </a:ext>
            </a:extLst>
          </p:cNvPr>
          <p:cNvSpPr/>
          <p:nvPr userDrawn="1"/>
        </p:nvSpPr>
        <p:spPr>
          <a:xfrm>
            <a:off x="4195367"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EAB246A-1A40-DCDE-E998-4991A299194C}"/>
              </a:ext>
            </a:extLst>
          </p:cNvPr>
          <p:cNvSpPr/>
          <p:nvPr userDrawn="1"/>
        </p:nvSpPr>
        <p:spPr>
          <a:xfrm>
            <a:off x="8139154"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8" name="Text Placeholder 2">
            <a:extLst>
              <a:ext uri="{FF2B5EF4-FFF2-40B4-BE49-F238E27FC236}">
                <a16:creationId xmlns:a16="http://schemas.microsoft.com/office/drawing/2014/main" id="{9DEE44AA-F8DF-7FE4-797C-76C2B6CB3326}"/>
              </a:ext>
            </a:extLst>
          </p:cNvPr>
          <p:cNvSpPr>
            <a:spLocks noGrp="1"/>
          </p:cNvSpPr>
          <p:nvPr>
            <p:ph type="body" idx="1" hasCustomPrompt="1"/>
          </p:nvPr>
        </p:nvSpPr>
        <p:spPr>
          <a:xfrm>
            <a:off x="500594"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9" name="Text Placeholder 2">
            <a:extLst>
              <a:ext uri="{FF2B5EF4-FFF2-40B4-BE49-F238E27FC236}">
                <a16:creationId xmlns:a16="http://schemas.microsoft.com/office/drawing/2014/main" id="{26645147-70E9-339B-2F95-09F58C9FF306}"/>
              </a:ext>
            </a:extLst>
          </p:cNvPr>
          <p:cNvSpPr>
            <a:spLocks noGrp="1"/>
          </p:cNvSpPr>
          <p:nvPr>
            <p:ph type="body" idx="13" hasCustomPrompt="1"/>
          </p:nvPr>
        </p:nvSpPr>
        <p:spPr>
          <a:xfrm>
            <a:off x="500594" y="2143131"/>
            <a:ext cx="3276290" cy="2167612"/>
          </a:xfrm>
        </p:spPr>
        <p:txBody>
          <a:bodyPr wrap="square" lIns="0" tIns="0" rIns="0" bIns="0" anchor="t">
            <a:noAutofit/>
          </a:bodyPr>
          <a:lstStyle>
            <a:lvl1pPr marL="0" indent="0">
              <a:lnSpc>
                <a:spcPct val="100000"/>
              </a:lnSpc>
              <a:spcBef>
                <a:spcPts val="0"/>
              </a:spcBef>
              <a:buNone/>
              <a:defRPr lang="en-US" sz="19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22" name="Text Placeholder 2">
            <a:extLst>
              <a:ext uri="{FF2B5EF4-FFF2-40B4-BE49-F238E27FC236}">
                <a16:creationId xmlns:a16="http://schemas.microsoft.com/office/drawing/2014/main" id="{7A4F0451-DD57-637C-9FB7-ACD5B7CDACA8}"/>
              </a:ext>
            </a:extLst>
          </p:cNvPr>
          <p:cNvSpPr>
            <a:spLocks noGrp="1"/>
          </p:cNvSpPr>
          <p:nvPr>
            <p:ph type="body" idx="14" hasCustomPrompt="1"/>
          </p:nvPr>
        </p:nvSpPr>
        <p:spPr>
          <a:xfrm>
            <a:off x="4444382"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3" name="Text Placeholder 2">
            <a:extLst>
              <a:ext uri="{FF2B5EF4-FFF2-40B4-BE49-F238E27FC236}">
                <a16:creationId xmlns:a16="http://schemas.microsoft.com/office/drawing/2014/main" id="{40ABCCC0-99DF-E218-7F1B-B5662F6C0233}"/>
              </a:ext>
            </a:extLst>
          </p:cNvPr>
          <p:cNvSpPr>
            <a:spLocks noGrp="1"/>
          </p:cNvSpPr>
          <p:nvPr>
            <p:ph type="body" idx="15" hasCustomPrompt="1"/>
          </p:nvPr>
        </p:nvSpPr>
        <p:spPr>
          <a:xfrm>
            <a:off x="4444382" y="2143131"/>
            <a:ext cx="3276290" cy="2167612"/>
          </a:xfrm>
        </p:spPr>
        <p:txBody>
          <a:bodyPr wrap="square" lIns="0" tIns="0" rIns="0" bIns="0" anchor="t">
            <a:noAutofit/>
          </a:bodyPr>
          <a:lstStyle>
            <a:lvl1pPr marL="0" indent="0">
              <a:lnSpc>
                <a:spcPct val="100000"/>
              </a:lnSpc>
              <a:spcBef>
                <a:spcPts val="0"/>
              </a:spcBef>
              <a:buNone/>
              <a:defRPr lang="en-US" sz="19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24" name="Text Placeholder 2">
            <a:extLst>
              <a:ext uri="{FF2B5EF4-FFF2-40B4-BE49-F238E27FC236}">
                <a16:creationId xmlns:a16="http://schemas.microsoft.com/office/drawing/2014/main" id="{5076326E-4023-8E69-8CA1-A492F470BDCF}"/>
              </a:ext>
            </a:extLst>
          </p:cNvPr>
          <p:cNvSpPr>
            <a:spLocks noGrp="1"/>
          </p:cNvSpPr>
          <p:nvPr>
            <p:ph type="body" idx="16" hasCustomPrompt="1"/>
          </p:nvPr>
        </p:nvSpPr>
        <p:spPr>
          <a:xfrm>
            <a:off x="8388169"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5" name="Text Placeholder 2">
            <a:extLst>
              <a:ext uri="{FF2B5EF4-FFF2-40B4-BE49-F238E27FC236}">
                <a16:creationId xmlns:a16="http://schemas.microsoft.com/office/drawing/2014/main" id="{F6F9F180-BCFF-1C5A-E557-A60E2626C19E}"/>
              </a:ext>
            </a:extLst>
          </p:cNvPr>
          <p:cNvSpPr>
            <a:spLocks noGrp="1"/>
          </p:cNvSpPr>
          <p:nvPr>
            <p:ph type="body" idx="17" hasCustomPrompt="1"/>
          </p:nvPr>
        </p:nvSpPr>
        <p:spPr>
          <a:xfrm>
            <a:off x="8388169" y="2143131"/>
            <a:ext cx="3276290" cy="2167612"/>
          </a:xfrm>
        </p:spPr>
        <p:txBody>
          <a:bodyPr wrap="square" lIns="0" tIns="0" rIns="0" bIns="0" anchor="t">
            <a:noAutofit/>
          </a:bodyPr>
          <a:lstStyle>
            <a:lvl1pPr marL="0" indent="0">
              <a:lnSpc>
                <a:spcPct val="100000"/>
              </a:lnSpc>
              <a:spcBef>
                <a:spcPts val="0"/>
              </a:spcBef>
              <a:buNone/>
              <a:defRPr lang="en-US" sz="19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3" name="Text Placeholder 4">
            <a:extLst>
              <a:ext uri="{FF2B5EF4-FFF2-40B4-BE49-F238E27FC236}">
                <a16:creationId xmlns:a16="http://schemas.microsoft.com/office/drawing/2014/main" id="{E59F6CA0-4DC7-13E2-D088-7918E23E0A80}"/>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pic>
        <p:nvPicPr>
          <p:cNvPr id="5" name="Picture 4">
            <a:extLst>
              <a:ext uri="{FF2B5EF4-FFF2-40B4-BE49-F238E27FC236}">
                <a16:creationId xmlns:a16="http://schemas.microsoft.com/office/drawing/2014/main" id="{67D0A76E-39FB-786F-B928-3BD9A980D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30911658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Copy left graphic right ">
    <p:bg>
      <p:bgPr>
        <a:solidFill>
          <a:srgbClr val="F3F4F4"/>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D98059A-D424-938F-6E28-BA26894C8209}"/>
              </a:ext>
            </a:extLst>
          </p:cNvPr>
          <p:cNvSpPr>
            <a:spLocks/>
          </p:cNvSpPr>
          <p:nvPr userDrawn="1"/>
        </p:nvSpPr>
        <p:spPr>
          <a:xfrm>
            <a:off x="4202189" y="1245870"/>
            <a:ext cx="7734768"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Text Placeholder 4">
            <a:extLst>
              <a:ext uri="{FF2B5EF4-FFF2-40B4-BE49-F238E27FC236}">
                <a16:creationId xmlns:a16="http://schemas.microsoft.com/office/drawing/2014/main" id="{E6FBFB01-4495-27CB-9872-E286F14A8AC5}"/>
              </a:ext>
            </a:extLst>
          </p:cNvPr>
          <p:cNvSpPr>
            <a:spLocks noGrp="1"/>
          </p:cNvSpPr>
          <p:nvPr>
            <p:ph type="body" sz="quarter" idx="3" hasCustomPrompt="1"/>
          </p:nvPr>
        </p:nvSpPr>
        <p:spPr>
          <a:xfrm>
            <a:off x="251578" y="451996"/>
            <a:ext cx="11673721"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dirty="0"/>
              <a:t>Title goes here, one line only</a:t>
            </a: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2346"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8" name="Text Placeholder 17">
            <a:extLst>
              <a:ext uri="{FF2B5EF4-FFF2-40B4-BE49-F238E27FC236}">
                <a16:creationId xmlns:a16="http://schemas.microsoft.com/office/drawing/2014/main" id="{F2F229A7-F6CA-37A2-EDDA-65D3C74251E1}"/>
              </a:ext>
            </a:extLst>
          </p:cNvPr>
          <p:cNvSpPr>
            <a:spLocks noGrp="1"/>
          </p:cNvSpPr>
          <p:nvPr>
            <p:ph type="body" sz="quarter" idx="15" hasCustomPrompt="1"/>
          </p:nvPr>
        </p:nvSpPr>
        <p:spPr>
          <a:xfrm>
            <a:off x="276978" y="1245870"/>
            <a:ext cx="3600000" cy="3960000"/>
          </a:xfrm>
        </p:spPr>
        <p:txBody>
          <a:bodyPr lIns="0" tIns="0" rIns="0" bIns="0">
            <a:noAutofit/>
          </a:bodyPr>
          <a:lstStyle>
            <a:lvl1pPr marL="115888" indent="-115888">
              <a:lnSpc>
                <a:spcPct val="100000"/>
              </a:lnSpc>
              <a:spcBef>
                <a:spcPts val="0"/>
              </a:spcBef>
              <a:spcAft>
                <a:spcPts val="500"/>
              </a:spcAft>
              <a:defRPr lang="en-US" sz="1500" kern="1200" dirty="0">
                <a:solidFill>
                  <a:schemeClr val="tx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p:txBody>
      </p:sp>
      <p:sp>
        <p:nvSpPr>
          <p:cNvPr id="7" name="Text Placeholder 9">
            <a:extLst>
              <a:ext uri="{FF2B5EF4-FFF2-40B4-BE49-F238E27FC236}">
                <a16:creationId xmlns:a16="http://schemas.microsoft.com/office/drawing/2014/main" id="{65A24F9F-DCD0-9E88-AFAA-8FB5247A9927}"/>
              </a:ext>
            </a:extLst>
          </p:cNvPr>
          <p:cNvSpPr>
            <a:spLocks noGrp="1"/>
          </p:cNvSpPr>
          <p:nvPr>
            <p:ph type="body" sz="quarter" idx="16" hasCustomPrompt="1"/>
          </p:nvPr>
        </p:nvSpPr>
        <p:spPr>
          <a:xfrm>
            <a:off x="4351610" y="5850155"/>
            <a:ext cx="7435927" cy="230832"/>
          </a:xfrm>
        </p:spPr>
        <p:txBody>
          <a:bodyPr lIns="0" tIns="0" rIns="0" bIns="0" anchor="b"/>
          <a:lstStyle>
            <a:lvl1pPr marL="0" indent="0" algn="l">
              <a:spcBef>
                <a:spcPts val="0"/>
              </a:spcBef>
              <a:buNone/>
              <a:defRPr sz="700">
                <a:solidFill>
                  <a:schemeClr val="tx2"/>
                </a:solidFill>
              </a:defRPr>
            </a:lvl1pPr>
          </a:lstStyle>
          <a:p>
            <a:pPr lvl="0"/>
            <a:r>
              <a:rPr lang="en-GB" dirty="0"/>
              <a:t>Source information goes here</a:t>
            </a:r>
          </a:p>
        </p:txBody>
      </p:sp>
      <p:pic>
        <p:nvPicPr>
          <p:cNvPr id="2" name="Picture 1">
            <a:extLst>
              <a:ext uri="{FF2B5EF4-FFF2-40B4-BE49-F238E27FC236}">
                <a16:creationId xmlns:a16="http://schemas.microsoft.com/office/drawing/2014/main" id="{19D71EF3-2EED-AC5E-EC4D-B247BDDDCE0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6117213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opy left graphic right short">
    <p:bg>
      <p:bgPr>
        <a:solidFill>
          <a:srgbClr val="F3F4F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3600001" cy="2700000"/>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207744"/>
            <a:ext cx="7734768" cy="5993032"/>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9">
            <a:extLst>
              <a:ext uri="{FF2B5EF4-FFF2-40B4-BE49-F238E27FC236}">
                <a16:creationId xmlns:a16="http://schemas.microsoft.com/office/drawing/2014/main" id="{F5CB76CF-8DD5-F600-1EBC-4473B203626E}"/>
              </a:ext>
            </a:extLst>
          </p:cNvPr>
          <p:cNvSpPr>
            <a:spLocks noGrp="1"/>
          </p:cNvSpPr>
          <p:nvPr>
            <p:ph type="body" sz="quarter" idx="16" hasCustomPrompt="1"/>
          </p:nvPr>
        </p:nvSpPr>
        <p:spPr>
          <a:xfrm>
            <a:off x="4351610" y="5850155"/>
            <a:ext cx="7435927" cy="230832"/>
          </a:xfrm>
        </p:spPr>
        <p:txBody>
          <a:bodyPr lIns="0" tIns="0" rIns="0" bIns="0" anchor="b"/>
          <a:lstStyle>
            <a:lvl1pPr marL="0" indent="0" algn="l">
              <a:spcBef>
                <a:spcPts val="0"/>
              </a:spcBef>
              <a:buNone/>
              <a:defRPr sz="700">
                <a:solidFill>
                  <a:schemeClr val="tx2"/>
                </a:solidFill>
              </a:defRPr>
            </a:lvl1pPr>
          </a:lstStyle>
          <a:p>
            <a:pPr lvl="0"/>
            <a:r>
              <a:rPr lang="en-GB" dirty="0"/>
              <a:t>Source information goes here</a:t>
            </a:r>
          </a:p>
        </p:txBody>
      </p:sp>
      <p:pic>
        <p:nvPicPr>
          <p:cNvPr id="4" name="Picture 3">
            <a:extLst>
              <a:ext uri="{FF2B5EF4-FFF2-40B4-BE49-F238E27FC236}">
                <a16:creationId xmlns:a16="http://schemas.microsoft.com/office/drawing/2014/main" id="{01826C54-9430-6050-4622-DBDADD734F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962032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py left graphic right short+text">
    <p:bg>
      <p:bgPr>
        <a:solidFill>
          <a:srgbClr val="F3F4F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3600001" cy="153332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err="1"/>
              <a:t>Titlen</a:t>
            </a:r>
            <a:r>
              <a:rPr lang="en-GB" dirty="0"/>
              <a:t> goes here</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207744"/>
            <a:ext cx="7734768" cy="5993032"/>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9">
            <a:extLst>
              <a:ext uri="{FF2B5EF4-FFF2-40B4-BE49-F238E27FC236}">
                <a16:creationId xmlns:a16="http://schemas.microsoft.com/office/drawing/2014/main" id="{F5CB76CF-8DD5-F600-1EBC-4473B203626E}"/>
              </a:ext>
            </a:extLst>
          </p:cNvPr>
          <p:cNvSpPr>
            <a:spLocks noGrp="1"/>
          </p:cNvSpPr>
          <p:nvPr>
            <p:ph type="body" sz="quarter" idx="16" hasCustomPrompt="1"/>
          </p:nvPr>
        </p:nvSpPr>
        <p:spPr>
          <a:xfrm>
            <a:off x="4351610" y="5850155"/>
            <a:ext cx="7435927" cy="230832"/>
          </a:xfrm>
        </p:spPr>
        <p:txBody>
          <a:bodyPr lIns="0" tIns="0" rIns="0" bIns="0" anchor="b"/>
          <a:lstStyle>
            <a:lvl1pPr marL="0" indent="0" algn="l">
              <a:spcBef>
                <a:spcPts val="0"/>
              </a:spcBef>
              <a:buNone/>
              <a:defRPr sz="700">
                <a:solidFill>
                  <a:schemeClr val="tx2"/>
                </a:solidFill>
              </a:defRPr>
            </a:lvl1pPr>
          </a:lstStyle>
          <a:p>
            <a:pPr lvl="0"/>
            <a:r>
              <a:rPr lang="en-GB" dirty="0"/>
              <a:t>Source information goes here</a:t>
            </a:r>
          </a:p>
        </p:txBody>
      </p:sp>
      <p:sp>
        <p:nvSpPr>
          <p:cNvPr id="4" name="Text Placeholder 18">
            <a:extLst>
              <a:ext uri="{FF2B5EF4-FFF2-40B4-BE49-F238E27FC236}">
                <a16:creationId xmlns:a16="http://schemas.microsoft.com/office/drawing/2014/main" id="{6732D9CF-D691-6055-28C6-CDE314E1FBF4}"/>
              </a:ext>
            </a:extLst>
          </p:cNvPr>
          <p:cNvSpPr>
            <a:spLocks noGrp="1"/>
          </p:cNvSpPr>
          <p:nvPr>
            <p:ph type="body" sz="quarter" idx="20" hasCustomPrompt="1"/>
          </p:nvPr>
        </p:nvSpPr>
        <p:spPr>
          <a:xfrm>
            <a:off x="247526" y="2211387"/>
            <a:ext cx="3600000" cy="954107"/>
          </a:xfrm>
        </p:spPr>
        <p:txBody>
          <a:bodyPr wrap="square" lIns="0" tIns="0" rIns="0" bIns="0">
            <a:noAutofit/>
          </a:bodyPr>
          <a:lstStyle>
            <a:lvl1pPr marL="174625" indent="-174625">
              <a:lnSpc>
                <a:spcPct val="100000"/>
              </a:lnSpc>
              <a:spcBef>
                <a:spcPts val="0"/>
              </a:spcBef>
              <a:spcAft>
                <a:spcPts val="900"/>
              </a:spcAft>
              <a:defRPr lang="en-US" sz="1900" kern="1200" dirty="0">
                <a:solidFill>
                  <a:schemeClr val="tx2"/>
                </a:solidFill>
                <a:latin typeface="+mn-lt"/>
                <a:ea typeface="+mn-ea"/>
                <a:cs typeface="+mn-cs"/>
              </a:defRPr>
            </a:lvl1pPr>
            <a:lvl2pPr>
              <a:lnSpc>
                <a:spcPct val="100000"/>
              </a:lnSpc>
              <a:spcBef>
                <a:spcPts val="0"/>
              </a:spcBef>
              <a:defRPr sz="1900">
                <a:solidFill>
                  <a:schemeClr val="accent6"/>
                </a:solidFill>
              </a:defRPr>
            </a:lvl2pPr>
            <a:lvl3pPr>
              <a:lnSpc>
                <a:spcPct val="100000"/>
              </a:lnSpc>
              <a:spcBef>
                <a:spcPts val="0"/>
              </a:spcBef>
              <a:defRPr sz="1900">
                <a:solidFill>
                  <a:schemeClr val="accent6"/>
                </a:solidFill>
              </a:defRPr>
            </a:lvl3pPr>
            <a:lvl4pPr>
              <a:lnSpc>
                <a:spcPct val="100000"/>
              </a:lnSpc>
              <a:spcBef>
                <a:spcPts val="0"/>
              </a:spcBef>
              <a:defRPr sz="1900">
                <a:solidFill>
                  <a:schemeClr val="accent6"/>
                </a:solidFill>
              </a:defRPr>
            </a:lvl4pPr>
            <a:lvl5pPr>
              <a:lnSpc>
                <a:spcPct val="100000"/>
              </a:lnSpc>
              <a:spcBef>
                <a:spcPts val="0"/>
              </a:spcBef>
              <a:defRPr sz="1900">
                <a:solidFill>
                  <a:schemeClr val="accent6"/>
                </a:solidFill>
              </a:defRPr>
            </a:lvl5pPr>
          </a:lstStyle>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p:txBody>
      </p:sp>
      <p:pic>
        <p:nvPicPr>
          <p:cNvPr id="5" name="Picture 4">
            <a:extLst>
              <a:ext uri="{FF2B5EF4-FFF2-40B4-BE49-F238E27FC236}">
                <a16:creationId xmlns:a16="http://schemas.microsoft.com/office/drawing/2014/main" id="{7160A5E0-7B59-C899-C6EA-172DF83682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8477849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py left graphic right long">
    <p:bg>
      <p:bgPr>
        <a:solidFill>
          <a:srgbClr val="F3F4F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7" y="451995"/>
            <a:ext cx="4886479" cy="2700000"/>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5471885" y="207744"/>
            <a:ext cx="6465071" cy="5993032"/>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9">
            <a:extLst>
              <a:ext uri="{FF2B5EF4-FFF2-40B4-BE49-F238E27FC236}">
                <a16:creationId xmlns:a16="http://schemas.microsoft.com/office/drawing/2014/main" id="{47268097-F395-B410-A09F-0E689B7DED3F}"/>
              </a:ext>
            </a:extLst>
          </p:cNvPr>
          <p:cNvSpPr>
            <a:spLocks noGrp="1"/>
          </p:cNvSpPr>
          <p:nvPr>
            <p:ph type="body" sz="quarter" idx="16" hasCustomPrompt="1"/>
          </p:nvPr>
        </p:nvSpPr>
        <p:spPr>
          <a:xfrm>
            <a:off x="5664200" y="5850155"/>
            <a:ext cx="6123337" cy="230832"/>
          </a:xfrm>
        </p:spPr>
        <p:txBody>
          <a:bodyPr lIns="0" tIns="0" rIns="0" bIns="0" anchor="b"/>
          <a:lstStyle>
            <a:lvl1pPr marL="0" indent="0" algn="l">
              <a:spcBef>
                <a:spcPts val="0"/>
              </a:spcBef>
              <a:buNone/>
              <a:defRPr sz="700">
                <a:solidFill>
                  <a:schemeClr val="tx2"/>
                </a:solidFill>
              </a:defRPr>
            </a:lvl1pPr>
          </a:lstStyle>
          <a:p>
            <a:pPr lvl="0"/>
            <a:r>
              <a:rPr lang="en-GB" dirty="0"/>
              <a:t>Source information goes here</a:t>
            </a:r>
          </a:p>
        </p:txBody>
      </p:sp>
      <p:pic>
        <p:nvPicPr>
          <p:cNvPr id="4" name="Picture 3">
            <a:extLst>
              <a:ext uri="{FF2B5EF4-FFF2-40B4-BE49-F238E27FC236}">
                <a16:creationId xmlns:a16="http://schemas.microsoft.com/office/drawing/2014/main" id="{2CC81480-CCDC-1B7C-9245-5B13A6679F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6071410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py, 2 col graphic, title">
    <p:bg>
      <p:bgPr>
        <a:solidFill>
          <a:srgbClr val="F3F4F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5"/>
            <a:ext cx="3600001" cy="2700000"/>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a:t>
            </a:r>
          </a:p>
        </p:txBody>
      </p:sp>
      <p:sp>
        <p:nvSpPr>
          <p:cNvPr id="12" name="Rectangle: Rounded Corners 11">
            <a:extLst>
              <a:ext uri="{FF2B5EF4-FFF2-40B4-BE49-F238E27FC236}">
                <a16:creationId xmlns:a16="http://schemas.microsoft.com/office/drawing/2014/main" id="{7C026570-596A-3072-3122-4DFDA2C211A2}"/>
              </a:ext>
            </a:extLst>
          </p:cNvPr>
          <p:cNvSpPr>
            <a:spLocks noChangeAspect="1"/>
          </p:cNvSpPr>
          <p:nvPr userDrawn="1"/>
        </p:nvSpPr>
        <p:spPr>
          <a:xfrm>
            <a:off x="8145379" y="207744"/>
            <a:ext cx="3791578" cy="5532656"/>
          </a:xfrm>
          <a:prstGeom prst="roundRect">
            <a:avLst>
              <a:gd name="adj" fmla="val 226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Rectangle: Rounded Corners 6">
            <a:extLst>
              <a:ext uri="{FF2B5EF4-FFF2-40B4-BE49-F238E27FC236}">
                <a16:creationId xmlns:a16="http://schemas.microsoft.com/office/drawing/2014/main" id="{1C61E2AA-ADAC-6C94-B5A0-1949DD20F0EB}"/>
              </a:ext>
            </a:extLst>
          </p:cNvPr>
          <p:cNvSpPr>
            <a:spLocks noChangeAspect="1"/>
          </p:cNvSpPr>
          <p:nvPr userDrawn="1"/>
        </p:nvSpPr>
        <p:spPr>
          <a:xfrm>
            <a:off x="4190614" y="207744"/>
            <a:ext cx="3791578" cy="5532656"/>
          </a:xfrm>
          <a:prstGeom prst="roundRect">
            <a:avLst>
              <a:gd name="adj" fmla="val 226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5" name="Text Placeholder 2">
            <a:extLst>
              <a:ext uri="{FF2B5EF4-FFF2-40B4-BE49-F238E27FC236}">
                <a16:creationId xmlns:a16="http://schemas.microsoft.com/office/drawing/2014/main" id="{DC5FD91C-FCD5-B40E-C2CF-D47A097B83DE}"/>
              </a:ext>
            </a:extLst>
          </p:cNvPr>
          <p:cNvSpPr>
            <a:spLocks noGrp="1"/>
          </p:cNvSpPr>
          <p:nvPr>
            <p:ph type="body" idx="1" hasCustomPrompt="1"/>
          </p:nvPr>
        </p:nvSpPr>
        <p:spPr>
          <a:xfrm>
            <a:off x="4335674" y="402584"/>
            <a:ext cx="3501458" cy="215444"/>
          </a:xfrm>
        </p:spPr>
        <p:txBody>
          <a:bodyPr wrap="square" lIns="0" tIns="0" rIns="0" bIns="0" anchor="t">
            <a:spAutoFit/>
          </a:bodyPr>
          <a:lstStyle>
            <a:lvl1pPr marL="0" indent="0">
              <a:lnSpc>
                <a:spcPct val="100000"/>
              </a:lnSpc>
              <a:spcBef>
                <a:spcPts val="0"/>
              </a:spcBef>
              <a:buNone/>
              <a:defRPr sz="1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16" name="Text Placeholder 2">
            <a:extLst>
              <a:ext uri="{FF2B5EF4-FFF2-40B4-BE49-F238E27FC236}">
                <a16:creationId xmlns:a16="http://schemas.microsoft.com/office/drawing/2014/main" id="{CA38F7B9-27DF-95AD-05FC-676C0CC55F6F}"/>
              </a:ext>
            </a:extLst>
          </p:cNvPr>
          <p:cNvSpPr>
            <a:spLocks noGrp="1"/>
          </p:cNvSpPr>
          <p:nvPr>
            <p:ph type="body" idx="18" hasCustomPrompt="1"/>
          </p:nvPr>
        </p:nvSpPr>
        <p:spPr>
          <a:xfrm>
            <a:off x="8290439" y="402584"/>
            <a:ext cx="3501458" cy="215444"/>
          </a:xfrm>
        </p:spPr>
        <p:txBody>
          <a:bodyPr wrap="square" lIns="0" tIns="0" rIns="0" bIns="0" anchor="t">
            <a:spAutoFit/>
          </a:bodyPr>
          <a:lstStyle>
            <a:lvl1pPr marL="0" indent="0">
              <a:lnSpc>
                <a:spcPct val="100000"/>
              </a:lnSpc>
              <a:spcBef>
                <a:spcPts val="0"/>
              </a:spcBef>
              <a:buNone/>
              <a:defRPr sz="1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11" name="Text Placeholder 9">
            <a:extLst>
              <a:ext uri="{FF2B5EF4-FFF2-40B4-BE49-F238E27FC236}">
                <a16:creationId xmlns:a16="http://schemas.microsoft.com/office/drawing/2014/main" id="{33288F89-A13C-DF3B-F9A8-2C1952DEBB48}"/>
              </a:ext>
            </a:extLst>
          </p:cNvPr>
          <p:cNvSpPr>
            <a:spLocks noGrp="1"/>
          </p:cNvSpPr>
          <p:nvPr>
            <p:ph type="body" sz="quarter" idx="16" hasCustomPrompt="1"/>
          </p:nvPr>
        </p:nvSpPr>
        <p:spPr>
          <a:xfrm>
            <a:off x="4300484" y="5392953"/>
            <a:ext cx="357183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3" name="Text Placeholder 9">
            <a:extLst>
              <a:ext uri="{FF2B5EF4-FFF2-40B4-BE49-F238E27FC236}">
                <a16:creationId xmlns:a16="http://schemas.microsoft.com/office/drawing/2014/main" id="{292E4F47-3021-724F-2479-B7D84D4646ED}"/>
              </a:ext>
            </a:extLst>
          </p:cNvPr>
          <p:cNvSpPr>
            <a:spLocks noGrp="1"/>
          </p:cNvSpPr>
          <p:nvPr>
            <p:ph type="body" sz="quarter" idx="21" hasCustomPrompt="1"/>
          </p:nvPr>
        </p:nvSpPr>
        <p:spPr>
          <a:xfrm>
            <a:off x="8255249" y="5392953"/>
            <a:ext cx="357183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CD587733-51C4-4FE2-EFB8-4F0731409DE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937458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py 1 col graphic, title">
    <p:bg>
      <p:bgPr>
        <a:solidFill>
          <a:srgbClr val="F3F4F4"/>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BD9FFEB-88BD-3CC1-F993-4EF63E06B02A}"/>
              </a:ext>
            </a:extLst>
          </p:cNvPr>
          <p:cNvSpPr>
            <a:spLocks noChangeAspect="1"/>
          </p:cNvSpPr>
          <p:nvPr userDrawn="1"/>
        </p:nvSpPr>
        <p:spPr>
          <a:xfrm>
            <a:off x="4190614" y="207744"/>
            <a:ext cx="7746343" cy="5532656"/>
          </a:xfrm>
          <a:prstGeom prst="roundRect">
            <a:avLst>
              <a:gd name="adj" fmla="val 116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rgbClr val="022A48"/>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5"/>
            <a:ext cx="3600001" cy="2700000"/>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a:t>
            </a:r>
          </a:p>
        </p:txBody>
      </p:sp>
      <p:sp>
        <p:nvSpPr>
          <p:cNvPr id="15" name="Text Placeholder 2">
            <a:extLst>
              <a:ext uri="{FF2B5EF4-FFF2-40B4-BE49-F238E27FC236}">
                <a16:creationId xmlns:a16="http://schemas.microsoft.com/office/drawing/2014/main" id="{DC5FD91C-FCD5-B40E-C2CF-D47A097B83DE}"/>
              </a:ext>
            </a:extLst>
          </p:cNvPr>
          <p:cNvSpPr>
            <a:spLocks noGrp="1"/>
          </p:cNvSpPr>
          <p:nvPr>
            <p:ph type="body" idx="1" hasCustomPrompt="1"/>
          </p:nvPr>
        </p:nvSpPr>
        <p:spPr>
          <a:xfrm>
            <a:off x="4335674" y="402584"/>
            <a:ext cx="3501458" cy="215444"/>
          </a:xfrm>
        </p:spPr>
        <p:txBody>
          <a:bodyPr wrap="square" lIns="0" tIns="0" rIns="0" bIns="0" anchor="t">
            <a:spAutoFit/>
          </a:bodyPr>
          <a:lstStyle>
            <a:lvl1pPr marL="0" indent="0">
              <a:lnSpc>
                <a:spcPct val="100000"/>
              </a:lnSpc>
              <a:spcBef>
                <a:spcPts val="0"/>
              </a:spcBef>
              <a:buNone/>
              <a:defRPr sz="1400" b="1">
                <a:solidFill>
                  <a:srgbClr val="022A4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16" name="Text Placeholder 2">
            <a:extLst>
              <a:ext uri="{FF2B5EF4-FFF2-40B4-BE49-F238E27FC236}">
                <a16:creationId xmlns:a16="http://schemas.microsoft.com/office/drawing/2014/main" id="{CA38F7B9-27DF-95AD-05FC-676C0CC55F6F}"/>
              </a:ext>
            </a:extLst>
          </p:cNvPr>
          <p:cNvSpPr>
            <a:spLocks noGrp="1"/>
          </p:cNvSpPr>
          <p:nvPr>
            <p:ph type="body" idx="18" hasCustomPrompt="1"/>
          </p:nvPr>
        </p:nvSpPr>
        <p:spPr>
          <a:xfrm>
            <a:off x="8290439" y="402584"/>
            <a:ext cx="3501458" cy="215444"/>
          </a:xfrm>
        </p:spPr>
        <p:txBody>
          <a:bodyPr wrap="square" lIns="0" tIns="0" rIns="0" bIns="0" anchor="t">
            <a:spAutoFit/>
          </a:bodyPr>
          <a:lstStyle>
            <a:lvl1pPr marL="0" indent="0">
              <a:lnSpc>
                <a:spcPct val="100000"/>
              </a:lnSpc>
              <a:spcBef>
                <a:spcPts val="0"/>
              </a:spcBef>
              <a:buNone/>
              <a:defRPr sz="1400" b="1">
                <a:solidFill>
                  <a:srgbClr val="022A4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11" name="Text Placeholder 9">
            <a:extLst>
              <a:ext uri="{FF2B5EF4-FFF2-40B4-BE49-F238E27FC236}">
                <a16:creationId xmlns:a16="http://schemas.microsoft.com/office/drawing/2014/main" id="{12A827EC-D33D-776F-9FD4-C0348ADC66B6}"/>
              </a:ext>
            </a:extLst>
          </p:cNvPr>
          <p:cNvSpPr>
            <a:spLocks noGrp="1"/>
          </p:cNvSpPr>
          <p:nvPr>
            <p:ph type="body" sz="quarter" idx="16" hasCustomPrompt="1"/>
          </p:nvPr>
        </p:nvSpPr>
        <p:spPr>
          <a:xfrm>
            <a:off x="4300483" y="5392953"/>
            <a:ext cx="7491413"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4" name="Picture 3">
            <a:extLst>
              <a:ext uri="{FF2B5EF4-FFF2-40B4-BE49-F238E27FC236}">
                <a16:creationId xmlns:a16="http://schemas.microsoft.com/office/drawing/2014/main" id="{9737F77C-3C48-FF44-AA40-4C04BF76F6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37480650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Gray Blank ">
    <p:bg>
      <p:bgPr>
        <a:solidFill>
          <a:srgbClr val="F3F4F4"/>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27053C-D5D2-E683-8C01-B2E2F788D0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2483191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White Blank ">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F2FA45-8A04-4683-36D4-7AA1CBA43F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08157265"/>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Blank">
    <p:bg>
      <p:bgPr>
        <a:solidFill>
          <a:srgbClr val="F3F4F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2"/>
            <a:ext cx="362594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3429171" cy="2700000"/>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207743"/>
            <a:ext cx="7734768" cy="5993032"/>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2"/>
              </a:solidFill>
            </a:endParaRPr>
          </a:p>
        </p:txBody>
      </p:sp>
      <p:sp>
        <p:nvSpPr>
          <p:cNvPr id="7" name="Text Placeholder 9">
            <a:extLst>
              <a:ext uri="{FF2B5EF4-FFF2-40B4-BE49-F238E27FC236}">
                <a16:creationId xmlns:a16="http://schemas.microsoft.com/office/drawing/2014/main" id="{3C896CD9-3616-9141-A652-72312B19A9CB}"/>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4" name="Picture 3">
            <a:extLst>
              <a:ext uri="{FF2B5EF4-FFF2-40B4-BE49-F238E27FC236}">
                <a16:creationId xmlns:a16="http://schemas.microsoft.com/office/drawing/2014/main" id="{88BF0DD2-CEBF-2C3A-38F2-45F0B56CCB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2231455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py, image">
    <p:bg>
      <p:bgPr>
        <a:solidFill>
          <a:srgbClr val="F3F4F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8" name="Text Placeholder 17">
            <a:extLst>
              <a:ext uri="{FF2B5EF4-FFF2-40B4-BE49-F238E27FC236}">
                <a16:creationId xmlns:a16="http://schemas.microsoft.com/office/drawing/2014/main" id="{F2F229A7-F6CA-37A2-EDDA-65D3C74251E1}"/>
              </a:ext>
            </a:extLst>
          </p:cNvPr>
          <p:cNvSpPr>
            <a:spLocks noGrp="1"/>
          </p:cNvSpPr>
          <p:nvPr>
            <p:ph type="body" sz="quarter" idx="15" hasCustomPrompt="1"/>
          </p:nvPr>
        </p:nvSpPr>
        <p:spPr>
          <a:xfrm>
            <a:off x="276978" y="1245870"/>
            <a:ext cx="3574601" cy="3960000"/>
          </a:xfrm>
        </p:spPr>
        <p:txBody>
          <a:bodyPr lIns="0" tIns="0" rIns="0" bIns="0">
            <a:noAutofit/>
          </a:bodyPr>
          <a:lstStyle>
            <a:lvl1pPr marL="115888" indent="-115888">
              <a:lnSpc>
                <a:spcPct val="100000"/>
              </a:lnSpc>
              <a:spcBef>
                <a:spcPts val="0"/>
              </a:spcBef>
              <a:spcAft>
                <a:spcPts val="500"/>
              </a:spcAft>
              <a:defRPr lang="en-US" sz="1500" kern="1200" dirty="0">
                <a:solidFill>
                  <a:schemeClr val="tx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1245870"/>
            <a:ext cx="7734768"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 name="Picture Placeholder 25">
            <a:extLst>
              <a:ext uri="{FF2B5EF4-FFF2-40B4-BE49-F238E27FC236}">
                <a16:creationId xmlns:a16="http://schemas.microsoft.com/office/drawing/2014/main" id="{D77DC713-FFA4-B1F2-8F3F-A992A2B86FD1}"/>
              </a:ext>
            </a:extLst>
          </p:cNvPr>
          <p:cNvSpPr>
            <a:spLocks noGrp="1"/>
          </p:cNvSpPr>
          <p:nvPr>
            <p:ph type="pic" sz="quarter" idx="19" hasCustomPrompt="1"/>
          </p:nvPr>
        </p:nvSpPr>
        <p:spPr>
          <a:xfrm>
            <a:off x="4460800" y="1552697"/>
            <a:ext cx="7217546" cy="4341251"/>
          </a:xfrm>
          <a:prstGeom prst="roundRect">
            <a:avLst>
              <a:gd name="adj" fmla="val 1686"/>
            </a:avLst>
          </a:prstGeom>
        </p:spPr>
        <p:txBody>
          <a:bodyPr/>
          <a:lstStyle>
            <a:lvl1pPr marL="0" indent="0">
              <a:buNone/>
              <a:defRPr>
                <a:solidFill>
                  <a:schemeClr val="tx2"/>
                </a:solidFill>
              </a:defRPr>
            </a:lvl1pPr>
          </a:lstStyle>
          <a:p>
            <a:r>
              <a:rPr lang="en-US" dirty="0"/>
              <a:t> </a:t>
            </a:r>
          </a:p>
        </p:txBody>
      </p:sp>
      <p:sp>
        <p:nvSpPr>
          <p:cNvPr id="8" name="Text Placeholder 9">
            <a:extLst>
              <a:ext uri="{FF2B5EF4-FFF2-40B4-BE49-F238E27FC236}">
                <a16:creationId xmlns:a16="http://schemas.microsoft.com/office/drawing/2014/main" id="{3F41075E-62F9-4134-D3CC-46990E6ED923}"/>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D20C4B00-34B0-970F-BABF-5B88D0A8B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9286906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Red copy left graphic right">
    <p:bg>
      <p:bgPr>
        <a:solidFill>
          <a:srgbClr val="F3F4F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1245870"/>
            <a:ext cx="7734768"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6" y="1225103"/>
            <a:ext cx="3311014" cy="307777"/>
          </a:xfrm>
        </p:spPr>
        <p:txBody>
          <a:bodyPr wrap="square" lIns="0" tIns="0" rIns="0" bIns="0" anchor="t">
            <a:noAutofit/>
          </a:bodyPr>
          <a:lstStyle>
            <a:lvl1pPr marL="0" indent="0">
              <a:lnSpc>
                <a:spcPct val="100000"/>
              </a:lnSpc>
              <a:spcBef>
                <a:spcPts val="0"/>
              </a:spcBef>
              <a:buNone/>
              <a:defRPr lang="en-US" sz="2000" b="1" kern="1200" dirty="0">
                <a:solidFill>
                  <a:schemeClr val="accent6"/>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4" name="Text Placeholder 18">
            <a:extLst>
              <a:ext uri="{FF2B5EF4-FFF2-40B4-BE49-F238E27FC236}">
                <a16:creationId xmlns:a16="http://schemas.microsoft.com/office/drawing/2014/main" id="{9351BE8E-793A-0388-27DF-2F7A671BB085}"/>
              </a:ext>
            </a:extLst>
          </p:cNvPr>
          <p:cNvSpPr>
            <a:spLocks noGrp="1"/>
          </p:cNvSpPr>
          <p:nvPr>
            <p:ph type="body" sz="quarter" idx="20" hasCustomPrompt="1"/>
          </p:nvPr>
        </p:nvSpPr>
        <p:spPr>
          <a:xfrm>
            <a:off x="247526" y="1573434"/>
            <a:ext cx="3311014" cy="954107"/>
          </a:xfrm>
        </p:spPr>
        <p:txBody>
          <a:bodyPr wrap="square" lIns="0" tIns="0" rIns="0" bIns="0">
            <a:noAutofit/>
          </a:bodyPr>
          <a:lstStyle>
            <a:lvl1pPr marL="174625" indent="-174625">
              <a:lnSpc>
                <a:spcPct val="100000"/>
              </a:lnSpc>
              <a:spcBef>
                <a:spcPts val="0"/>
              </a:spcBef>
              <a:spcAft>
                <a:spcPts val="300"/>
              </a:spcAft>
              <a:defRPr lang="en-US" sz="1900" kern="1200" dirty="0">
                <a:solidFill>
                  <a:schemeClr val="accent6"/>
                </a:solidFill>
                <a:latin typeface="+mn-lt"/>
                <a:ea typeface="+mn-ea"/>
                <a:cs typeface="+mn-cs"/>
              </a:defRPr>
            </a:lvl1pPr>
            <a:lvl2pPr>
              <a:lnSpc>
                <a:spcPct val="100000"/>
              </a:lnSpc>
              <a:spcBef>
                <a:spcPts val="0"/>
              </a:spcBef>
              <a:defRPr sz="1900">
                <a:solidFill>
                  <a:schemeClr val="accent6"/>
                </a:solidFill>
              </a:defRPr>
            </a:lvl2pPr>
            <a:lvl3pPr>
              <a:lnSpc>
                <a:spcPct val="100000"/>
              </a:lnSpc>
              <a:spcBef>
                <a:spcPts val="0"/>
              </a:spcBef>
              <a:defRPr sz="1900">
                <a:solidFill>
                  <a:schemeClr val="accent6"/>
                </a:solidFill>
              </a:defRPr>
            </a:lvl3pPr>
            <a:lvl4pPr>
              <a:lnSpc>
                <a:spcPct val="100000"/>
              </a:lnSpc>
              <a:spcBef>
                <a:spcPts val="0"/>
              </a:spcBef>
              <a:defRPr sz="1900">
                <a:solidFill>
                  <a:schemeClr val="accent6"/>
                </a:solidFill>
              </a:defRPr>
            </a:lvl4pPr>
            <a:lvl5pPr>
              <a:lnSpc>
                <a:spcPct val="100000"/>
              </a:lnSpc>
              <a:spcBef>
                <a:spcPts val="0"/>
              </a:spcBef>
              <a:defRPr sz="1900">
                <a:solidFill>
                  <a:schemeClr val="accent6"/>
                </a:solidFill>
              </a:defRPr>
            </a:lvl5pPr>
          </a:lstStyle>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p:txBody>
      </p:sp>
      <p:sp>
        <p:nvSpPr>
          <p:cNvPr id="7" name="Picture Placeholder 25">
            <a:extLst>
              <a:ext uri="{FF2B5EF4-FFF2-40B4-BE49-F238E27FC236}">
                <a16:creationId xmlns:a16="http://schemas.microsoft.com/office/drawing/2014/main" id="{6DA2C662-9A37-2694-11D1-78FF1DB327B1}"/>
              </a:ext>
            </a:extLst>
          </p:cNvPr>
          <p:cNvSpPr>
            <a:spLocks noGrp="1"/>
          </p:cNvSpPr>
          <p:nvPr>
            <p:ph type="pic" sz="quarter" idx="19" hasCustomPrompt="1"/>
          </p:nvPr>
        </p:nvSpPr>
        <p:spPr>
          <a:xfrm>
            <a:off x="4460800" y="1552697"/>
            <a:ext cx="7217546" cy="4341251"/>
          </a:xfrm>
          <a:prstGeom prst="roundRect">
            <a:avLst>
              <a:gd name="adj" fmla="val 1686"/>
            </a:avLst>
          </a:prstGeom>
        </p:spPr>
        <p:txBody>
          <a:bodyPr/>
          <a:lstStyle>
            <a:lvl1pPr marL="0" indent="0">
              <a:buNone/>
              <a:defRPr/>
            </a:lvl1pPr>
          </a:lstStyle>
          <a:p>
            <a:r>
              <a:rPr lang="en-US" dirty="0"/>
              <a:t> </a:t>
            </a:r>
          </a:p>
        </p:txBody>
      </p:sp>
      <p:sp>
        <p:nvSpPr>
          <p:cNvPr id="13" name="Text Placeholder 9">
            <a:extLst>
              <a:ext uri="{FF2B5EF4-FFF2-40B4-BE49-F238E27FC236}">
                <a16:creationId xmlns:a16="http://schemas.microsoft.com/office/drawing/2014/main" id="{E77A4E4C-80FC-4B0F-10BD-FE55588D544A}"/>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AC279854-1F29-49CE-E911-74AA910DD0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4313237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opy left, graphic right, heading">
    <p:bg>
      <p:bgPr>
        <a:solidFill>
          <a:srgbClr val="F3F4F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1245870"/>
            <a:ext cx="7734768"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6" y="1225103"/>
            <a:ext cx="3311014" cy="307777"/>
          </a:xfrm>
        </p:spPr>
        <p:txBody>
          <a:bodyPr wrap="square" lIns="0" tIns="0" rIns="0" bIns="0" anchor="t">
            <a:noAutofit/>
          </a:bodyPr>
          <a:lstStyle>
            <a:lvl1pPr marL="0" indent="0">
              <a:lnSpc>
                <a:spcPct val="100000"/>
              </a:lnSpc>
              <a:spcBef>
                <a:spcPts val="0"/>
              </a:spcBef>
              <a:buNone/>
              <a:defRPr lang="en-US" sz="20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4" name="Text Placeholder 18">
            <a:extLst>
              <a:ext uri="{FF2B5EF4-FFF2-40B4-BE49-F238E27FC236}">
                <a16:creationId xmlns:a16="http://schemas.microsoft.com/office/drawing/2014/main" id="{9351BE8E-793A-0388-27DF-2F7A671BB085}"/>
              </a:ext>
            </a:extLst>
          </p:cNvPr>
          <p:cNvSpPr>
            <a:spLocks noGrp="1"/>
          </p:cNvSpPr>
          <p:nvPr>
            <p:ph type="body" sz="quarter" idx="20" hasCustomPrompt="1"/>
          </p:nvPr>
        </p:nvSpPr>
        <p:spPr>
          <a:xfrm>
            <a:off x="247526" y="1573434"/>
            <a:ext cx="3311014" cy="954107"/>
          </a:xfrm>
        </p:spPr>
        <p:txBody>
          <a:bodyPr wrap="square" lIns="0" tIns="0" rIns="0" bIns="0">
            <a:noAutofit/>
          </a:bodyPr>
          <a:lstStyle>
            <a:lvl1pPr marL="174625" indent="-174625">
              <a:lnSpc>
                <a:spcPct val="100000"/>
              </a:lnSpc>
              <a:spcBef>
                <a:spcPts val="0"/>
              </a:spcBef>
              <a:spcAft>
                <a:spcPts val="300"/>
              </a:spcAft>
              <a:defRPr lang="en-US" sz="1900" kern="1200" dirty="0">
                <a:solidFill>
                  <a:schemeClr val="tx2"/>
                </a:solidFill>
                <a:latin typeface="+mn-lt"/>
                <a:ea typeface="+mn-ea"/>
                <a:cs typeface="+mn-cs"/>
              </a:defRPr>
            </a:lvl1pPr>
            <a:lvl2pPr>
              <a:lnSpc>
                <a:spcPct val="100000"/>
              </a:lnSpc>
              <a:spcBef>
                <a:spcPts val="0"/>
              </a:spcBef>
              <a:defRPr sz="1900">
                <a:solidFill>
                  <a:schemeClr val="accent6"/>
                </a:solidFill>
              </a:defRPr>
            </a:lvl2pPr>
            <a:lvl3pPr>
              <a:lnSpc>
                <a:spcPct val="100000"/>
              </a:lnSpc>
              <a:spcBef>
                <a:spcPts val="0"/>
              </a:spcBef>
              <a:defRPr sz="1900">
                <a:solidFill>
                  <a:schemeClr val="accent6"/>
                </a:solidFill>
              </a:defRPr>
            </a:lvl3pPr>
            <a:lvl4pPr>
              <a:lnSpc>
                <a:spcPct val="100000"/>
              </a:lnSpc>
              <a:spcBef>
                <a:spcPts val="0"/>
              </a:spcBef>
              <a:defRPr sz="1900">
                <a:solidFill>
                  <a:schemeClr val="accent6"/>
                </a:solidFill>
              </a:defRPr>
            </a:lvl4pPr>
            <a:lvl5pPr>
              <a:lnSpc>
                <a:spcPct val="100000"/>
              </a:lnSpc>
              <a:spcBef>
                <a:spcPts val="0"/>
              </a:spcBef>
              <a:defRPr sz="1900">
                <a:solidFill>
                  <a:schemeClr val="accent6"/>
                </a:solidFill>
              </a:defRPr>
            </a:lvl5pPr>
          </a:lstStyle>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p:txBody>
      </p:sp>
      <p:sp>
        <p:nvSpPr>
          <p:cNvPr id="7" name="Picture Placeholder 25">
            <a:extLst>
              <a:ext uri="{FF2B5EF4-FFF2-40B4-BE49-F238E27FC236}">
                <a16:creationId xmlns:a16="http://schemas.microsoft.com/office/drawing/2014/main" id="{6DA2C662-9A37-2694-11D1-78FF1DB327B1}"/>
              </a:ext>
            </a:extLst>
          </p:cNvPr>
          <p:cNvSpPr>
            <a:spLocks noGrp="1"/>
          </p:cNvSpPr>
          <p:nvPr>
            <p:ph type="pic" sz="quarter" idx="19" hasCustomPrompt="1"/>
          </p:nvPr>
        </p:nvSpPr>
        <p:spPr>
          <a:xfrm>
            <a:off x="4460800" y="1945722"/>
            <a:ext cx="7217546" cy="3948226"/>
          </a:xfrm>
          <a:prstGeom prst="roundRect">
            <a:avLst>
              <a:gd name="adj" fmla="val 1686"/>
            </a:avLst>
          </a:prstGeom>
        </p:spPr>
        <p:txBody>
          <a:bodyPr/>
          <a:lstStyle>
            <a:lvl1pPr marL="0" indent="0">
              <a:buNone/>
              <a:defRPr>
                <a:solidFill>
                  <a:schemeClr val="tx2"/>
                </a:solidFill>
              </a:defRPr>
            </a:lvl1pPr>
          </a:lstStyle>
          <a:p>
            <a:r>
              <a:rPr lang="en-US" dirty="0"/>
              <a:t> </a:t>
            </a:r>
          </a:p>
        </p:txBody>
      </p:sp>
      <p:sp>
        <p:nvSpPr>
          <p:cNvPr id="13" name="Text Placeholder 12">
            <a:extLst>
              <a:ext uri="{FF2B5EF4-FFF2-40B4-BE49-F238E27FC236}">
                <a16:creationId xmlns:a16="http://schemas.microsoft.com/office/drawing/2014/main" id="{8E466C67-C4D5-3C8E-5DC7-ADCA3AC306C7}"/>
              </a:ext>
            </a:extLst>
          </p:cNvPr>
          <p:cNvSpPr>
            <a:spLocks noGrp="1"/>
          </p:cNvSpPr>
          <p:nvPr>
            <p:ph type="body" sz="quarter" idx="21" hasCustomPrompt="1"/>
          </p:nvPr>
        </p:nvSpPr>
        <p:spPr>
          <a:xfrm>
            <a:off x="4445194" y="1533525"/>
            <a:ext cx="7248759" cy="276999"/>
          </a:xfrm>
        </p:spPr>
        <p:txBody>
          <a:bodyPr lIns="0" tIns="0" rIns="0" bIns="0">
            <a:noAutofit/>
          </a:bodyPr>
          <a:lstStyle>
            <a:lvl1pPr marL="0" indent="0" algn="ctr">
              <a:buFontTx/>
              <a:buNone/>
              <a:defRPr sz="2000" b="1">
                <a:solidFill>
                  <a:schemeClr val="tx2"/>
                </a:solidFill>
              </a:defRPr>
            </a:lvl1pPr>
          </a:lstStyle>
          <a:p>
            <a:pPr lvl="0"/>
            <a:r>
              <a:rPr lang="en-US" dirty="0"/>
              <a:t>Add Title</a:t>
            </a:r>
          </a:p>
        </p:txBody>
      </p:sp>
      <p:sp>
        <p:nvSpPr>
          <p:cNvPr id="14" name="Text Placeholder 9">
            <a:extLst>
              <a:ext uri="{FF2B5EF4-FFF2-40B4-BE49-F238E27FC236}">
                <a16:creationId xmlns:a16="http://schemas.microsoft.com/office/drawing/2014/main" id="{8ED09D20-7A92-32E8-E8AE-E971466CDAEA}"/>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840E5A1A-06C2-0BC1-4451-ED7092D073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8473305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eft Title, right image">
    <p:bg>
      <p:bgPr>
        <a:solidFill>
          <a:schemeClr val="bg1"/>
        </a:solidFill>
        <a:effectLst/>
      </p:bgPr>
    </p:bg>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E1B23C-52C5-8634-E34F-B82BC20FE810}"/>
              </a:ext>
            </a:extLst>
          </p:cNvPr>
          <p:cNvSpPr>
            <a:spLocks/>
          </p:cNvSpPr>
          <p:nvPr userDrawn="1"/>
        </p:nvSpPr>
        <p:spPr>
          <a:xfrm>
            <a:off x="5521123" y="272376"/>
            <a:ext cx="6415833" cy="5928399"/>
          </a:xfrm>
          <a:prstGeom prst="roundRect">
            <a:avLst>
              <a:gd name="adj" fmla="val 131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 name="Picture Placeholder 25">
            <a:extLst>
              <a:ext uri="{FF2B5EF4-FFF2-40B4-BE49-F238E27FC236}">
                <a16:creationId xmlns:a16="http://schemas.microsoft.com/office/drawing/2014/main" id="{A1792108-BCE5-95BC-0BDC-947B09D8EB39}"/>
              </a:ext>
            </a:extLst>
          </p:cNvPr>
          <p:cNvSpPr>
            <a:spLocks noGrp="1"/>
          </p:cNvSpPr>
          <p:nvPr>
            <p:ph type="pic" sz="quarter" idx="19" hasCustomPrompt="1"/>
          </p:nvPr>
        </p:nvSpPr>
        <p:spPr>
          <a:xfrm>
            <a:off x="5521123" y="272376"/>
            <a:ext cx="6415833" cy="5928399"/>
          </a:xfrm>
          <a:prstGeom prst="roundRect">
            <a:avLst>
              <a:gd name="adj" fmla="val 1686"/>
            </a:avLst>
          </a:prstGeom>
        </p:spPr>
        <p:txBody>
          <a:bodyPr>
            <a:noAutofit/>
          </a:bodyPr>
          <a:lstStyle>
            <a:lvl1pPr marL="0" indent="0">
              <a:buNone/>
              <a:defRPr/>
            </a:lvl1pPr>
          </a:lstStyle>
          <a:p>
            <a:r>
              <a:rPr lang="en-US"/>
              <a:t> </a:t>
            </a: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4" name="Title 1">
            <a:extLst>
              <a:ext uri="{FF2B5EF4-FFF2-40B4-BE49-F238E27FC236}">
                <a16:creationId xmlns:a16="http://schemas.microsoft.com/office/drawing/2014/main" id="{683A04D8-8056-144E-2371-DB0A1A6F1298}"/>
              </a:ext>
            </a:extLst>
          </p:cNvPr>
          <p:cNvSpPr>
            <a:spLocks noGrp="1"/>
          </p:cNvSpPr>
          <p:nvPr>
            <p:ph type="title" hasCustomPrompt="1"/>
          </p:nvPr>
        </p:nvSpPr>
        <p:spPr>
          <a:xfrm>
            <a:off x="251579" y="207743"/>
            <a:ext cx="3677746"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7" name="Text Placeholder 4">
            <a:extLst>
              <a:ext uri="{FF2B5EF4-FFF2-40B4-BE49-F238E27FC236}">
                <a16:creationId xmlns:a16="http://schemas.microsoft.com/office/drawing/2014/main" id="{340A9B90-9333-EDF4-F3EF-99BDEA7A2E96}"/>
              </a:ext>
            </a:extLst>
          </p:cNvPr>
          <p:cNvSpPr>
            <a:spLocks noGrp="1"/>
          </p:cNvSpPr>
          <p:nvPr>
            <p:ph type="body" sz="quarter" idx="3" hasCustomPrompt="1"/>
          </p:nvPr>
        </p:nvSpPr>
        <p:spPr>
          <a:xfrm>
            <a:off x="251578" y="451995"/>
            <a:ext cx="3677747" cy="2700000"/>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a:t>
            </a:r>
          </a:p>
        </p:txBody>
      </p:sp>
      <p:sp>
        <p:nvSpPr>
          <p:cNvPr id="10" name="Text Placeholder 9">
            <a:extLst>
              <a:ext uri="{FF2B5EF4-FFF2-40B4-BE49-F238E27FC236}">
                <a16:creationId xmlns:a16="http://schemas.microsoft.com/office/drawing/2014/main" id="{04653F77-EE13-4ED7-59B4-10F86AB7913B}"/>
              </a:ext>
            </a:extLst>
          </p:cNvPr>
          <p:cNvSpPr>
            <a:spLocks noGrp="1"/>
          </p:cNvSpPr>
          <p:nvPr>
            <p:ph type="body" sz="quarter" idx="17" hasCustomPrompt="1"/>
          </p:nvPr>
        </p:nvSpPr>
        <p:spPr>
          <a:xfrm>
            <a:off x="5686425" y="5850155"/>
            <a:ext cx="6101112"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B41CD261-817A-6CCE-7C90-CD9FFC6476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32080720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Left Title Right Image">
    <p:bg>
      <p:bgPr>
        <a:solidFill>
          <a:schemeClr val="bg1"/>
        </a:solidFill>
        <a:effectLst/>
      </p:bgPr>
    </p:bg>
    <p:spTree>
      <p:nvGrpSpPr>
        <p:cNvPr id="1" name=""/>
        <p:cNvGrpSpPr/>
        <p:nvPr/>
      </p:nvGrpSpPr>
      <p:grpSpPr>
        <a:xfrm>
          <a:off x="0" y="0"/>
          <a:ext cx="0" cy="0"/>
          <a:chOff x="0" y="0"/>
          <a:chExt cx="0" cy="0"/>
        </a:xfrm>
      </p:grpSpPr>
      <p:sp>
        <p:nvSpPr>
          <p:cNvPr id="3" name="Picture Placeholder 25">
            <a:extLst>
              <a:ext uri="{FF2B5EF4-FFF2-40B4-BE49-F238E27FC236}">
                <a16:creationId xmlns:a16="http://schemas.microsoft.com/office/drawing/2014/main" id="{A1792108-BCE5-95BC-0BDC-947B09D8EB39}"/>
              </a:ext>
            </a:extLst>
          </p:cNvPr>
          <p:cNvSpPr>
            <a:spLocks noGrp="1"/>
          </p:cNvSpPr>
          <p:nvPr>
            <p:ph type="pic" sz="quarter" idx="19" hasCustomPrompt="1"/>
          </p:nvPr>
        </p:nvSpPr>
        <p:spPr>
          <a:xfrm>
            <a:off x="4202189" y="272376"/>
            <a:ext cx="7734768" cy="5928399"/>
          </a:xfrm>
          <a:prstGeom prst="roundRect">
            <a:avLst>
              <a:gd name="adj" fmla="val 1686"/>
            </a:avLst>
          </a:prstGeom>
        </p:spPr>
        <p:txBody>
          <a:bodyPr>
            <a:noAutofit/>
          </a:bodyPr>
          <a:lstStyle>
            <a:lvl1pPr marL="0" indent="0">
              <a:buNone/>
              <a:defRPr/>
            </a:lvl1pPr>
          </a:lstStyle>
          <a:p>
            <a:r>
              <a:rPr lang="en-US"/>
              <a:t> </a:t>
            </a: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10" name="Text Placeholder 2">
            <a:extLst>
              <a:ext uri="{FF2B5EF4-FFF2-40B4-BE49-F238E27FC236}">
                <a16:creationId xmlns:a16="http://schemas.microsoft.com/office/drawing/2014/main" id="{097F8331-58C0-858C-19A0-FBEF2CCF5BDD}"/>
              </a:ext>
            </a:extLst>
          </p:cNvPr>
          <p:cNvSpPr>
            <a:spLocks noGrp="1"/>
          </p:cNvSpPr>
          <p:nvPr>
            <p:ph type="body" idx="13" hasCustomPrompt="1"/>
          </p:nvPr>
        </p:nvSpPr>
        <p:spPr>
          <a:xfrm>
            <a:off x="247526" y="458966"/>
            <a:ext cx="3311014" cy="2700000"/>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a:t>
            </a:r>
            <a:endParaRPr lang="en-US" dirty="0"/>
          </a:p>
        </p:txBody>
      </p:sp>
      <p:sp>
        <p:nvSpPr>
          <p:cNvPr id="4" name="Title 1">
            <a:extLst>
              <a:ext uri="{FF2B5EF4-FFF2-40B4-BE49-F238E27FC236}">
                <a16:creationId xmlns:a16="http://schemas.microsoft.com/office/drawing/2014/main" id="{5F5FB3E5-CD14-78C9-D540-05EAD1BF02A2}"/>
              </a:ext>
            </a:extLst>
          </p:cNvPr>
          <p:cNvSpPr>
            <a:spLocks noGrp="1"/>
          </p:cNvSpPr>
          <p:nvPr>
            <p:ph type="title" hasCustomPrompt="1"/>
          </p:nvPr>
        </p:nvSpPr>
        <p:spPr>
          <a:xfrm>
            <a:off x="251579" y="207743"/>
            <a:ext cx="3677746"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8" name="Text Placeholder 9">
            <a:extLst>
              <a:ext uri="{FF2B5EF4-FFF2-40B4-BE49-F238E27FC236}">
                <a16:creationId xmlns:a16="http://schemas.microsoft.com/office/drawing/2014/main" id="{0ACF5639-F27D-48C9-936C-C36A10AA94C6}"/>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0A50EAE9-6A39-1BFD-D808-C2B621FB0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40563853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4 Column Images Bottom Copy">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063DFD13-9840-42FF-6AD2-A1AD51F93E59}"/>
              </a:ext>
            </a:extLst>
          </p:cNvPr>
          <p:cNvSpPr>
            <a:spLocks/>
          </p:cNvSpPr>
          <p:nvPr userDrawn="1"/>
        </p:nvSpPr>
        <p:spPr>
          <a:xfrm>
            <a:off x="251579" y="2395959"/>
            <a:ext cx="2764542" cy="3790259"/>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Rectangle: Rounded Corners 3">
            <a:extLst>
              <a:ext uri="{FF2B5EF4-FFF2-40B4-BE49-F238E27FC236}">
                <a16:creationId xmlns:a16="http://schemas.microsoft.com/office/drawing/2014/main" id="{D2443732-3591-BB17-1B6B-5A17632D724B}"/>
              </a:ext>
            </a:extLst>
          </p:cNvPr>
          <p:cNvSpPr>
            <a:spLocks noChangeAspect="1"/>
          </p:cNvSpPr>
          <p:nvPr userDrawn="1"/>
        </p:nvSpPr>
        <p:spPr>
          <a:xfrm>
            <a:off x="3222364" y="2395959"/>
            <a:ext cx="2764542" cy="3790259"/>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0" name="Rectangle: Rounded Corners 9">
            <a:extLst>
              <a:ext uri="{FF2B5EF4-FFF2-40B4-BE49-F238E27FC236}">
                <a16:creationId xmlns:a16="http://schemas.microsoft.com/office/drawing/2014/main" id="{9F202E15-23C0-F52C-243F-3DE4CA43813F}"/>
              </a:ext>
            </a:extLst>
          </p:cNvPr>
          <p:cNvSpPr>
            <a:spLocks noChangeAspect="1"/>
          </p:cNvSpPr>
          <p:nvPr userDrawn="1"/>
        </p:nvSpPr>
        <p:spPr>
          <a:xfrm>
            <a:off x="6193149" y="2395959"/>
            <a:ext cx="2764542" cy="3790259"/>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Rectangle: Rounded Corners 12">
            <a:extLst>
              <a:ext uri="{FF2B5EF4-FFF2-40B4-BE49-F238E27FC236}">
                <a16:creationId xmlns:a16="http://schemas.microsoft.com/office/drawing/2014/main" id="{4FC46E2B-0C75-30D0-9FCE-89239F235622}"/>
              </a:ext>
            </a:extLst>
          </p:cNvPr>
          <p:cNvSpPr>
            <a:spLocks noChangeAspect="1"/>
          </p:cNvSpPr>
          <p:nvPr userDrawn="1"/>
        </p:nvSpPr>
        <p:spPr>
          <a:xfrm>
            <a:off x="9163933" y="2395959"/>
            <a:ext cx="2764542" cy="3790259"/>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4488"/>
            <a:ext cx="764304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r>
              <a:rPr lang="en-US" dirty="0"/>
              <a:t> </a:t>
            </a:r>
          </a:p>
        </p:txBody>
      </p:sp>
      <p:sp>
        <p:nvSpPr>
          <p:cNvPr id="37" name="Text Placeholder 2">
            <a:extLst>
              <a:ext uri="{FF2B5EF4-FFF2-40B4-BE49-F238E27FC236}">
                <a16:creationId xmlns:a16="http://schemas.microsoft.com/office/drawing/2014/main" id="{3E666120-FD96-F500-D78C-26253347E843}"/>
              </a:ext>
            </a:extLst>
          </p:cNvPr>
          <p:cNvSpPr>
            <a:spLocks noGrp="1"/>
          </p:cNvSpPr>
          <p:nvPr>
            <p:ph type="body" idx="18" hasCustomPrompt="1"/>
          </p:nvPr>
        </p:nvSpPr>
        <p:spPr>
          <a:xfrm>
            <a:off x="446811" y="482784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38" name="Text Placeholder 2">
            <a:extLst>
              <a:ext uri="{FF2B5EF4-FFF2-40B4-BE49-F238E27FC236}">
                <a16:creationId xmlns:a16="http://schemas.microsoft.com/office/drawing/2014/main" id="{5D408D62-A45B-E492-C027-7C4E3790097F}"/>
              </a:ext>
            </a:extLst>
          </p:cNvPr>
          <p:cNvSpPr>
            <a:spLocks noGrp="1"/>
          </p:cNvSpPr>
          <p:nvPr>
            <p:ph type="body" idx="19" hasCustomPrompt="1"/>
          </p:nvPr>
        </p:nvSpPr>
        <p:spPr>
          <a:xfrm>
            <a:off x="446811" y="5096854"/>
            <a:ext cx="2374078" cy="692497"/>
          </a:xfrm>
        </p:spPr>
        <p:txBody>
          <a:bodyPr wrap="square" lIns="0" tIns="0" rIns="0" bIns="0" anchor="t">
            <a:noAutofit/>
          </a:bodyPr>
          <a:lstStyle>
            <a:lvl1pPr marL="0" indent="0">
              <a:lnSpc>
                <a:spcPct val="100000"/>
              </a:lnSpc>
              <a:spcBef>
                <a:spcPts val="0"/>
              </a:spcBef>
              <a:buNone/>
              <a:defRPr lang="en-US" sz="15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2" name="Text Placeholder 2">
            <a:extLst>
              <a:ext uri="{FF2B5EF4-FFF2-40B4-BE49-F238E27FC236}">
                <a16:creationId xmlns:a16="http://schemas.microsoft.com/office/drawing/2014/main" id="{8F2BAFE5-E4F6-3ECD-292E-5C4470E2FFFE}"/>
              </a:ext>
            </a:extLst>
          </p:cNvPr>
          <p:cNvSpPr>
            <a:spLocks noGrp="1"/>
          </p:cNvSpPr>
          <p:nvPr>
            <p:ph type="body" idx="24" hasCustomPrompt="1"/>
          </p:nvPr>
        </p:nvSpPr>
        <p:spPr>
          <a:xfrm>
            <a:off x="251579" y="1896435"/>
            <a:ext cx="3311014" cy="230832"/>
          </a:xfrm>
        </p:spPr>
        <p:txBody>
          <a:bodyPr wrap="square" lIns="0" tIns="0" rIns="0" bIns="0" anchor="t">
            <a:spAutoFit/>
          </a:bodyPr>
          <a:lstStyle>
            <a:lvl1pPr marL="0" indent="0">
              <a:lnSpc>
                <a:spcPct val="100000"/>
              </a:lnSpc>
              <a:spcBef>
                <a:spcPts val="0"/>
              </a:spcBef>
              <a:buNone/>
              <a:defRPr lang="en-US" sz="15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19" name="Text Placeholder 2">
            <a:extLst>
              <a:ext uri="{FF2B5EF4-FFF2-40B4-BE49-F238E27FC236}">
                <a16:creationId xmlns:a16="http://schemas.microsoft.com/office/drawing/2014/main" id="{1AF10523-9145-E3B7-7891-639FFE76C89C}"/>
              </a:ext>
            </a:extLst>
          </p:cNvPr>
          <p:cNvSpPr>
            <a:spLocks noGrp="1"/>
          </p:cNvSpPr>
          <p:nvPr>
            <p:ph type="body" idx="25" hasCustomPrompt="1"/>
          </p:nvPr>
        </p:nvSpPr>
        <p:spPr>
          <a:xfrm>
            <a:off x="3417596" y="482784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20" name="Text Placeholder 2">
            <a:extLst>
              <a:ext uri="{FF2B5EF4-FFF2-40B4-BE49-F238E27FC236}">
                <a16:creationId xmlns:a16="http://schemas.microsoft.com/office/drawing/2014/main" id="{1CA194C7-A215-65DF-18AC-881C11E22E7F}"/>
              </a:ext>
            </a:extLst>
          </p:cNvPr>
          <p:cNvSpPr>
            <a:spLocks noGrp="1"/>
          </p:cNvSpPr>
          <p:nvPr>
            <p:ph type="body" idx="26" hasCustomPrompt="1"/>
          </p:nvPr>
        </p:nvSpPr>
        <p:spPr>
          <a:xfrm>
            <a:off x="3417596" y="5096854"/>
            <a:ext cx="2374078" cy="692497"/>
          </a:xfrm>
        </p:spPr>
        <p:txBody>
          <a:bodyPr wrap="square" lIns="0" tIns="0" rIns="0" bIns="0" anchor="t">
            <a:noAutofit/>
          </a:bodyPr>
          <a:lstStyle>
            <a:lvl1pPr marL="0" indent="0">
              <a:lnSpc>
                <a:spcPct val="100000"/>
              </a:lnSpc>
              <a:spcBef>
                <a:spcPts val="0"/>
              </a:spcBef>
              <a:buNone/>
              <a:defRPr lang="en-US" sz="15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21" name="Text Placeholder 2">
            <a:extLst>
              <a:ext uri="{FF2B5EF4-FFF2-40B4-BE49-F238E27FC236}">
                <a16:creationId xmlns:a16="http://schemas.microsoft.com/office/drawing/2014/main" id="{2448473C-1D94-5684-322E-75160045B099}"/>
              </a:ext>
            </a:extLst>
          </p:cNvPr>
          <p:cNvSpPr>
            <a:spLocks noGrp="1"/>
          </p:cNvSpPr>
          <p:nvPr>
            <p:ph type="body" idx="27" hasCustomPrompt="1"/>
          </p:nvPr>
        </p:nvSpPr>
        <p:spPr>
          <a:xfrm>
            <a:off x="6388381" y="482784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22" name="Text Placeholder 2">
            <a:extLst>
              <a:ext uri="{FF2B5EF4-FFF2-40B4-BE49-F238E27FC236}">
                <a16:creationId xmlns:a16="http://schemas.microsoft.com/office/drawing/2014/main" id="{5DE5FF85-839B-5C01-E5C5-DD4BBB733F83}"/>
              </a:ext>
            </a:extLst>
          </p:cNvPr>
          <p:cNvSpPr>
            <a:spLocks noGrp="1"/>
          </p:cNvSpPr>
          <p:nvPr>
            <p:ph type="body" idx="28" hasCustomPrompt="1"/>
          </p:nvPr>
        </p:nvSpPr>
        <p:spPr>
          <a:xfrm>
            <a:off x="6388381" y="5096854"/>
            <a:ext cx="2374078" cy="692497"/>
          </a:xfrm>
        </p:spPr>
        <p:txBody>
          <a:bodyPr wrap="square" lIns="0" tIns="0" rIns="0" bIns="0" anchor="t">
            <a:noAutofit/>
          </a:bodyPr>
          <a:lstStyle>
            <a:lvl1pPr marL="0" indent="0">
              <a:lnSpc>
                <a:spcPct val="100000"/>
              </a:lnSpc>
              <a:spcBef>
                <a:spcPts val="0"/>
              </a:spcBef>
              <a:buNone/>
              <a:defRPr lang="en-US" sz="15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23" name="Text Placeholder 2">
            <a:extLst>
              <a:ext uri="{FF2B5EF4-FFF2-40B4-BE49-F238E27FC236}">
                <a16:creationId xmlns:a16="http://schemas.microsoft.com/office/drawing/2014/main" id="{99FB8443-FF8A-0FBA-F70A-D32CB9D8007A}"/>
              </a:ext>
            </a:extLst>
          </p:cNvPr>
          <p:cNvSpPr>
            <a:spLocks noGrp="1"/>
          </p:cNvSpPr>
          <p:nvPr>
            <p:ph type="body" idx="29" hasCustomPrompt="1"/>
          </p:nvPr>
        </p:nvSpPr>
        <p:spPr>
          <a:xfrm>
            <a:off x="9359165" y="482784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24" name="Text Placeholder 2">
            <a:extLst>
              <a:ext uri="{FF2B5EF4-FFF2-40B4-BE49-F238E27FC236}">
                <a16:creationId xmlns:a16="http://schemas.microsoft.com/office/drawing/2014/main" id="{679DF401-645E-20A9-30F5-597B579A61A0}"/>
              </a:ext>
            </a:extLst>
          </p:cNvPr>
          <p:cNvSpPr>
            <a:spLocks noGrp="1"/>
          </p:cNvSpPr>
          <p:nvPr>
            <p:ph type="body" idx="30" hasCustomPrompt="1"/>
          </p:nvPr>
        </p:nvSpPr>
        <p:spPr>
          <a:xfrm>
            <a:off x="9359165" y="5096854"/>
            <a:ext cx="2374078" cy="692497"/>
          </a:xfrm>
        </p:spPr>
        <p:txBody>
          <a:bodyPr wrap="square" lIns="0" tIns="0" rIns="0" bIns="0" anchor="t">
            <a:noAutofit/>
          </a:bodyPr>
          <a:lstStyle>
            <a:lvl1pPr marL="0" indent="0">
              <a:lnSpc>
                <a:spcPct val="100000"/>
              </a:lnSpc>
              <a:spcBef>
                <a:spcPts val="0"/>
              </a:spcBef>
              <a:buNone/>
              <a:defRPr lang="en-US" sz="15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25" name="Picture Placeholder 25">
            <a:extLst>
              <a:ext uri="{FF2B5EF4-FFF2-40B4-BE49-F238E27FC236}">
                <a16:creationId xmlns:a16="http://schemas.microsoft.com/office/drawing/2014/main" id="{44C29F11-630A-7538-E490-0D7524410DBA}"/>
              </a:ext>
            </a:extLst>
          </p:cNvPr>
          <p:cNvSpPr>
            <a:spLocks noGrp="1"/>
          </p:cNvSpPr>
          <p:nvPr>
            <p:ph type="pic" sz="quarter" idx="31" hasCustomPrompt="1"/>
          </p:nvPr>
        </p:nvSpPr>
        <p:spPr>
          <a:xfrm>
            <a:off x="251579" y="2395959"/>
            <a:ext cx="2764542" cy="2106593"/>
          </a:xfrm>
          <a:prstGeom prst="roundRect">
            <a:avLst>
              <a:gd name="adj" fmla="val 5529"/>
            </a:avLst>
          </a:prstGeom>
          <a:noFill/>
          <a:ln>
            <a:noFill/>
          </a:ln>
        </p:spPr>
        <p:txBody>
          <a:bodyPr>
            <a:noAutofit/>
          </a:bodyPr>
          <a:lstStyle>
            <a:lvl1pPr marL="0" indent="0">
              <a:buNone/>
              <a:defRPr/>
            </a:lvl1pPr>
          </a:lstStyle>
          <a:p>
            <a:r>
              <a:rPr lang="en-US"/>
              <a:t> </a:t>
            </a:r>
          </a:p>
        </p:txBody>
      </p:sp>
      <p:sp>
        <p:nvSpPr>
          <p:cNvPr id="26" name="Picture Placeholder 25">
            <a:extLst>
              <a:ext uri="{FF2B5EF4-FFF2-40B4-BE49-F238E27FC236}">
                <a16:creationId xmlns:a16="http://schemas.microsoft.com/office/drawing/2014/main" id="{D1DDDADC-CA1B-106A-860E-C49C82EDEB2A}"/>
              </a:ext>
            </a:extLst>
          </p:cNvPr>
          <p:cNvSpPr>
            <a:spLocks noGrp="1"/>
          </p:cNvSpPr>
          <p:nvPr>
            <p:ph type="pic" sz="quarter" idx="32" hasCustomPrompt="1"/>
          </p:nvPr>
        </p:nvSpPr>
        <p:spPr>
          <a:xfrm>
            <a:off x="3222364" y="2395959"/>
            <a:ext cx="2764542" cy="2106593"/>
          </a:xfrm>
          <a:prstGeom prst="roundRect">
            <a:avLst>
              <a:gd name="adj" fmla="val 5529"/>
            </a:avLst>
          </a:prstGeom>
          <a:noFill/>
          <a:ln>
            <a:noFill/>
          </a:ln>
        </p:spPr>
        <p:txBody>
          <a:bodyPr>
            <a:noAutofit/>
          </a:bodyPr>
          <a:lstStyle>
            <a:lvl1pPr marL="0" indent="0">
              <a:buNone/>
              <a:defRPr/>
            </a:lvl1pPr>
          </a:lstStyle>
          <a:p>
            <a:r>
              <a:rPr lang="en-US"/>
              <a:t> </a:t>
            </a:r>
          </a:p>
        </p:txBody>
      </p:sp>
      <p:sp>
        <p:nvSpPr>
          <p:cNvPr id="29" name="Picture Placeholder 25">
            <a:extLst>
              <a:ext uri="{FF2B5EF4-FFF2-40B4-BE49-F238E27FC236}">
                <a16:creationId xmlns:a16="http://schemas.microsoft.com/office/drawing/2014/main" id="{A0BAFD05-D3D2-9C9B-CBD8-531F6AB52984}"/>
              </a:ext>
            </a:extLst>
          </p:cNvPr>
          <p:cNvSpPr>
            <a:spLocks noGrp="1"/>
          </p:cNvSpPr>
          <p:nvPr>
            <p:ph type="pic" sz="quarter" idx="33" hasCustomPrompt="1"/>
          </p:nvPr>
        </p:nvSpPr>
        <p:spPr>
          <a:xfrm>
            <a:off x="6193149" y="2395959"/>
            <a:ext cx="2764542" cy="2106593"/>
          </a:xfrm>
          <a:prstGeom prst="roundRect">
            <a:avLst>
              <a:gd name="adj" fmla="val 5529"/>
            </a:avLst>
          </a:prstGeom>
          <a:noFill/>
          <a:ln>
            <a:noFill/>
          </a:ln>
        </p:spPr>
        <p:txBody>
          <a:bodyPr>
            <a:noAutofit/>
          </a:bodyPr>
          <a:lstStyle>
            <a:lvl1pPr marL="0" indent="0">
              <a:buNone/>
              <a:defRPr/>
            </a:lvl1pPr>
          </a:lstStyle>
          <a:p>
            <a:r>
              <a:rPr lang="en-US"/>
              <a:t> </a:t>
            </a:r>
          </a:p>
        </p:txBody>
      </p:sp>
      <p:sp>
        <p:nvSpPr>
          <p:cNvPr id="43" name="Picture Placeholder 25">
            <a:extLst>
              <a:ext uri="{FF2B5EF4-FFF2-40B4-BE49-F238E27FC236}">
                <a16:creationId xmlns:a16="http://schemas.microsoft.com/office/drawing/2014/main" id="{AB141C77-1152-6E90-78B5-AEEABB45C40A}"/>
              </a:ext>
            </a:extLst>
          </p:cNvPr>
          <p:cNvSpPr>
            <a:spLocks noGrp="1"/>
          </p:cNvSpPr>
          <p:nvPr>
            <p:ph type="pic" sz="quarter" idx="34" hasCustomPrompt="1"/>
          </p:nvPr>
        </p:nvSpPr>
        <p:spPr>
          <a:xfrm>
            <a:off x="9163933" y="2395959"/>
            <a:ext cx="2764542" cy="2106593"/>
          </a:xfrm>
          <a:prstGeom prst="roundRect">
            <a:avLst>
              <a:gd name="adj" fmla="val 5529"/>
            </a:avLst>
          </a:prstGeom>
          <a:noFill/>
          <a:ln>
            <a:noFill/>
          </a:ln>
        </p:spPr>
        <p:txBody>
          <a:bodyPr>
            <a:noAutofit/>
          </a:bodyPr>
          <a:lstStyle>
            <a:lvl1pPr marL="0" indent="0">
              <a:buNone/>
              <a:defRPr/>
            </a:lvl1pPr>
          </a:lstStyle>
          <a:p>
            <a:r>
              <a:rPr lang="en-US"/>
              <a:t> </a:t>
            </a:r>
          </a:p>
        </p:txBody>
      </p:sp>
      <p:sp>
        <p:nvSpPr>
          <p:cNvPr id="15" name="Title 1">
            <a:extLst>
              <a:ext uri="{FF2B5EF4-FFF2-40B4-BE49-F238E27FC236}">
                <a16:creationId xmlns:a16="http://schemas.microsoft.com/office/drawing/2014/main" id="{16A241C4-EA73-C1EF-57BE-AF76996530D9}"/>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6" name="Text Placeholder 9">
            <a:extLst>
              <a:ext uri="{FF2B5EF4-FFF2-40B4-BE49-F238E27FC236}">
                <a16:creationId xmlns:a16="http://schemas.microsoft.com/office/drawing/2014/main" id="{D6F6F5A2-18F8-CCC3-9541-FCD0D44AF293}"/>
              </a:ext>
            </a:extLst>
          </p:cNvPr>
          <p:cNvSpPr>
            <a:spLocks noGrp="1"/>
          </p:cNvSpPr>
          <p:nvPr>
            <p:ph type="body" sz="quarter" idx="17" hasCustomPrompt="1"/>
          </p:nvPr>
        </p:nvSpPr>
        <p:spPr>
          <a:xfrm>
            <a:off x="3417596" y="5850155"/>
            <a:ext cx="237407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7" name="Text Placeholder 9">
            <a:extLst>
              <a:ext uri="{FF2B5EF4-FFF2-40B4-BE49-F238E27FC236}">
                <a16:creationId xmlns:a16="http://schemas.microsoft.com/office/drawing/2014/main" id="{FD110FE5-7435-9443-B1D3-78FD72D63831}"/>
              </a:ext>
            </a:extLst>
          </p:cNvPr>
          <p:cNvSpPr>
            <a:spLocks noGrp="1"/>
          </p:cNvSpPr>
          <p:nvPr>
            <p:ph type="body" sz="quarter" idx="35" hasCustomPrompt="1"/>
          </p:nvPr>
        </p:nvSpPr>
        <p:spPr>
          <a:xfrm>
            <a:off x="6388381" y="5850155"/>
            <a:ext cx="237407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30" name="Text Placeholder 9">
            <a:extLst>
              <a:ext uri="{FF2B5EF4-FFF2-40B4-BE49-F238E27FC236}">
                <a16:creationId xmlns:a16="http://schemas.microsoft.com/office/drawing/2014/main" id="{C3F7113D-6051-9149-D580-E1E381EFFAC7}"/>
              </a:ext>
            </a:extLst>
          </p:cNvPr>
          <p:cNvSpPr>
            <a:spLocks noGrp="1"/>
          </p:cNvSpPr>
          <p:nvPr>
            <p:ph type="body" sz="quarter" idx="36" hasCustomPrompt="1"/>
          </p:nvPr>
        </p:nvSpPr>
        <p:spPr>
          <a:xfrm>
            <a:off x="9359165" y="5850155"/>
            <a:ext cx="237407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31" name="Text Placeholder 9">
            <a:extLst>
              <a:ext uri="{FF2B5EF4-FFF2-40B4-BE49-F238E27FC236}">
                <a16:creationId xmlns:a16="http://schemas.microsoft.com/office/drawing/2014/main" id="{CD6B2B1B-39E0-FC56-21B8-F9948D569088}"/>
              </a:ext>
            </a:extLst>
          </p:cNvPr>
          <p:cNvSpPr>
            <a:spLocks noGrp="1"/>
          </p:cNvSpPr>
          <p:nvPr>
            <p:ph type="body" sz="quarter" idx="37" hasCustomPrompt="1"/>
          </p:nvPr>
        </p:nvSpPr>
        <p:spPr>
          <a:xfrm>
            <a:off x="446811" y="5850155"/>
            <a:ext cx="237407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FB1CE3AA-6749-1850-3DB5-BCBCDD12BB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31546630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 Column with Headings">
    <p:bg>
      <p:bgPr>
        <a:solidFill>
          <a:srgbClr val="F3F4F4"/>
        </a:solidFill>
        <a:effectLst/>
      </p:bgPr>
    </p:bg>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063DFD13-9840-42FF-6AD2-A1AD51F93E59}"/>
              </a:ext>
            </a:extLst>
          </p:cNvPr>
          <p:cNvSpPr>
            <a:spLocks/>
          </p:cNvSpPr>
          <p:nvPr userDrawn="1"/>
        </p:nvSpPr>
        <p:spPr>
          <a:xfrm>
            <a:off x="251579" y="2395959"/>
            <a:ext cx="2764542" cy="3790259"/>
          </a:xfrm>
          <a:prstGeom prst="roundRect">
            <a:avLst>
              <a:gd name="adj" fmla="val 43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Rectangle: Rounded Corners 3">
            <a:extLst>
              <a:ext uri="{FF2B5EF4-FFF2-40B4-BE49-F238E27FC236}">
                <a16:creationId xmlns:a16="http://schemas.microsoft.com/office/drawing/2014/main" id="{D2443732-3591-BB17-1B6B-5A17632D724B}"/>
              </a:ext>
            </a:extLst>
          </p:cNvPr>
          <p:cNvSpPr>
            <a:spLocks noChangeAspect="1"/>
          </p:cNvSpPr>
          <p:nvPr userDrawn="1"/>
        </p:nvSpPr>
        <p:spPr>
          <a:xfrm>
            <a:off x="3222364" y="2395959"/>
            <a:ext cx="2764542" cy="3790259"/>
          </a:xfrm>
          <a:prstGeom prst="roundRect">
            <a:avLst>
              <a:gd name="adj" fmla="val 43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0" name="Rectangle: Rounded Corners 9">
            <a:extLst>
              <a:ext uri="{FF2B5EF4-FFF2-40B4-BE49-F238E27FC236}">
                <a16:creationId xmlns:a16="http://schemas.microsoft.com/office/drawing/2014/main" id="{9F202E15-23C0-F52C-243F-3DE4CA43813F}"/>
              </a:ext>
            </a:extLst>
          </p:cNvPr>
          <p:cNvSpPr>
            <a:spLocks noChangeAspect="1"/>
          </p:cNvSpPr>
          <p:nvPr userDrawn="1"/>
        </p:nvSpPr>
        <p:spPr>
          <a:xfrm>
            <a:off x="6193149" y="2395959"/>
            <a:ext cx="2764542" cy="3790259"/>
          </a:xfrm>
          <a:prstGeom prst="roundRect">
            <a:avLst>
              <a:gd name="adj" fmla="val 43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Rectangle: Rounded Corners 12">
            <a:extLst>
              <a:ext uri="{FF2B5EF4-FFF2-40B4-BE49-F238E27FC236}">
                <a16:creationId xmlns:a16="http://schemas.microsoft.com/office/drawing/2014/main" id="{4FC46E2B-0C75-30D0-9FCE-89239F235622}"/>
              </a:ext>
            </a:extLst>
          </p:cNvPr>
          <p:cNvSpPr>
            <a:spLocks noChangeAspect="1"/>
          </p:cNvSpPr>
          <p:nvPr userDrawn="1"/>
        </p:nvSpPr>
        <p:spPr>
          <a:xfrm>
            <a:off x="9163933" y="2395959"/>
            <a:ext cx="2764542" cy="3790259"/>
          </a:xfrm>
          <a:prstGeom prst="roundRect">
            <a:avLst>
              <a:gd name="adj" fmla="val 4317"/>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4482"/>
            <a:ext cx="764304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r>
              <a:rPr lang="en-US" dirty="0"/>
              <a:t> </a:t>
            </a:r>
          </a:p>
        </p:txBody>
      </p:sp>
      <p:sp>
        <p:nvSpPr>
          <p:cNvPr id="37" name="Text Placeholder 2">
            <a:extLst>
              <a:ext uri="{FF2B5EF4-FFF2-40B4-BE49-F238E27FC236}">
                <a16:creationId xmlns:a16="http://schemas.microsoft.com/office/drawing/2014/main" id="{3E666120-FD96-F500-D78C-26253347E843}"/>
              </a:ext>
            </a:extLst>
          </p:cNvPr>
          <p:cNvSpPr>
            <a:spLocks noGrp="1"/>
          </p:cNvSpPr>
          <p:nvPr>
            <p:ph type="body" idx="18" hasCustomPrompt="1"/>
          </p:nvPr>
        </p:nvSpPr>
        <p:spPr>
          <a:xfrm>
            <a:off x="446811" y="267495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2" name="Text Placeholder 2">
            <a:extLst>
              <a:ext uri="{FF2B5EF4-FFF2-40B4-BE49-F238E27FC236}">
                <a16:creationId xmlns:a16="http://schemas.microsoft.com/office/drawing/2014/main" id="{8F2BAFE5-E4F6-3ECD-292E-5C4470E2FFFE}"/>
              </a:ext>
            </a:extLst>
          </p:cNvPr>
          <p:cNvSpPr>
            <a:spLocks noGrp="1"/>
          </p:cNvSpPr>
          <p:nvPr>
            <p:ph type="body" idx="24" hasCustomPrompt="1"/>
          </p:nvPr>
        </p:nvSpPr>
        <p:spPr>
          <a:xfrm>
            <a:off x="251578" y="1340850"/>
            <a:ext cx="4945455" cy="246221"/>
          </a:xfrm>
        </p:spPr>
        <p:txBody>
          <a:bodyPr wrap="square" lIns="0" tIns="0" rIns="0" bIns="0" anchor="t">
            <a:spAutoFit/>
          </a:bodyPr>
          <a:lstStyle>
            <a:lvl1pPr marL="0" indent="0" algn="l" defTabSz="914400" rtl="0" eaLnBrk="1" latinLnBrk="0" hangingPunct="1">
              <a:lnSpc>
                <a:spcPct val="100000"/>
              </a:lnSpc>
              <a:spcBef>
                <a:spcPts val="0"/>
              </a:spcBef>
              <a:buFont typeface="Arial" panose="020B0604020202020204" pitchFamily="34" charset="0"/>
              <a:buNone/>
              <a:defRPr lang="en-US" sz="15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5080" lvl="0" indent="0" algn="l" defTabSz="914400" rtl="0" eaLnBrk="1" latinLnBrk="0" hangingPunct="1">
              <a:lnSpc>
                <a:spcPct val="100000"/>
              </a:lnSpc>
              <a:spcBef>
                <a:spcPts val="0"/>
              </a:spcBef>
              <a:buFont typeface="Arial" panose="020B0604020202020204" pitchFamily="34" charset="0"/>
              <a:buNone/>
            </a:pPr>
            <a:r>
              <a:rPr lang="en-US" sz="1600" dirty="0">
                <a:latin typeface="Segoe UI"/>
                <a:cs typeface="Segoe UI"/>
              </a:rPr>
              <a:t>Add text</a:t>
            </a:r>
          </a:p>
        </p:txBody>
      </p:sp>
      <p:sp>
        <p:nvSpPr>
          <p:cNvPr id="19" name="Text Placeholder 2">
            <a:extLst>
              <a:ext uri="{FF2B5EF4-FFF2-40B4-BE49-F238E27FC236}">
                <a16:creationId xmlns:a16="http://schemas.microsoft.com/office/drawing/2014/main" id="{1AF10523-9145-E3B7-7891-639FFE76C89C}"/>
              </a:ext>
            </a:extLst>
          </p:cNvPr>
          <p:cNvSpPr>
            <a:spLocks noGrp="1"/>
          </p:cNvSpPr>
          <p:nvPr>
            <p:ph type="body" idx="25" hasCustomPrompt="1"/>
          </p:nvPr>
        </p:nvSpPr>
        <p:spPr>
          <a:xfrm>
            <a:off x="3417596" y="267495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21" name="Text Placeholder 2">
            <a:extLst>
              <a:ext uri="{FF2B5EF4-FFF2-40B4-BE49-F238E27FC236}">
                <a16:creationId xmlns:a16="http://schemas.microsoft.com/office/drawing/2014/main" id="{2448473C-1D94-5684-322E-75160045B099}"/>
              </a:ext>
            </a:extLst>
          </p:cNvPr>
          <p:cNvSpPr>
            <a:spLocks noGrp="1"/>
          </p:cNvSpPr>
          <p:nvPr>
            <p:ph type="body" idx="27" hasCustomPrompt="1"/>
          </p:nvPr>
        </p:nvSpPr>
        <p:spPr>
          <a:xfrm>
            <a:off x="6388381" y="267495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23" name="Text Placeholder 2">
            <a:extLst>
              <a:ext uri="{FF2B5EF4-FFF2-40B4-BE49-F238E27FC236}">
                <a16:creationId xmlns:a16="http://schemas.microsoft.com/office/drawing/2014/main" id="{99FB8443-FF8A-0FBA-F70A-D32CB9D8007A}"/>
              </a:ext>
            </a:extLst>
          </p:cNvPr>
          <p:cNvSpPr>
            <a:spLocks noGrp="1"/>
          </p:cNvSpPr>
          <p:nvPr>
            <p:ph type="body" idx="29" hasCustomPrompt="1"/>
          </p:nvPr>
        </p:nvSpPr>
        <p:spPr>
          <a:xfrm>
            <a:off x="9359165" y="267495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12" name="Picture Placeholder 25">
            <a:extLst>
              <a:ext uri="{FF2B5EF4-FFF2-40B4-BE49-F238E27FC236}">
                <a16:creationId xmlns:a16="http://schemas.microsoft.com/office/drawing/2014/main" id="{BFE0FE7C-0BF4-B95B-3E9A-F0C3887A841B}"/>
              </a:ext>
            </a:extLst>
          </p:cNvPr>
          <p:cNvSpPr>
            <a:spLocks noGrp="1"/>
          </p:cNvSpPr>
          <p:nvPr>
            <p:ph type="pic" sz="quarter" idx="31" hasCustomPrompt="1"/>
          </p:nvPr>
        </p:nvSpPr>
        <p:spPr>
          <a:xfrm>
            <a:off x="892800" y="3551224"/>
            <a:ext cx="1482100" cy="1479730"/>
          </a:xfrm>
          <a:prstGeom prst="roundRect">
            <a:avLst>
              <a:gd name="adj" fmla="val 5529"/>
            </a:avLst>
          </a:prstGeom>
          <a:noFill/>
          <a:ln>
            <a:noFill/>
          </a:ln>
        </p:spPr>
        <p:txBody>
          <a:bodyPr>
            <a:noAutofit/>
          </a:bodyPr>
          <a:lstStyle>
            <a:lvl1pPr marL="0" indent="0">
              <a:buNone/>
              <a:defRPr/>
            </a:lvl1pPr>
          </a:lstStyle>
          <a:p>
            <a:r>
              <a:rPr lang="en-US"/>
              <a:t> </a:t>
            </a:r>
          </a:p>
        </p:txBody>
      </p:sp>
      <p:sp>
        <p:nvSpPr>
          <p:cNvPr id="15" name="Picture Placeholder 25">
            <a:extLst>
              <a:ext uri="{FF2B5EF4-FFF2-40B4-BE49-F238E27FC236}">
                <a16:creationId xmlns:a16="http://schemas.microsoft.com/office/drawing/2014/main" id="{5AB23FB8-EC4C-F35E-EA30-EFF573B7654A}"/>
              </a:ext>
            </a:extLst>
          </p:cNvPr>
          <p:cNvSpPr>
            <a:spLocks noGrp="1"/>
          </p:cNvSpPr>
          <p:nvPr>
            <p:ph type="pic" sz="quarter" idx="32" hasCustomPrompt="1"/>
          </p:nvPr>
        </p:nvSpPr>
        <p:spPr>
          <a:xfrm>
            <a:off x="3863585" y="3551224"/>
            <a:ext cx="1482100" cy="1479730"/>
          </a:xfrm>
          <a:prstGeom prst="roundRect">
            <a:avLst>
              <a:gd name="adj" fmla="val 5529"/>
            </a:avLst>
          </a:prstGeom>
          <a:noFill/>
          <a:ln>
            <a:noFill/>
          </a:ln>
        </p:spPr>
        <p:txBody>
          <a:bodyPr>
            <a:noAutofit/>
          </a:bodyPr>
          <a:lstStyle>
            <a:lvl1pPr marL="0" indent="0">
              <a:buNone/>
              <a:defRPr/>
            </a:lvl1pPr>
          </a:lstStyle>
          <a:p>
            <a:r>
              <a:rPr lang="en-US"/>
              <a:t> </a:t>
            </a:r>
          </a:p>
        </p:txBody>
      </p:sp>
      <p:sp>
        <p:nvSpPr>
          <p:cNvPr id="16" name="Picture Placeholder 25">
            <a:extLst>
              <a:ext uri="{FF2B5EF4-FFF2-40B4-BE49-F238E27FC236}">
                <a16:creationId xmlns:a16="http://schemas.microsoft.com/office/drawing/2014/main" id="{15D0A8CF-435B-9D3C-D90E-2E1BBB3965FA}"/>
              </a:ext>
            </a:extLst>
          </p:cNvPr>
          <p:cNvSpPr>
            <a:spLocks noGrp="1"/>
          </p:cNvSpPr>
          <p:nvPr>
            <p:ph type="pic" sz="quarter" idx="33" hasCustomPrompt="1"/>
          </p:nvPr>
        </p:nvSpPr>
        <p:spPr>
          <a:xfrm>
            <a:off x="6834370" y="3551224"/>
            <a:ext cx="1482100" cy="1479730"/>
          </a:xfrm>
          <a:prstGeom prst="roundRect">
            <a:avLst>
              <a:gd name="adj" fmla="val 5529"/>
            </a:avLst>
          </a:prstGeom>
          <a:noFill/>
          <a:ln>
            <a:noFill/>
          </a:ln>
        </p:spPr>
        <p:txBody>
          <a:bodyPr>
            <a:noAutofit/>
          </a:bodyPr>
          <a:lstStyle>
            <a:lvl1pPr marL="0" indent="0">
              <a:buNone/>
              <a:defRPr/>
            </a:lvl1pPr>
          </a:lstStyle>
          <a:p>
            <a:r>
              <a:rPr lang="en-US"/>
              <a:t> </a:t>
            </a:r>
          </a:p>
        </p:txBody>
      </p:sp>
      <p:sp>
        <p:nvSpPr>
          <p:cNvPr id="17" name="Picture Placeholder 25">
            <a:extLst>
              <a:ext uri="{FF2B5EF4-FFF2-40B4-BE49-F238E27FC236}">
                <a16:creationId xmlns:a16="http://schemas.microsoft.com/office/drawing/2014/main" id="{E138BDEA-855D-B9F6-55BD-7638EB64B3D6}"/>
              </a:ext>
            </a:extLst>
          </p:cNvPr>
          <p:cNvSpPr>
            <a:spLocks noGrp="1"/>
          </p:cNvSpPr>
          <p:nvPr>
            <p:ph type="pic" sz="quarter" idx="34" hasCustomPrompt="1"/>
          </p:nvPr>
        </p:nvSpPr>
        <p:spPr>
          <a:xfrm>
            <a:off x="9805154" y="3551224"/>
            <a:ext cx="1482100" cy="1479730"/>
          </a:xfrm>
          <a:prstGeom prst="roundRect">
            <a:avLst>
              <a:gd name="adj" fmla="val 5529"/>
            </a:avLst>
          </a:prstGeom>
          <a:noFill/>
          <a:ln>
            <a:noFill/>
          </a:ln>
        </p:spPr>
        <p:txBody>
          <a:bodyPr>
            <a:noAutofit/>
          </a:bodyPr>
          <a:lstStyle>
            <a:lvl1pPr marL="0" indent="0">
              <a:buNone/>
              <a:defRPr/>
            </a:lvl1pPr>
          </a:lstStyle>
          <a:p>
            <a:r>
              <a:rPr lang="en-US"/>
              <a:t> </a:t>
            </a:r>
          </a:p>
        </p:txBody>
      </p:sp>
      <p:sp>
        <p:nvSpPr>
          <p:cNvPr id="7" name="Title 1">
            <a:extLst>
              <a:ext uri="{FF2B5EF4-FFF2-40B4-BE49-F238E27FC236}">
                <a16:creationId xmlns:a16="http://schemas.microsoft.com/office/drawing/2014/main" id="{C8816982-1B2E-FB9C-A227-58927F3A5854}"/>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9" name="Text Placeholder 9">
            <a:extLst>
              <a:ext uri="{FF2B5EF4-FFF2-40B4-BE49-F238E27FC236}">
                <a16:creationId xmlns:a16="http://schemas.microsoft.com/office/drawing/2014/main" id="{919F6D6A-2F61-4DED-64F8-FF612FB06259}"/>
              </a:ext>
            </a:extLst>
          </p:cNvPr>
          <p:cNvSpPr>
            <a:spLocks noGrp="1"/>
          </p:cNvSpPr>
          <p:nvPr>
            <p:ph type="body" sz="quarter" idx="17" hasCustomPrompt="1"/>
          </p:nvPr>
        </p:nvSpPr>
        <p:spPr>
          <a:xfrm>
            <a:off x="3417596" y="5850155"/>
            <a:ext cx="237407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1" name="Text Placeholder 9">
            <a:extLst>
              <a:ext uri="{FF2B5EF4-FFF2-40B4-BE49-F238E27FC236}">
                <a16:creationId xmlns:a16="http://schemas.microsoft.com/office/drawing/2014/main" id="{A5E88756-3DC3-B05E-136A-AFF47D903EFE}"/>
              </a:ext>
            </a:extLst>
          </p:cNvPr>
          <p:cNvSpPr>
            <a:spLocks noGrp="1"/>
          </p:cNvSpPr>
          <p:nvPr>
            <p:ph type="body" sz="quarter" idx="35" hasCustomPrompt="1"/>
          </p:nvPr>
        </p:nvSpPr>
        <p:spPr>
          <a:xfrm>
            <a:off x="6388381" y="5850155"/>
            <a:ext cx="237407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25" name="Text Placeholder 9">
            <a:extLst>
              <a:ext uri="{FF2B5EF4-FFF2-40B4-BE49-F238E27FC236}">
                <a16:creationId xmlns:a16="http://schemas.microsoft.com/office/drawing/2014/main" id="{CF083850-1040-D7F2-9F1B-0D4FC9DB98B6}"/>
              </a:ext>
            </a:extLst>
          </p:cNvPr>
          <p:cNvSpPr>
            <a:spLocks noGrp="1"/>
          </p:cNvSpPr>
          <p:nvPr>
            <p:ph type="body" sz="quarter" idx="36" hasCustomPrompt="1"/>
          </p:nvPr>
        </p:nvSpPr>
        <p:spPr>
          <a:xfrm>
            <a:off x="9359165" y="5850155"/>
            <a:ext cx="237407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26" name="Text Placeholder 9">
            <a:extLst>
              <a:ext uri="{FF2B5EF4-FFF2-40B4-BE49-F238E27FC236}">
                <a16:creationId xmlns:a16="http://schemas.microsoft.com/office/drawing/2014/main" id="{E97B0E6C-5751-A52E-763C-FE31BDC77E75}"/>
              </a:ext>
            </a:extLst>
          </p:cNvPr>
          <p:cNvSpPr>
            <a:spLocks noGrp="1"/>
          </p:cNvSpPr>
          <p:nvPr>
            <p:ph type="body" sz="quarter" idx="37" hasCustomPrompt="1"/>
          </p:nvPr>
        </p:nvSpPr>
        <p:spPr>
          <a:xfrm>
            <a:off x="446811" y="5850155"/>
            <a:ext cx="237407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87B85761-51F0-D374-DBA6-E9561F707A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35394267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 Column Statement">
    <p:bg>
      <p:bgPr>
        <a:solidFill>
          <a:schemeClr val="bg1"/>
        </a:solid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F2069D97-BC47-A1A3-266E-60DFBF10E542}"/>
              </a:ext>
            </a:extLst>
          </p:cNvPr>
          <p:cNvSpPr>
            <a:spLocks/>
          </p:cNvSpPr>
          <p:nvPr userDrawn="1"/>
        </p:nvSpPr>
        <p:spPr>
          <a:xfrm>
            <a:off x="6160999" y="1132449"/>
            <a:ext cx="5775958" cy="5068326"/>
          </a:xfrm>
          <a:prstGeom prst="roundRect">
            <a:avLst>
              <a:gd name="adj" fmla="val 1311"/>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 name="Rectangle: Rounded Corners 3">
            <a:extLst>
              <a:ext uri="{FF2B5EF4-FFF2-40B4-BE49-F238E27FC236}">
                <a16:creationId xmlns:a16="http://schemas.microsoft.com/office/drawing/2014/main" id="{859774C7-6F42-5547-E3E7-354546E3E801}"/>
              </a:ext>
            </a:extLst>
          </p:cNvPr>
          <p:cNvSpPr>
            <a:spLocks noChangeAspect="1"/>
          </p:cNvSpPr>
          <p:nvPr userDrawn="1"/>
        </p:nvSpPr>
        <p:spPr>
          <a:xfrm>
            <a:off x="266700" y="1132449"/>
            <a:ext cx="5775958" cy="5068326"/>
          </a:xfrm>
          <a:prstGeom prst="roundRect">
            <a:avLst>
              <a:gd name="adj" fmla="val 1311"/>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47526"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6" name="Picture Placeholder 25">
            <a:extLst>
              <a:ext uri="{FF2B5EF4-FFF2-40B4-BE49-F238E27FC236}">
                <a16:creationId xmlns:a16="http://schemas.microsoft.com/office/drawing/2014/main" id="{0E1236FE-5FB5-5A77-4E90-E4650A7F7F21}"/>
              </a:ext>
            </a:extLst>
          </p:cNvPr>
          <p:cNvSpPr>
            <a:spLocks noGrp="1"/>
          </p:cNvSpPr>
          <p:nvPr>
            <p:ph type="pic" sz="quarter" idx="31" hasCustomPrompt="1"/>
          </p:nvPr>
        </p:nvSpPr>
        <p:spPr>
          <a:xfrm>
            <a:off x="2363723" y="1986768"/>
            <a:ext cx="1581912" cy="1578776"/>
          </a:xfrm>
          <a:prstGeom prst="roundRect">
            <a:avLst>
              <a:gd name="adj" fmla="val 5529"/>
            </a:avLst>
          </a:prstGeom>
          <a:noFill/>
          <a:ln>
            <a:noFill/>
          </a:ln>
        </p:spPr>
        <p:txBody>
          <a:bodyPr>
            <a:noAutofit/>
          </a:bodyPr>
          <a:lstStyle>
            <a:lvl1pPr marL="0" indent="0">
              <a:buNone/>
              <a:defRPr/>
            </a:lvl1pPr>
          </a:lstStyle>
          <a:p>
            <a:r>
              <a:rPr lang="en-US"/>
              <a:t> </a:t>
            </a:r>
          </a:p>
        </p:txBody>
      </p:sp>
      <p:sp>
        <p:nvSpPr>
          <p:cNvPr id="18" name="Picture Placeholder 25">
            <a:extLst>
              <a:ext uri="{FF2B5EF4-FFF2-40B4-BE49-F238E27FC236}">
                <a16:creationId xmlns:a16="http://schemas.microsoft.com/office/drawing/2014/main" id="{60F17CDB-14CE-2B0D-A615-6E2205BB9B59}"/>
              </a:ext>
            </a:extLst>
          </p:cNvPr>
          <p:cNvSpPr>
            <a:spLocks noGrp="1"/>
          </p:cNvSpPr>
          <p:nvPr>
            <p:ph type="pic" sz="quarter" idx="32" hasCustomPrompt="1"/>
          </p:nvPr>
        </p:nvSpPr>
        <p:spPr>
          <a:xfrm>
            <a:off x="8258022" y="1986768"/>
            <a:ext cx="1581912" cy="1578776"/>
          </a:xfrm>
          <a:prstGeom prst="roundRect">
            <a:avLst>
              <a:gd name="adj" fmla="val 5529"/>
            </a:avLst>
          </a:prstGeom>
          <a:noFill/>
          <a:ln>
            <a:noFill/>
          </a:ln>
        </p:spPr>
        <p:txBody>
          <a:bodyPr>
            <a:noAutofit/>
          </a:bodyPr>
          <a:lstStyle>
            <a:lvl1pPr marL="0" indent="0">
              <a:buNone/>
              <a:defRPr/>
            </a:lvl1pPr>
          </a:lstStyle>
          <a:p>
            <a:r>
              <a:rPr lang="en-US"/>
              <a:t> </a:t>
            </a:r>
          </a:p>
        </p:txBody>
      </p:sp>
      <p:sp>
        <p:nvSpPr>
          <p:cNvPr id="20" name="Text Placeholder 2">
            <a:extLst>
              <a:ext uri="{FF2B5EF4-FFF2-40B4-BE49-F238E27FC236}">
                <a16:creationId xmlns:a16="http://schemas.microsoft.com/office/drawing/2014/main" id="{E94D67DB-6C7E-3181-1F74-EBBB22619A0E}"/>
              </a:ext>
            </a:extLst>
          </p:cNvPr>
          <p:cNvSpPr>
            <a:spLocks noGrp="1"/>
          </p:cNvSpPr>
          <p:nvPr>
            <p:ph type="body" idx="18" hasCustomPrompt="1"/>
          </p:nvPr>
        </p:nvSpPr>
        <p:spPr>
          <a:xfrm>
            <a:off x="772575" y="4046555"/>
            <a:ext cx="4764209" cy="338554"/>
          </a:xfrm>
        </p:spPr>
        <p:txBody>
          <a:bodyPr wrap="square" lIns="0" tIns="0" rIns="0" bIns="0" anchor="t">
            <a:noAutofit/>
          </a:bodyPr>
          <a:lstStyle>
            <a:lvl1pPr marL="0" indent="0" algn="l">
              <a:lnSpc>
                <a:spcPct val="100000"/>
              </a:lnSpc>
              <a:spcBef>
                <a:spcPts val="0"/>
              </a:spcBef>
              <a:buNone/>
              <a:defRPr sz="2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3" name="Text Placeholder 2">
            <a:extLst>
              <a:ext uri="{FF2B5EF4-FFF2-40B4-BE49-F238E27FC236}">
                <a16:creationId xmlns:a16="http://schemas.microsoft.com/office/drawing/2014/main" id="{BC4C293B-48F3-3A10-61C6-AA966696B42E}"/>
              </a:ext>
            </a:extLst>
          </p:cNvPr>
          <p:cNvSpPr>
            <a:spLocks noGrp="1"/>
          </p:cNvSpPr>
          <p:nvPr>
            <p:ph type="body" idx="36" hasCustomPrompt="1"/>
          </p:nvPr>
        </p:nvSpPr>
        <p:spPr>
          <a:xfrm>
            <a:off x="6666874" y="4046555"/>
            <a:ext cx="4764209" cy="338554"/>
          </a:xfrm>
        </p:spPr>
        <p:txBody>
          <a:bodyPr wrap="square" lIns="0" tIns="0" rIns="0" bIns="0" anchor="t">
            <a:noAutofit/>
          </a:bodyPr>
          <a:lstStyle>
            <a:lvl1pPr marL="0" indent="0" algn="l">
              <a:lnSpc>
                <a:spcPct val="100000"/>
              </a:lnSpc>
              <a:spcBef>
                <a:spcPts val="0"/>
              </a:spcBef>
              <a:buNone/>
              <a:defRPr sz="2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10" name="Text Placeholder 2">
            <a:extLst>
              <a:ext uri="{FF2B5EF4-FFF2-40B4-BE49-F238E27FC236}">
                <a16:creationId xmlns:a16="http://schemas.microsoft.com/office/drawing/2014/main" id="{DBDC5FFE-8731-65E1-A682-7A7DD12D77E6}"/>
              </a:ext>
            </a:extLst>
          </p:cNvPr>
          <p:cNvSpPr>
            <a:spLocks noGrp="1"/>
          </p:cNvSpPr>
          <p:nvPr>
            <p:ph type="body" idx="37" hasCustomPrompt="1"/>
          </p:nvPr>
        </p:nvSpPr>
        <p:spPr>
          <a:xfrm>
            <a:off x="772575" y="5078983"/>
            <a:ext cx="4764209" cy="184666"/>
          </a:xfrm>
        </p:spPr>
        <p:txBody>
          <a:bodyPr wrap="square" lIns="0" tIns="0" rIns="0" bIns="0" anchor="t">
            <a:spAutoFit/>
          </a:bodyPr>
          <a:lstStyle>
            <a:lvl1pPr marL="0" indent="0" algn="l">
              <a:lnSpc>
                <a:spcPct val="100000"/>
              </a:lnSpc>
              <a:spcBef>
                <a:spcPts val="0"/>
              </a:spcBef>
              <a:buNone/>
              <a:defRPr sz="12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12" name="Text Placeholder 2">
            <a:extLst>
              <a:ext uri="{FF2B5EF4-FFF2-40B4-BE49-F238E27FC236}">
                <a16:creationId xmlns:a16="http://schemas.microsoft.com/office/drawing/2014/main" id="{23EF0413-A9C2-DF7F-2AE9-D389198881F2}"/>
              </a:ext>
            </a:extLst>
          </p:cNvPr>
          <p:cNvSpPr>
            <a:spLocks noGrp="1"/>
          </p:cNvSpPr>
          <p:nvPr>
            <p:ph type="body" idx="38" hasCustomPrompt="1"/>
          </p:nvPr>
        </p:nvSpPr>
        <p:spPr>
          <a:xfrm>
            <a:off x="6666874" y="5078983"/>
            <a:ext cx="4764209" cy="184666"/>
          </a:xfrm>
        </p:spPr>
        <p:txBody>
          <a:bodyPr wrap="square" lIns="0" tIns="0" rIns="0" bIns="0" anchor="t">
            <a:spAutoFit/>
          </a:bodyPr>
          <a:lstStyle>
            <a:lvl1pPr marL="0" indent="0" algn="l">
              <a:lnSpc>
                <a:spcPct val="100000"/>
              </a:lnSpc>
              <a:spcBef>
                <a:spcPts val="0"/>
              </a:spcBef>
              <a:buNone/>
              <a:defRPr sz="12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13" name="Text Placeholder 4">
            <a:extLst>
              <a:ext uri="{FF2B5EF4-FFF2-40B4-BE49-F238E27FC236}">
                <a16:creationId xmlns:a16="http://schemas.microsoft.com/office/drawing/2014/main" id="{3E27F09F-094C-6B0E-7A0E-B386B69813E7}"/>
              </a:ext>
            </a:extLst>
          </p:cNvPr>
          <p:cNvSpPr>
            <a:spLocks noGrp="1"/>
          </p:cNvSpPr>
          <p:nvPr>
            <p:ph type="body" sz="quarter" idx="3" hasCustomPrompt="1"/>
          </p:nvPr>
        </p:nvSpPr>
        <p:spPr>
          <a:xfrm>
            <a:off x="251579" y="454482"/>
            <a:ext cx="764304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r>
              <a:rPr lang="en-US" dirty="0"/>
              <a:t> </a:t>
            </a:r>
          </a:p>
        </p:txBody>
      </p:sp>
      <p:sp>
        <p:nvSpPr>
          <p:cNvPr id="17" name="Text Placeholder 9">
            <a:extLst>
              <a:ext uri="{FF2B5EF4-FFF2-40B4-BE49-F238E27FC236}">
                <a16:creationId xmlns:a16="http://schemas.microsoft.com/office/drawing/2014/main" id="{F0A92B62-38A4-BF87-FD9D-671E98D07227}"/>
              </a:ext>
            </a:extLst>
          </p:cNvPr>
          <p:cNvSpPr>
            <a:spLocks noGrp="1"/>
          </p:cNvSpPr>
          <p:nvPr>
            <p:ph type="body" sz="quarter" idx="17" hasCustomPrompt="1"/>
          </p:nvPr>
        </p:nvSpPr>
        <p:spPr>
          <a:xfrm>
            <a:off x="6328371" y="5850155"/>
            <a:ext cx="5459166" cy="230832"/>
          </a:xfrm>
        </p:spPr>
        <p:txBody>
          <a:bodyPr lIns="0" tIns="0" rIns="0" bIns="0" anchor="b">
            <a:noAutofit/>
          </a:bodyPr>
          <a:lstStyle>
            <a:lvl1pPr marL="0" indent="0" algn="l">
              <a:spcBef>
                <a:spcPts val="0"/>
              </a:spcBef>
              <a:buNone/>
              <a:defRPr sz="700">
                <a:solidFill>
                  <a:schemeClr val="bg1"/>
                </a:solidFill>
              </a:defRPr>
            </a:lvl1pPr>
          </a:lstStyle>
          <a:p>
            <a:pPr lvl="0"/>
            <a:r>
              <a:rPr lang="en-GB" dirty="0"/>
              <a:t>Source information goes here</a:t>
            </a:r>
          </a:p>
        </p:txBody>
      </p:sp>
      <p:sp>
        <p:nvSpPr>
          <p:cNvPr id="19" name="Text Placeholder 9">
            <a:extLst>
              <a:ext uri="{FF2B5EF4-FFF2-40B4-BE49-F238E27FC236}">
                <a16:creationId xmlns:a16="http://schemas.microsoft.com/office/drawing/2014/main" id="{F99DF81D-EFEF-D3AF-7C93-CBDF96BFC084}"/>
              </a:ext>
            </a:extLst>
          </p:cNvPr>
          <p:cNvSpPr>
            <a:spLocks noGrp="1"/>
          </p:cNvSpPr>
          <p:nvPr>
            <p:ph type="body" sz="quarter" idx="39" hasCustomPrompt="1"/>
          </p:nvPr>
        </p:nvSpPr>
        <p:spPr>
          <a:xfrm>
            <a:off x="425096" y="5850155"/>
            <a:ext cx="5459166"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39A4A285-BB7E-50E9-8675-0D89129CC9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0025234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Page divider">
    <p:bg>
      <p:bgPr>
        <a:solidFill>
          <a:srgbClr val="022A48"/>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305C770-A1A0-2DDE-7C67-69F4413FAB72}"/>
              </a:ext>
            </a:extLst>
          </p:cNvPr>
          <p:cNvSpPr>
            <a:spLocks noGrp="1"/>
          </p:cNvSpPr>
          <p:nvPr>
            <p:ph type="body" sz="quarter" idx="13" hasCustomPrompt="1"/>
          </p:nvPr>
        </p:nvSpPr>
        <p:spPr>
          <a:xfrm>
            <a:off x="4079875" y="976465"/>
            <a:ext cx="7254875" cy="2492990"/>
          </a:xfrm>
        </p:spPr>
        <p:txBody>
          <a:bodyPr lIns="0" tIns="0" rIns="0" bIns="0">
            <a:spAutoFit/>
          </a:bodyPr>
          <a:lstStyle>
            <a:lvl1pPr marL="0" indent="0">
              <a:lnSpc>
                <a:spcPct val="90000"/>
              </a:lnSpc>
              <a:spcBef>
                <a:spcPts val="0"/>
              </a:spcBef>
              <a:buNone/>
              <a:defRPr sz="9000" b="1">
                <a:solidFill>
                  <a:schemeClr val="bg1"/>
                </a:solidFill>
              </a:defRPr>
            </a:lvl1pPr>
            <a:lvl2pPr>
              <a:lnSpc>
                <a:spcPts val="90"/>
              </a:lnSpc>
              <a:spcBef>
                <a:spcPts val="0"/>
              </a:spcBef>
              <a:defRPr/>
            </a:lvl2pPr>
            <a:lvl3pPr>
              <a:lnSpc>
                <a:spcPts val="90"/>
              </a:lnSpc>
              <a:spcBef>
                <a:spcPts val="0"/>
              </a:spcBef>
              <a:defRPr/>
            </a:lvl3pPr>
            <a:lvl4pPr>
              <a:lnSpc>
                <a:spcPts val="90"/>
              </a:lnSpc>
              <a:spcBef>
                <a:spcPts val="0"/>
              </a:spcBef>
              <a:defRPr/>
            </a:lvl4pPr>
            <a:lvl5pPr>
              <a:lnSpc>
                <a:spcPts val="90"/>
              </a:lnSpc>
              <a:spcBef>
                <a:spcPts val="0"/>
              </a:spcBef>
              <a:defRPr/>
            </a:lvl5pPr>
          </a:lstStyle>
          <a:p>
            <a:pPr lvl="0"/>
            <a:r>
              <a:rPr lang="en-US" dirty="0"/>
              <a:t>Page </a:t>
            </a:r>
            <a:br>
              <a:rPr lang="en-US" dirty="0"/>
            </a:br>
            <a:r>
              <a:rPr lang="en-US" dirty="0"/>
              <a:t>Divider</a:t>
            </a:r>
          </a:p>
        </p:txBody>
      </p:sp>
      <p:pic>
        <p:nvPicPr>
          <p:cNvPr id="2" name="Picture 1">
            <a:extLst>
              <a:ext uri="{FF2B5EF4-FFF2-40B4-BE49-F238E27FC236}">
                <a16:creationId xmlns:a16="http://schemas.microsoft.com/office/drawing/2014/main" id="{F707C837-9E40-CDCB-2E87-AE8EFC62C6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4417" y="6390553"/>
            <a:ext cx="1267932" cy="257314"/>
          </a:xfrm>
          <a:prstGeom prst="rect">
            <a:avLst/>
          </a:prstGeom>
        </p:spPr>
      </p:pic>
      <p:pic>
        <p:nvPicPr>
          <p:cNvPr id="10" name="Picture 9">
            <a:extLst>
              <a:ext uri="{FF2B5EF4-FFF2-40B4-BE49-F238E27FC236}">
                <a16:creationId xmlns:a16="http://schemas.microsoft.com/office/drawing/2014/main" id="{3ABBBC5D-593D-1A49-DC07-2F16DF5D0167}"/>
              </a:ext>
            </a:extLst>
          </p:cNvPr>
          <p:cNvPicPr>
            <a:picLocks noChangeAspect="1"/>
          </p:cNvPicPr>
          <p:nvPr userDrawn="1"/>
        </p:nvPicPr>
        <p:blipFill>
          <a:blip r:embed="rId3"/>
          <a:stretch>
            <a:fillRect/>
          </a:stretch>
        </p:blipFill>
        <p:spPr>
          <a:xfrm>
            <a:off x="10916180" y="6389574"/>
            <a:ext cx="997295" cy="277728"/>
          </a:xfrm>
          <a:prstGeom prst="rect">
            <a:avLst/>
          </a:prstGeom>
          <a:solidFill>
            <a:schemeClr val="tx1"/>
          </a:solidFill>
        </p:spPr>
      </p:pic>
      <p:cxnSp>
        <p:nvCxnSpPr>
          <p:cNvPr id="11" name="Straight Connector 10">
            <a:extLst>
              <a:ext uri="{FF2B5EF4-FFF2-40B4-BE49-F238E27FC236}">
                <a16:creationId xmlns:a16="http://schemas.microsoft.com/office/drawing/2014/main" id="{5669C72D-97FC-6481-5C1B-7D278C682F18}"/>
              </a:ext>
            </a:extLst>
          </p:cNvPr>
          <p:cNvCxnSpPr/>
          <p:nvPr userDrawn="1"/>
        </p:nvCxnSpPr>
        <p:spPr>
          <a:xfrm>
            <a:off x="10779760" y="6367262"/>
            <a:ext cx="0" cy="294506"/>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425309"/>
      </p:ext>
    </p:extLst>
  </p:cSld>
  <p:clrMapOvr>
    <a:masterClrMapping/>
  </p:clrMapOvr>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Page divider">
    <p:bg>
      <p:bgPr>
        <a:solidFill>
          <a:srgbClr val="022A48"/>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305C770-A1A0-2DDE-7C67-69F4413FAB72}"/>
              </a:ext>
            </a:extLst>
          </p:cNvPr>
          <p:cNvSpPr>
            <a:spLocks noGrp="1"/>
          </p:cNvSpPr>
          <p:nvPr>
            <p:ph type="body" sz="quarter" idx="13" hasCustomPrompt="1"/>
          </p:nvPr>
        </p:nvSpPr>
        <p:spPr>
          <a:xfrm>
            <a:off x="4079875" y="976465"/>
            <a:ext cx="7254875" cy="1828193"/>
          </a:xfrm>
        </p:spPr>
        <p:txBody>
          <a:bodyPr lIns="0" tIns="0" rIns="0" bIns="0">
            <a:spAutoFit/>
          </a:bodyPr>
          <a:lstStyle>
            <a:lvl1pPr marL="0" indent="0">
              <a:lnSpc>
                <a:spcPct val="90000"/>
              </a:lnSpc>
              <a:spcBef>
                <a:spcPts val="0"/>
              </a:spcBef>
              <a:buNone/>
              <a:defRPr sz="6600" b="1">
                <a:solidFill>
                  <a:schemeClr val="bg1"/>
                </a:solidFill>
              </a:defRPr>
            </a:lvl1pPr>
            <a:lvl2pPr>
              <a:lnSpc>
                <a:spcPts val="90"/>
              </a:lnSpc>
              <a:spcBef>
                <a:spcPts val="0"/>
              </a:spcBef>
              <a:defRPr/>
            </a:lvl2pPr>
            <a:lvl3pPr>
              <a:lnSpc>
                <a:spcPts val="90"/>
              </a:lnSpc>
              <a:spcBef>
                <a:spcPts val="0"/>
              </a:spcBef>
              <a:defRPr/>
            </a:lvl3pPr>
            <a:lvl4pPr>
              <a:lnSpc>
                <a:spcPts val="90"/>
              </a:lnSpc>
              <a:spcBef>
                <a:spcPts val="0"/>
              </a:spcBef>
              <a:defRPr/>
            </a:lvl4pPr>
            <a:lvl5pPr>
              <a:lnSpc>
                <a:spcPts val="90"/>
              </a:lnSpc>
              <a:spcBef>
                <a:spcPts val="0"/>
              </a:spcBef>
              <a:defRPr/>
            </a:lvl5pPr>
          </a:lstStyle>
          <a:p>
            <a:pPr lvl="0"/>
            <a:r>
              <a:rPr lang="en-US" dirty="0"/>
              <a:t>Page </a:t>
            </a:r>
            <a:br>
              <a:rPr lang="en-US" dirty="0"/>
            </a:br>
            <a:r>
              <a:rPr lang="en-US" dirty="0"/>
              <a:t>Divider</a:t>
            </a:r>
          </a:p>
        </p:txBody>
      </p:sp>
      <p:pic>
        <p:nvPicPr>
          <p:cNvPr id="3" name="Picture 2">
            <a:extLst>
              <a:ext uri="{FF2B5EF4-FFF2-40B4-BE49-F238E27FC236}">
                <a16:creationId xmlns:a16="http://schemas.microsoft.com/office/drawing/2014/main" id="{C7242B37-CDF4-B538-3731-F4D88D939E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4417" y="6390553"/>
            <a:ext cx="1267932" cy="257314"/>
          </a:xfrm>
          <a:prstGeom prst="rect">
            <a:avLst/>
          </a:prstGeom>
        </p:spPr>
      </p:pic>
      <p:pic>
        <p:nvPicPr>
          <p:cNvPr id="7" name="Picture 6">
            <a:extLst>
              <a:ext uri="{FF2B5EF4-FFF2-40B4-BE49-F238E27FC236}">
                <a16:creationId xmlns:a16="http://schemas.microsoft.com/office/drawing/2014/main" id="{2459044D-B9C9-A30A-7FB9-A6AFFBF744DA}"/>
              </a:ext>
            </a:extLst>
          </p:cNvPr>
          <p:cNvPicPr>
            <a:picLocks noChangeAspect="1"/>
          </p:cNvPicPr>
          <p:nvPr userDrawn="1"/>
        </p:nvPicPr>
        <p:blipFill>
          <a:blip r:embed="rId3"/>
          <a:stretch>
            <a:fillRect/>
          </a:stretch>
        </p:blipFill>
        <p:spPr>
          <a:xfrm>
            <a:off x="10916180" y="6389574"/>
            <a:ext cx="997295" cy="277728"/>
          </a:xfrm>
          <a:prstGeom prst="rect">
            <a:avLst/>
          </a:prstGeom>
          <a:solidFill>
            <a:schemeClr val="tx1"/>
          </a:solidFill>
        </p:spPr>
      </p:pic>
      <p:cxnSp>
        <p:nvCxnSpPr>
          <p:cNvPr id="8" name="Straight Connector 7">
            <a:extLst>
              <a:ext uri="{FF2B5EF4-FFF2-40B4-BE49-F238E27FC236}">
                <a16:creationId xmlns:a16="http://schemas.microsoft.com/office/drawing/2014/main" id="{62F13A02-E811-F7A4-782F-E52E0DF663F3}"/>
              </a:ext>
            </a:extLst>
          </p:cNvPr>
          <p:cNvCxnSpPr/>
          <p:nvPr userDrawn="1"/>
        </p:nvCxnSpPr>
        <p:spPr>
          <a:xfrm>
            <a:off x="10779760" y="6367262"/>
            <a:ext cx="0" cy="294506"/>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6686596"/>
      </p:ext>
    </p:extLst>
  </p:cSld>
  <p:clrMapOvr>
    <a:masterClrMapping/>
  </p:clrMapOvr>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age divider Light Blue">
    <p:bg>
      <p:bgPr>
        <a:solidFill>
          <a:srgbClr val="84D9E3"/>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305C770-A1A0-2DDE-7C67-69F4413FAB72}"/>
              </a:ext>
            </a:extLst>
          </p:cNvPr>
          <p:cNvSpPr>
            <a:spLocks noGrp="1"/>
          </p:cNvSpPr>
          <p:nvPr>
            <p:ph type="body" sz="quarter" idx="13" hasCustomPrompt="1"/>
          </p:nvPr>
        </p:nvSpPr>
        <p:spPr>
          <a:xfrm>
            <a:off x="4079875" y="976465"/>
            <a:ext cx="7254875" cy="2492990"/>
          </a:xfrm>
        </p:spPr>
        <p:txBody>
          <a:bodyPr lIns="0" tIns="0" rIns="0" bIns="0">
            <a:spAutoFit/>
          </a:bodyPr>
          <a:lstStyle>
            <a:lvl1pPr marL="0" indent="0">
              <a:lnSpc>
                <a:spcPct val="90000"/>
              </a:lnSpc>
              <a:spcBef>
                <a:spcPts val="0"/>
              </a:spcBef>
              <a:buNone/>
              <a:defRPr sz="9000" b="1">
                <a:solidFill>
                  <a:schemeClr val="tx2"/>
                </a:solidFill>
              </a:defRPr>
            </a:lvl1pPr>
            <a:lvl2pPr>
              <a:lnSpc>
                <a:spcPts val="90"/>
              </a:lnSpc>
              <a:spcBef>
                <a:spcPts val="0"/>
              </a:spcBef>
              <a:defRPr/>
            </a:lvl2pPr>
            <a:lvl3pPr>
              <a:lnSpc>
                <a:spcPts val="90"/>
              </a:lnSpc>
              <a:spcBef>
                <a:spcPts val="0"/>
              </a:spcBef>
              <a:defRPr/>
            </a:lvl3pPr>
            <a:lvl4pPr>
              <a:lnSpc>
                <a:spcPts val="90"/>
              </a:lnSpc>
              <a:spcBef>
                <a:spcPts val="0"/>
              </a:spcBef>
              <a:defRPr/>
            </a:lvl4pPr>
            <a:lvl5pPr>
              <a:lnSpc>
                <a:spcPts val="90"/>
              </a:lnSpc>
              <a:spcBef>
                <a:spcPts val="0"/>
              </a:spcBef>
              <a:defRPr/>
            </a:lvl5pPr>
          </a:lstStyle>
          <a:p>
            <a:pPr lvl="0"/>
            <a:r>
              <a:rPr lang="en-US" dirty="0"/>
              <a:t>Page </a:t>
            </a:r>
            <a:br>
              <a:rPr lang="en-US" dirty="0"/>
            </a:br>
            <a:r>
              <a:rPr lang="en-US" dirty="0"/>
              <a:t>Divider</a:t>
            </a:r>
          </a:p>
        </p:txBody>
      </p:sp>
      <p:pic>
        <p:nvPicPr>
          <p:cNvPr id="2" name="Picture 1">
            <a:extLst>
              <a:ext uri="{FF2B5EF4-FFF2-40B4-BE49-F238E27FC236}">
                <a16:creationId xmlns:a16="http://schemas.microsoft.com/office/drawing/2014/main" id="{7B7D3666-8474-1AC5-27C9-E267A78FF4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3341988906"/>
      </p:ext>
    </p:extLst>
  </p:cSld>
  <p:clrMapOvr>
    <a:masterClrMapping/>
  </p:clrMapOvr>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age divider Light Blue">
    <p:bg>
      <p:bgPr>
        <a:solidFill>
          <a:srgbClr val="84D9E3"/>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305C770-A1A0-2DDE-7C67-69F4413FAB72}"/>
              </a:ext>
            </a:extLst>
          </p:cNvPr>
          <p:cNvSpPr>
            <a:spLocks noGrp="1"/>
          </p:cNvSpPr>
          <p:nvPr>
            <p:ph type="body" sz="quarter" idx="13" hasCustomPrompt="1"/>
          </p:nvPr>
        </p:nvSpPr>
        <p:spPr>
          <a:xfrm>
            <a:off x="4079875" y="976465"/>
            <a:ext cx="7254875" cy="1828193"/>
          </a:xfrm>
        </p:spPr>
        <p:txBody>
          <a:bodyPr lIns="0" tIns="0" rIns="0" bIns="0">
            <a:spAutoFit/>
          </a:bodyPr>
          <a:lstStyle>
            <a:lvl1pPr marL="0" indent="0">
              <a:lnSpc>
                <a:spcPct val="90000"/>
              </a:lnSpc>
              <a:spcBef>
                <a:spcPts val="0"/>
              </a:spcBef>
              <a:buNone/>
              <a:defRPr sz="6600" b="1">
                <a:solidFill>
                  <a:schemeClr val="tx2"/>
                </a:solidFill>
              </a:defRPr>
            </a:lvl1pPr>
            <a:lvl2pPr>
              <a:lnSpc>
                <a:spcPts val="90"/>
              </a:lnSpc>
              <a:spcBef>
                <a:spcPts val="0"/>
              </a:spcBef>
              <a:defRPr/>
            </a:lvl2pPr>
            <a:lvl3pPr>
              <a:lnSpc>
                <a:spcPts val="90"/>
              </a:lnSpc>
              <a:spcBef>
                <a:spcPts val="0"/>
              </a:spcBef>
              <a:defRPr/>
            </a:lvl3pPr>
            <a:lvl4pPr>
              <a:lnSpc>
                <a:spcPts val="90"/>
              </a:lnSpc>
              <a:spcBef>
                <a:spcPts val="0"/>
              </a:spcBef>
              <a:defRPr/>
            </a:lvl4pPr>
            <a:lvl5pPr>
              <a:lnSpc>
                <a:spcPts val="90"/>
              </a:lnSpc>
              <a:spcBef>
                <a:spcPts val="0"/>
              </a:spcBef>
              <a:defRPr/>
            </a:lvl5pPr>
          </a:lstStyle>
          <a:p>
            <a:pPr lvl="0"/>
            <a:r>
              <a:rPr lang="en-US" dirty="0"/>
              <a:t>Page </a:t>
            </a:r>
            <a:br>
              <a:rPr lang="en-US" dirty="0"/>
            </a:br>
            <a:r>
              <a:rPr lang="en-US" dirty="0"/>
              <a:t>Divider</a:t>
            </a:r>
          </a:p>
        </p:txBody>
      </p:sp>
      <p:pic>
        <p:nvPicPr>
          <p:cNvPr id="2" name="Picture 1">
            <a:extLst>
              <a:ext uri="{FF2B5EF4-FFF2-40B4-BE49-F238E27FC236}">
                <a16:creationId xmlns:a16="http://schemas.microsoft.com/office/drawing/2014/main" id="{52EA2E56-47C5-EFA3-F820-67F81EF680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340408465"/>
      </p:ext>
    </p:extLst>
  </p:cSld>
  <p:clrMapOvr>
    <a:masterClrMapping/>
  </p:clrMapOvr>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rgbClr val="022A48"/>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99A86D2-553D-A780-B469-47F117E97DFB}"/>
              </a:ext>
            </a:extLst>
          </p:cNvPr>
          <p:cNvSpPr>
            <a:spLocks noGrp="1"/>
          </p:cNvSpPr>
          <p:nvPr>
            <p:ph type="body" sz="quarter" idx="13" hasCustomPrompt="1"/>
          </p:nvPr>
        </p:nvSpPr>
        <p:spPr>
          <a:xfrm>
            <a:off x="1640114" y="2805753"/>
            <a:ext cx="8911772" cy="1246495"/>
          </a:xfrm>
        </p:spPr>
        <p:txBody>
          <a:bodyPr wrap="square" lIns="0" tIns="0" rIns="0" bIns="0" anchor="ctr">
            <a:spAutoFit/>
          </a:bodyPr>
          <a:lstStyle>
            <a:lvl1pPr marL="0" indent="0" algn="ctr">
              <a:buFontTx/>
              <a:buNone/>
              <a:defRPr sz="9000" b="1">
                <a:solidFill>
                  <a:schemeClr val="bg1"/>
                </a:solidFill>
              </a:defRPr>
            </a:lvl1pPr>
            <a:lvl2pPr algn="ctr">
              <a:defRPr sz="9000" b="1">
                <a:solidFill>
                  <a:schemeClr val="bg1"/>
                </a:solidFill>
              </a:defRPr>
            </a:lvl2pPr>
            <a:lvl3pPr algn="ctr">
              <a:defRPr sz="9000" b="1">
                <a:solidFill>
                  <a:schemeClr val="bg1"/>
                </a:solidFill>
              </a:defRPr>
            </a:lvl3pPr>
            <a:lvl4pPr algn="ctr">
              <a:defRPr sz="9000" b="1">
                <a:solidFill>
                  <a:schemeClr val="bg1"/>
                </a:solidFill>
              </a:defRPr>
            </a:lvl4pPr>
            <a:lvl5pPr algn="ctr">
              <a:defRPr sz="9000" b="1">
                <a:solidFill>
                  <a:schemeClr val="bg1"/>
                </a:solidFill>
              </a:defRPr>
            </a:lvl5pPr>
          </a:lstStyle>
          <a:p>
            <a:pPr lvl="0"/>
            <a:r>
              <a:rPr lang="en-US" dirty="0"/>
              <a:t>Thank you</a:t>
            </a:r>
          </a:p>
        </p:txBody>
      </p:sp>
      <p:pic>
        <p:nvPicPr>
          <p:cNvPr id="2" name="Picture 1">
            <a:extLst>
              <a:ext uri="{FF2B5EF4-FFF2-40B4-BE49-F238E27FC236}">
                <a16:creationId xmlns:a16="http://schemas.microsoft.com/office/drawing/2014/main" id="{D0C9AEBE-0155-C514-A7C6-4D51843112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4417" y="6390553"/>
            <a:ext cx="1267932" cy="257314"/>
          </a:xfrm>
          <a:prstGeom prst="rect">
            <a:avLst/>
          </a:prstGeom>
        </p:spPr>
      </p:pic>
      <p:pic>
        <p:nvPicPr>
          <p:cNvPr id="7" name="Picture 6">
            <a:extLst>
              <a:ext uri="{FF2B5EF4-FFF2-40B4-BE49-F238E27FC236}">
                <a16:creationId xmlns:a16="http://schemas.microsoft.com/office/drawing/2014/main" id="{A51415C5-029E-683A-F150-737AD36A9653}"/>
              </a:ext>
            </a:extLst>
          </p:cNvPr>
          <p:cNvPicPr>
            <a:picLocks noChangeAspect="1"/>
          </p:cNvPicPr>
          <p:nvPr userDrawn="1"/>
        </p:nvPicPr>
        <p:blipFill>
          <a:blip r:embed="rId3"/>
          <a:stretch>
            <a:fillRect/>
          </a:stretch>
        </p:blipFill>
        <p:spPr>
          <a:xfrm>
            <a:off x="10916180" y="6389574"/>
            <a:ext cx="997295" cy="277728"/>
          </a:xfrm>
          <a:prstGeom prst="rect">
            <a:avLst/>
          </a:prstGeom>
          <a:solidFill>
            <a:schemeClr val="tx1"/>
          </a:solidFill>
        </p:spPr>
      </p:pic>
      <p:cxnSp>
        <p:nvCxnSpPr>
          <p:cNvPr id="8" name="Straight Connector 7">
            <a:extLst>
              <a:ext uri="{FF2B5EF4-FFF2-40B4-BE49-F238E27FC236}">
                <a16:creationId xmlns:a16="http://schemas.microsoft.com/office/drawing/2014/main" id="{6F50A0AB-B712-1E44-710D-EB83D8673705}"/>
              </a:ext>
            </a:extLst>
          </p:cNvPr>
          <p:cNvCxnSpPr/>
          <p:nvPr userDrawn="1"/>
        </p:nvCxnSpPr>
        <p:spPr>
          <a:xfrm>
            <a:off x="10779760" y="6367262"/>
            <a:ext cx="0" cy="294506"/>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61229"/>
      </p:ext>
    </p:extLst>
  </p:cSld>
  <p:clrMapOvr>
    <a:masterClrMapping/>
  </p:clrMapOvr>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Thank you">
    <p:bg>
      <p:bgPr>
        <a:solidFill>
          <a:srgbClr val="022A48"/>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99A86D2-553D-A780-B469-47F117E97DFB}"/>
              </a:ext>
            </a:extLst>
          </p:cNvPr>
          <p:cNvSpPr>
            <a:spLocks noGrp="1"/>
          </p:cNvSpPr>
          <p:nvPr>
            <p:ph type="body" sz="quarter" idx="13" hasCustomPrompt="1"/>
          </p:nvPr>
        </p:nvSpPr>
        <p:spPr>
          <a:xfrm>
            <a:off x="1640114" y="2805753"/>
            <a:ext cx="8911772" cy="1246495"/>
          </a:xfrm>
        </p:spPr>
        <p:txBody>
          <a:bodyPr wrap="square" lIns="0" tIns="0" rIns="0" bIns="0" anchor="ctr">
            <a:spAutoFit/>
          </a:bodyPr>
          <a:lstStyle>
            <a:lvl1pPr marL="0" indent="0" algn="ctr">
              <a:buFontTx/>
              <a:buNone/>
              <a:defRPr sz="9000" b="1">
                <a:solidFill>
                  <a:schemeClr val="bg1"/>
                </a:solidFill>
              </a:defRPr>
            </a:lvl1pPr>
            <a:lvl2pPr algn="ctr">
              <a:defRPr sz="9000" b="1">
                <a:solidFill>
                  <a:schemeClr val="bg1"/>
                </a:solidFill>
              </a:defRPr>
            </a:lvl2pPr>
            <a:lvl3pPr algn="ctr">
              <a:defRPr sz="9000" b="1">
                <a:solidFill>
                  <a:schemeClr val="bg1"/>
                </a:solidFill>
              </a:defRPr>
            </a:lvl3pPr>
            <a:lvl4pPr algn="ctr">
              <a:defRPr sz="9000" b="1">
                <a:solidFill>
                  <a:schemeClr val="bg1"/>
                </a:solidFill>
              </a:defRPr>
            </a:lvl4pPr>
            <a:lvl5pPr algn="ctr">
              <a:defRPr sz="9000" b="1">
                <a:solidFill>
                  <a:schemeClr val="bg1"/>
                </a:solidFill>
              </a:defRPr>
            </a:lvl5pPr>
          </a:lstStyle>
          <a:p>
            <a:pPr lvl="0"/>
            <a:r>
              <a:rPr lang="en-US" dirty="0"/>
              <a:t>Thank you</a:t>
            </a:r>
          </a:p>
        </p:txBody>
      </p:sp>
      <p:pic>
        <p:nvPicPr>
          <p:cNvPr id="3" name="Picture 2">
            <a:extLst>
              <a:ext uri="{FF2B5EF4-FFF2-40B4-BE49-F238E27FC236}">
                <a16:creationId xmlns:a16="http://schemas.microsoft.com/office/drawing/2014/main" id="{490E0699-0345-9A2C-A105-B43E8E570B40}"/>
              </a:ext>
            </a:extLst>
          </p:cNvPr>
          <p:cNvPicPr>
            <a:picLocks noChangeAspect="1"/>
          </p:cNvPicPr>
          <p:nvPr userDrawn="1"/>
        </p:nvPicPr>
        <p:blipFill>
          <a:blip r:embed="rId2"/>
          <a:stretch>
            <a:fillRect/>
          </a:stretch>
        </p:blipFill>
        <p:spPr>
          <a:xfrm>
            <a:off x="10117825" y="208103"/>
            <a:ext cx="1768310" cy="603555"/>
          </a:xfrm>
          <a:prstGeom prst="rect">
            <a:avLst/>
          </a:prstGeom>
        </p:spPr>
      </p:pic>
    </p:spTree>
    <p:extLst>
      <p:ext uri="{BB962C8B-B14F-4D97-AF65-F5344CB8AC3E}">
        <p14:creationId xmlns:p14="http://schemas.microsoft.com/office/powerpoint/2010/main" val="1631484555"/>
      </p:ext>
    </p:extLst>
  </p:cSld>
  <p:clrMapOvr>
    <a:masterClrMapping/>
  </p:clrMapOvr>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6 boxes, title, text">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063DFD13-9840-42FF-6AD2-A1AD51F93E59}"/>
              </a:ext>
            </a:extLst>
          </p:cNvPr>
          <p:cNvSpPr>
            <a:spLocks noChangeAspect="1"/>
          </p:cNvSpPr>
          <p:nvPr userDrawn="1"/>
        </p:nvSpPr>
        <p:spPr>
          <a:xfrm>
            <a:off x="251579" y="4380874"/>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28" name="Rectangle: Rounded Corners 27">
            <a:extLst>
              <a:ext uri="{FF2B5EF4-FFF2-40B4-BE49-F238E27FC236}">
                <a16:creationId xmlns:a16="http://schemas.microsoft.com/office/drawing/2014/main" id="{3147BEA8-B7A7-6ABF-14E1-E3E5F19173DD}"/>
              </a:ext>
            </a:extLst>
          </p:cNvPr>
          <p:cNvSpPr>
            <a:spLocks noChangeAspect="1"/>
          </p:cNvSpPr>
          <p:nvPr userDrawn="1"/>
        </p:nvSpPr>
        <p:spPr>
          <a:xfrm>
            <a:off x="4197311" y="4380874"/>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30" name="Rectangle: Rounded Corners 29">
            <a:extLst>
              <a:ext uri="{FF2B5EF4-FFF2-40B4-BE49-F238E27FC236}">
                <a16:creationId xmlns:a16="http://schemas.microsoft.com/office/drawing/2014/main" id="{6B20C81B-6F7F-3D93-AA3F-6A6E1825271E}"/>
              </a:ext>
            </a:extLst>
          </p:cNvPr>
          <p:cNvSpPr>
            <a:spLocks noChangeAspect="1"/>
          </p:cNvSpPr>
          <p:nvPr userDrawn="1"/>
        </p:nvSpPr>
        <p:spPr>
          <a:xfrm>
            <a:off x="8143042" y="4380874"/>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15" name="Rectangle: Rounded Corners 14">
            <a:extLst>
              <a:ext uri="{FF2B5EF4-FFF2-40B4-BE49-F238E27FC236}">
                <a16:creationId xmlns:a16="http://schemas.microsoft.com/office/drawing/2014/main" id="{68238BAD-9384-9B1C-B8F8-20C5C52DAD9B}"/>
              </a:ext>
            </a:extLst>
          </p:cNvPr>
          <p:cNvSpPr>
            <a:spLocks/>
          </p:cNvSpPr>
          <p:nvPr userDrawn="1"/>
        </p:nvSpPr>
        <p:spPr>
          <a:xfrm>
            <a:off x="251579" y="2408517"/>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16" name="Rectangle: Rounded Corners 15">
            <a:extLst>
              <a:ext uri="{FF2B5EF4-FFF2-40B4-BE49-F238E27FC236}">
                <a16:creationId xmlns:a16="http://schemas.microsoft.com/office/drawing/2014/main" id="{52715C6F-DE1F-B2F1-A4CF-64A81A8D447E}"/>
              </a:ext>
            </a:extLst>
          </p:cNvPr>
          <p:cNvSpPr>
            <a:spLocks noChangeAspect="1"/>
          </p:cNvSpPr>
          <p:nvPr userDrawn="1"/>
        </p:nvSpPr>
        <p:spPr>
          <a:xfrm>
            <a:off x="4197311" y="2408517"/>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17" name="Rectangle: Rounded Corners 16">
            <a:extLst>
              <a:ext uri="{FF2B5EF4-FFF2-40B4-BE49-F238E27FC236}">
                <a16:creationId xmlns:a16="http://schemas.microsoft.com/office/drawing/2014/main" id="{43AB83A8-7051-BB38-7342-3B639331218D}"/>
              </a:ext>
            </a:extLst>
          </p:cNvPr>
          <p:cNvSpPr>
            <a:spLocks noChangeAspect="1"/>
          </p:cNvSpPr>
          <p:nvPr userDrawn="1"/>
        </p:nvSpPr>
        <p:spPr>
          <a:xfrm>
            <a:off x="8143042" y="2408517"/>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7643043"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64304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r>
              <a:rPr lang="en-US" dirty="0"/>
              <a:t> </a:t>
            </a:r>
          </a:p>
        </p:txBody>
      </p:sp>
      <p:sp>
        <p:nvSpPr>
          <p:cNvPr id="31" name="Text Placeholder 2">
            <a:extLst>
              <a:ext uri="{FF2B5EF4-FFF2-40B4-BE49-F238E27FC236}">
                <a16:creationId xmlns:a16="http://schemas.microsoft.com/office/drawing/2014/main" id="{279D44B4-20D6-5BD7-5B09-73C497F938D5}"/>
              </a:ext>
            </a:extLst>
          </p:cNvPr>
          <p:cNvSpPr>
            <a:spLocks noGrp="1"/>
          </p:cNvSpPr>
          <p:nvPr>
            <p:ph type="body" idx="1" hasCustomPrompt="1"/>
          </p:nvPr>
        </p:nvSpPr>
        <p:spPr>
          <a:xfrm>
            <a:off x="472794" y="2565837"/>
            <a:ext cx="221214" cy="230832"/>
          </a:xfrm>
        </p:spPr>
        <p:txBody>
          <a:bodyPr wrap="none" lIns="0" tIns="0" rIns="0" bIns="0" anchor="t">
            <a:noAutofit/>
          </a:bodyPr>
          <a:lstStyle>
            <a:lvl1pPr marL="0" indent="0">
              <a:lnSpc>
                <a:spcPct val="100000"/>
              </a:lnSpc>
              <a:spcBef>
                <a:spcPts val="0"/>
              </a:spcBef>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2" name="Text Placeholder 2">
            <a:extLst>
              <a:ext uri="{FF2B5EF4-FFF2-40B4-BE49-F238E27FC236}">
                <a16:creationId xmlns:a16="http://schemas.microsoft.com/office/drawing/2014/main" id="{6379F63B-E0F6-356D-BEEA-0B3D0587DAFE}"/>
              </a:ext>
            </a:extLst>
          </p:cNvPr>
          <p:cNvSpPr>
            <a:spLocks noGrp="1"/>
          </p:cNvSpPr>
          <p:nvPr>
            <p:ph type="body" idx="13" hasCustomPrompt="1"/>
          </p:nvPr>
        </p:nvSpPr>
        <p:spPr>
          <a:xfrm>
            <a:off x="472794" y="281169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endParaRPr lang="en-US" dirty="0"/>
          </a:p>
        </p:txBody>
      </p:sp>
      <p:sp>
        <p:nvSpPr>
          <p:cNvPr id="33" name="Text Placeholder 2">
            <a:extLst>
              <a:ext uri="{FF2B5EF4-FFF2-40B4-BE49-F238E27FC236}">
                <a16:creationId xmlns:a16="http://schemas.microsoft.com/office/drawing/2014/main" id="{81A8CA1E-C4FF-BF48-AC2F-3AA7EEDE08E9}"/>
              </a:ext>
            </a:extLst>
          </p:cNvPr>
          <p:cNvSpPr>
            <a:spLocks noGrp="1"/>
          </p:cNvSpPr>
          <p:nvPr>
            <p:ph type="body" idx="14" hasCustomPrompt="1"/>
          </p:nvPr>
        </p:nvSpPr>
        <p:spPr>
          <a:xfrm>
            <a:off x="4418526" y="2565837"/>
            <a:ext cx="221214" cy="230832"/>
          </a:xfrm>
        </p:spPr>
        <p:txBody>
          <a:bodyPr wrap="none" lIns="0" tIns="0" rIns="0" bIns="0" anchor="t">
            <a:noAutofit/>
          </a:bodyPr>
          <a:lstStyle>
            <a:lvl1pPr marL="0" indent="0">
              <a:lnSpc>
                <a:spcPct val="100000"/>
              </a:lnSpc>
              <a:spcBef>
                <a:spcPts val="0"/>
              </a:spcBef>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4" name="Text Placeholder 2">
            <a:extLst>
              <a:ext uri="{FF2B5EF4-FFF2-40B4-BE49-F238E27FC236}">
                <a16:creationId xmlns:a16="http://schemas.microsoft.com/office/drawing/2014/main" id="{56FCDF8D-268B-06BC-0298-BAEB85027DD3}"/>
              </a:ext>
            </a:extLst>
          </p:cNvPr>
          <p:cNvSpPr>
            <a:spLocks noGrp="1"/>
          </p:cNvSpPr>
          <p:nvPr>
            <p:ph type="body" idx="15" hasCustomPrompt="1"/>
          </p:nvPr>
        </p:nvSpPr>
        <p:spPr>
          <a:xfrm>
            <a:off x="4418526" y="281169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endParaRPr lang="en-US" dirty="0"/>
          </a:p>
        </p:txBody>
      </p:sp>
      <p:sp>
        <p:nvSpPr>
          <p:cNvPr id="35" name="Text Placeholder 2">
            <a:extLst>
              <a:ext uri="{FF2B5EF4-FFF2-40B4-BE49-F238E27FC236}">
                <a16:creationId xmlns:a16="http://schemas.microsoft.com/office/drawing/2014/main" id="{EB2D7474-A0BD-ACE5-6991-981411FFCB12}"/>
              </a:ext>
            </a:extLst>
          </p:cNvPr>
          <p:cNvSpPr>
            <a:spLocks noGrp="1"/>
          </p:cNvSpPr>
          <p:nvPr>
            <p:ph type="body" idx="16" hasCustomPrompt="1"/>
          </p:nvPr>
        </p:nvSpPr>
        <p:spPr>
          <a:xfrm>
            <a:off x="8364257" y="2565837"/>
            <a:ext cx="221214" cy="230832"/>
          </a:xfrm>
        </p:spPr>
        <p:txBody>
          <a:bodyPr wrap="none" lIns="0" tIns="0" rIns="0" bIns="0" anchor="t">
            <a:noAutofit/>
          </a:bodyPr>
          <a:lstStyle>
            <a:lvl1pPr marL="0" indent="0">
              <a:lnSpc>
                <a:spcPct val="100000"/>
              </a:lnSpc>
              <a:spcBef>
                <a:spcPts val="0"/>
              </a:spcBef>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6" name="Text Placeholder 2">
            <a:extLst>
              <a:ext uri="{FF2B5EF4-FFF2-40B4-BE49-F238E27FC236}">
                <a16:creationId xmlns:a16="http://schemas.microsoft.com/office/drawing/2014/main" id="{5CAC7225-E165-DD53-DA91-DCF1E013E206}"/>
              </a:ext>
            </a:extLst>
          </p:cNvPr>
          <p:cNvSpPr>
            <a:spLocks noGrp="1"/>
          </p:cNvSpPr>
          <p:nvPr>
            <p:ph type="body" idx="17" hasCustomPrompt="1"/>
          </p:nvPr>
        </p:nvSpPr>
        <p:spPr>
          <a:xfrm>
            <a:off x="8364257" y="281169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endParaRPr lang="en-US" dirty="0"/>
          </a:p>
        </p:txBody>
      </p:sp>
      <p:sp>
        <p:nvSpPr>
          <p:cNvPr id="37" name="Text Placeholder 2">
            <a:extLst>
              <a:ext uri="{FF2B5EF4-FFF2-40B4-BE49-F238E27FC236}">
                <a16:creationId xmlns:a16="http://schemas.microsoft.com/office/drawing/2014/main" id="{3E666120-FD96-F500-D78C-26253347E843}"/>
              </a:ext>
            </a:extLst>
          </p:cNvPr>
          <p:cNvSpPr>
            <a:spLocks noGrp="1"/>
          </p:cNvSpPr>
          <p:nvPr>
            <p:ph type="body" idx="18" hasCustomPrompt="1"/>
          </p:nvPr>
        </p:nvSpPr>
        <p:spPr>
          <a:xfrm>
            <a:off x="472794" y="4538477"/>
            <a:ext cx="221214" cy="230832"/>
          </a:xfrm>
        </p:spPr>
        <p:txBody>
          <a:bodyPr wrap="none" lIns="0" tIns="0" rIns="0" bIns="0" anchor="t">
            <a:noAutofit/>
          </a:bodyPr>
          <a:lstStyle>
            <a:lvl1pPr marL="0" indent="0">
              <a:lnSpc>
                <a:spcPct val="100000"/>
              </a:lnSpc>
              <a:spcBef>
                <a:spcPts val="0"/>
              </a:spcBef>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8" name="Text Placeholder 2">
            <a:extLst>
              <a:ext uri="{FF2B5EF4-FFF2-40B4-BE49-F238E27FC236}">
                <a16:creationId xmlns:a16="http://schemas.microsoft.com/office/drawing/2014/main" id="{5D408D62-A45B-E492-C027-7C4E3790097F}"/>
              </a:ext>
            </a:extLst>
          </p:cNvPr>
          <p:cNvSpPr>
            <a:spLocks noGrp="1"/>
          </p:cNvSpPr>
          <p:nvPr>
            <p:ph type="body" idx="19" hasCustomPrompt="1"/>
          </p:nvPr>
        </p:nvSpPr>
        <p:spPr>
          <a:xfrm>
            <a:off x="472794" y="478433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39" name="Text Placeholder 2">
            <a:extLst>
              <a:ext uri="{FF2B5EF4-FFF2-40B4-BE49-F238E27FC236}">
                <a16:creationId xmlns:a16="http://schemas.microsoft.com/office/drawing/2014/main" id="{75EA7E59-5A33-5CB2-BC03-9AD40FB5E2A5}"/>
              </a:ext>
            </a:extLst>
          </p:cNvPr>
          <p:cNvSpPr>
            <a:spLocks noGrp="1"/>
          </p:cNvSpPr>
          <p:nvPr>
            <p:ph type="body" idx="20" hasCustomPrompt="1"/>
          </p:nvPr>
        </p:nvSpPr>
        <p:spPr>
          <a:xfrm>
            <a:off x="4418526" y="4538477"/>
            <a:ext cx="221214" cy="230832"/>
          </a:xfrm>
        </p:spPr>
        <p:txBody>
          <a:bodyPr wrap="none" lIns="0" tIns="0" rIns="0" bIns="0" anchor="t">
            <a:noAutofit/>
          </a:bodyPr>
          <a:lstStyle>
            <a:lvl1pPr marL="0" indent="0">
              <a:lnSpc>
                <a:spcPct val="100000"/>
              </a:lnSpc>
              <a:spcBef>
                <a:spcPts val="0"/>
              </a:spcBef>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40" name="Text Placeholder 2">
            <a:extLst>
              <a:ext uri="{FF2B5EF4-FFF2-40B4-BE49-F238E27FC236}">
                <a16:creationId xmlns:a16="http://schemas.microsoft.com/office/drawing/2014/main" id="{88C45ADB-1AAB-2F85-F126-5C5349FEE4FC}"/>
              </a:ext>
            </a:extLst>
          </p:cNvPr>
          <p:cNvSpPr>
            <a:spLocks noGrp="1"/>
          </p:cNvSpPr>
          <p:nvPr>
            <p:ph type="body" idx="21" hasCustomPrompt="1"/>
          </p:nvPr>
        </p:nvSpPr>
        <p:spPr>
          <a:xfrm>
            <a:off x="4418526" y="478433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41" name="Text Placeholder 2">
            <a:extLst>
              <a:ext uri="{FF2B5EF4-FFF2-40B4-BE49-F238E27FC236}">
                <a16:creationId xmlns:a16="http://schemas.microsoft.com/office/drawing/2014/main" id="{7A6F51AC-A1B7-8F27-A5D5-5C437515572D}"/>
              </a:ext>
            </a:extLst>
          </p:cNvPr>
          <p:cNvSpPr>
            <a:spLocks noGrp="1"/>
          </p:cNvSpPr>
          <p:nvPr>
            <p:ph type="body" idx="22" hasCustomPrompt="1"/>
          </p:nvPr>
        </p:nvSpPr>
        <p:spPr>
          <a:xfrm>
            <a:off x="8364257" y="4538477"/>
            <a:ext cx="221214" cy="230832"/>
          </a:xfrm>
        </p:spPr>
        <p:txBody>
          <a:bodyPr wrap="none" lIns="0" tIns="0" rIns="0" bIns="0" anchor="t">
            <a:noAutofit/>
          </a:bodyPr>
          <a:lstStyle>
            <a:lvl1pPr marL="0" indent="0">
              <a:lnSpc>
                <a:spcPct val="100000"/>
              </a:lnSpc>
              <a:spcBef>
                <a:spcPts val="0"/>
              </a:spcBef>
              <a:buNone/>
              <a:defRPr sz="15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42" name="Text Placeholder 2">
            <a:extLst>
              <a:ext uri="{FF2B5EF4-FFF2-40B4-BE49-F238E27FC236}">
                <a16:creationId xmlns:a16="http://schemas.microsoft.com/office/drawing/2014/main" id="{25BF892A-0017-38E1-40F8-CAC52ED7F653}"/>
              </a:ext>
            </a:extLst>
          </p:cNvPr>
          <p:cNvSpPr>
            <a:spLocks noGrp="1"/>
          </p:cNvSpPr>
          <p:nvPr>
            <p:ph type="body" idx="23" hasCustomPrompt="1"/>
          </p:nvPr>
        </p:nvSpPr>
        <p:spPr>
          <a:xfrm>
            <a:off x="8364257" y="478433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pic>
        <p:nvPicPr>
          <p:cNvPr id="2" name="Picture 1">
            <a:extLst>
              <a:ext uri="{FF2B5EF4-FFF2-40B4-BE49-F238E27FC236}">
                <a16:creationId xmlns:a16="http://schemas.microsoft.com/office/drawing/2014/main" id="{7571AA4E-4DEB-77E4-6471-027A8F323D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36830019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4 x circle image and tex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7592603"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59260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 one line only</a:t>
            </a:r>
          </a:p>
        </p:txBody>
      </p:sp>
      <p:sp>
        <p:nvSpPr>
          <p:cNvPr id="3" name="Picture Placeholder 25">
            <a:extLst>
              <a:ext uri="{FF2B5EF4-FFF2-40B4-BE49-F238E27FC236}">
                <a16:creationId xmlns:a16="http://schemas.microsoft.com/office/drawing/2014/main" id="{393BBAC4-B256-0DD1-5B80-7E10886EBDFE}"/>
              </a:ext>
            </a:extLst>
          </p:cNvPr>
          <p:cNvSpPr>
            <a:spLocks noGrp="1"/>
          </p:cNvSpPr>
          <p:nvPr>
            <p:ph type="pic" sz="quarter" idx="13" hasCustomPrompt="1"/>
          </p:nvPr>
        </p:nvSpPr>
        <p:spPr>
          <a:xfrm>
            <a:off x="1071204" y="1889760"/>
            <a:ext cx="2087297" cy="2087880"/>
          </a:xfrm>
          <a:prstGeom prst="ellipse">
            <a:avLst/>
          </a:prstGeom>
          <a:noFill/>
          <a:ln w="19050">
            <a:solidFill>
              <a:schemeClr val="accent6"/>
            </a:solidFill>
          </a:ln>
        </p:spPr>
        <p:txBody>
          <a:bodyPr/>
          <a:lstStyle>
            <a:lvl1pPr marL="0" indent="0">
              <a:buNone/>
              <a:defRPr/>
            </a:lvl1pPr>
          </a:lstStyle>
          <a:p>
            <a:r>
              <a:rPr lang="en-US"/>
              <a:t> </a:t>
            </a:r>
          </a:p>
        </p:txBody>
      </p:sp>
      <p:sp>
        <p:nvSpPr>
          <p:cNvPr id="4" name="Picture Placeholder 25">
            <a:extLst>
              <a:ext uri="{FF2B5EF4-FFF2-40B4-BE49-F238E27FC236}">
                <a16:creationId xmlns:a16="http://schemas.microsoft.com/office/drawing/2014/main" id="{5C2964E9-8E5B-F7D5-F1E8-58B0F062F2B5}"/>
              </a:ext>
            </a:extLst>
          </p:cNvPr>
          <p:cNvSpPr>
            <a:spLocks noGrp="1"/>
          </p:cNvSpPr>
          <p:nvPr>
            <p:ph type="pic" sz="quarter" idx="14" hasCustomPrompt="1"/>
          </p:nvPr>
        </p:nvSpPr>
        <p:spPr>
          <a:xfrm>
            <a:off x="3725302" y="1889760"/>
            <a:ext cx="2087297" cy="2087880"/>
          </a:xfrm>
          <a:prstGeom prst="ellipse">
            <a:avLst/>
          </a:prstGeom>
          <a:noFill/>
          <a:ln w="19050">
            <a:solidFill>
              <a:schemeClr val="accent6"/>
            </a:solidFill>
          </a:ln>
        </p:spPr>
        <p:txBody>
          <a:bodyPr/>
          <a:lstStyle>
            <a:lvl1pPr marL="0" indent="0">
              <a:buNone/>
              <a:defRPr/>
            </a:lvl1pPr>
          </a:lstStyle>
          <a:p>
            <a:r>
              <a:rPr lang="en-US"/>
              <a:t> </a:t>
            </a:r>
          </a:p>
        </p:txBody>
      </p:sp>
      <p:sp>
        <p:nvSpPr>
          <p:cNvPr id="7" name="Picture Placeholder 25">
            <a:extLst>
              <a:ext uri="{FF2B5EF4-FFF2-40B4-BE49-F238E27FC236}">
                <a16:creationId xmlns:a16="http://schemas.microsoft.com/office/drawing/2014/main" id="{D46AF26D-BAB2-53D8-F312-88F3ECD99797}"/>
              </a:ext>
            </a:extLst>
          </p:cNvPr>
          <p:cNvSpPr>
            <a:spLocks noGrp="1"/>
          </p:cNvSpPr>
          <p:nvPr>
            <p:ph type="pic" sz="quarter" idx="15" hasCustomPrompt="1"/>
          </p:nvPr>
        </p:nvSpPr>
        <p:spPr>
          <a:xfrm>
            <a:off x="6379400" y="1889760"/>
            <a:ext cx="2087297" cy="2087880"/>
          </a:xfrm>
          <a:prstGeom prst="ellipse">
            <a:avLst/>
          </a:prstGeom>
          <a:noFill/>
          <a:ln w="19050">
            <a:solidFill>
              <a:schemeClr val="accent6"/>
            </a:solidFill>
          </a:ln>
        </p:spPr>
        <p:txBody>
          <a:bodyPr/>
          <a:lstStyle>
            <a:lvl1pPr marL="0" indent="0">
              <a:buNone/>
              <a:defRPr/>
            </a:lvl1pPr>
          </a:lstStyle>
          <a:p>
            <a:r>
              <a:rPr lang="en-US"/>
              <a:t> </a:t>
            </a:r>
          </a:p>
        </p:txBody>
      </p:sp>
      <p:sp>
        <p:nvSpPr>
          <p:cNvPr id="8" name="Picture Placeholder 25">
            <a:extLst>
              <a:ext uri="{FF2B5EF4-FFF2-40B4-BE49-F238E27FC236}">
                <a16:creationId xmlns:a16="http://schemas.microsoft.com/office/drawing/2014/main" id="{5AEB67FC-95A6-2F25-EF99-FF906F081694}"/>
              </a:ext>
            </a:extLst>
          </p:cNvPr>
          <p:cNvSpPr>
            <a:spLocks noGrp="1"/>
          </p:cNvSpPr>
          <p:nvPr>
            <p:ph type="pic" sz="quarter" idx="16" hasCustomPrompt="1"/>
          </p:nvPr>
        </p:nvSpPr>
        <p:spPr>
          <a:xfrm>
            <a:off x="9033499" y="1889760"/>
            <a:ext cx="2087297" cy="2087880"/>
          </a:xfrm>
          <a:prstGeom prst="ellipse">
            <a:avLst/>
          </a:prstGeom>
          <a:noFill/>
          <a:ln w="19050">
            <a:solidFill>
              <a:schemeClr val="accent6"/>
            </a:solidFill>
          </a:ln>
        </p:spPr>
        <p:txBody>
          <a:bodyPr/>
          <a:lstStyle>
            <a:lvl1pPr marL="0" indent="0">
              <a:buNone/>
              <a:defRPr/>
            </a:lvl1pPr>
          </a:lstStyle>
          <a:p>
            <a:r>
              <a:rPr lang="en-US"/>
              <a:t> </a:t>
            </a:r>
          </a:p>
        </p:txBody>
      </p:sp>
      <p:sp>
        <p:nvSpPr>
          <p:cNvPr id="20" name="Text Placeholder 19">
            <a:extLst>
              <a:ext uri="{FF2B5EF4-FFF2-40B4-BE49-F238E27FC236}">
                <a16:creationId xmlns:a16="http://schemas.microsoft.com/office/drawing/2014/main" id="{2CCAC985-D029-C768-8008-D973CF6FF2F5}"/>
              </a:ext>
            </a:extLst>
          </p:cNvPr>
          <p:cNvSpPr>
            <a:spLocks noGrp="1"/>
          </p:cNvSpPr>
          <p:nvPr>
            <p:ph type="body" sz="quarter" idx="17" hasCustomPrompt="1"/>
          </p:nvPr>
        </p:nvSpPr>
        <p:spPr>
          <a:xfrm>
            <a:off x="112016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chemeClr val="tx1"/>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1" name="Text Placeholder 19">
            <a:extLst>
              <a:ext uri="{FF2B5EF4-FFF2-40B4-BE49-F238E27FC236}">
                <a16:creationId xmlns:a16="http://schemas.microsoft.com/office/drawing/2014/main" id="{4C2D4E1A-6738-99BF-F3D9-770674FD04D5}"/>
              </a:ext>
            </a:extLst>
          </p:cNvPr>
          <p:cNvSpPr>
            <a:spLocks noGrp="1"/>
          </p:cNvSpPr>
          <p:nvPr>
            <p:ph type="body" sz="quarter" idx="18" hasCustomPrompt="1"/>
          </p:nvPr>
        </p:nvSpPr>
        <p:spPr>
          <a:xfrm>
            <a:off x="377320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chemeClr val="tx1"/>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2" name="Text Placeholder 19">
            <a:extLst>
              <a:ext uri="{FF2B5EF4-FFF2-40B4-BE49-F238E27FC236}">
                <a16:creationId xmlns:a16="http://schemas.microsoft.com/office/drawing/2014/main" id="{210A8716-37DF-8D79-6A36-55C473599D95}"/>
              </a:ext>
            </a:extLst>
          </p:cNvPr>
          <p:cNvSpPr>
            <a:spLocks noGrp="1"/>
          </p:cNvSpPr>
          <p:nvPr>
            <p:ph type="body" sz="quarter" idx="19" hasCustomPrompt="1"/>
          </p:nvPr>
        </p:nvSpPr>
        <p:spPr>
          <a:xfrm>
            <a:off x="642624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chemeClr val="tx1"/>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3" name="Text Placeholder 19">
            <a:extLst>
              <a:ext uri="{FF2B5EF4-FFF2-40B4-BE49-F238E27FC236}">
                <a16:creationId xmlns:a16="http://schemas.microsoft.com/office/drawing/2014/main" id="{C3C08296-CC54-744C-E8F2-796E807A0905}"/>
              </a:ext>
            </a:extLst>
          </p:cNvPr>
          <p:cNvSpPr>
            <a:spLocks noGrp="1"/>
          </p:cNvSpPr>
          <p:nvPr>
            <p:ph type="body" sz="quarter" idx="20" hasCustomPrompt="1"/>
          </p:nvPr>
        </p:nvSpPr>
        <p:spPr>
          <a:xfrm>
            <a:off x="907928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chemeClr val="tx1"/>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12" name="Text Placeholder 9">
            <a:extLst>
              <a:ext uri="{FF2B5EF4-FFF2-40B4-BE49-F238E27FC236}">
                <a16:creationId xmlns:a16="http://schemas.microsoft.com/office/drawing/2014/main" id="{D75A94AF-E07F-9FA0-2A29-A4742A5FC134}"/>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2" name="Picture 1">
            <a:extLst>
              <a:ext uri="{FF2B5EF4-FFF2-40B4-BE49-F238E27FC236}">
                <a16:creationId xmlns:a16="http://schemas.microsoft.com/office/drawing/2014/main" id="{5693C0DB-0696-9440-EAC2-E95F588C39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6180485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lue Summary">
    <p:bg>
      <p:bgRef idx="1001">
        <a:schemeClr val="bg2"/>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chemeClr val="tx1"/>
                </a:solidFill>
              </a:defRPr>
            </a:lvl1pPr>
          </a:lstStyle>
          <a:p>
            <a:pPr algn="l"/>
            <a:fld id="{FBA8FB1E-4321-41C4-AE52-7E6506FB07F4}" type="slidenum">
              <a:rPr lang="en-GB" smtClean="0"/>
              <a:pPr algn="l"/>
              <a:t>‹#›</a:t>
            </a:fld>
            <a:endParaRPr lang="en-GB"/>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7652096"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gn="l">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7" name="Text Placeholder 9">
            <a:extLst>
              <a:ext uri="{FF2B5EF4-FFF2-40B4-BE49-F238E27FC236}">
                <a16:creationId xmlns:a16="http://schemas.microsoft.com/office/drawing/2014/main" id="{00F8C22E-F811-81F6-BD55-B347FAEFEF19}"/>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3" name="Picture 2">
            <a:extLst>
              <a:ext uri="{FF2B5EF4-FFF2-40B4-BE49-F238E27FC236}">
                <a16:creationId xmlns:a16="http://schemas.microsoft.com/office/drawing/2014/main" id="{8092C8D8-61B3-07BA-DEDB-16E34A52DF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4417" y="6390553"/>
            <a:ext cx="1267932" cy="257314"/>
          </a:xfrm>
          <a:prstGeom prst="rect">
            <a:avLst/>
          </a:prstGeom>
        </p:spPr>
      </p:pic>
      <p:pic>
        <p:nvPicPr>
          <p:cNvPr id="5" name="Picture 4">
            <a:extLst>
              <a:ext uri="{FF2B5EF4-FFF2-40B4-BE49-F238E27FC236}">
                <a16:creationId xmlns:a16="http://schemas.microsoft.com/office/drawing/2014/main" id="{4C5F9B60-AA31-B50F-6406-658778E00728}"/>
              </a:ext>
            </a:extLst>
          </p:cNvPr>
          <p:cNvPicPr>
            <a:picLocks noChangeAspect="1"/>
          </p:cNvPicPr>
          <p:nvPr userDrawn="1"/>
        </p:nvPicPr>
        <p:blipFill>
          <a:blip r:embed="rId3"/>
          <a:stretch>
            <a:fillRect/>
          </a:stretch>
        </p:blipFill>
        <p:spPr>
          <a:xfrm>
            <a:off x="10916180" y="6389574"/>
            <a:ext cx="997295" cy="277728"/>
          </a:xfrm>
          <a:prstGeom prst="rect">
            <a:avLst/>
          </a:prstGeom>
          <a:solidFill>
            <a:schemeClr val="tx1">
              <a:alpha val="0"/>
            </a:schemeClr>
          </a:solidFill>
        </p:spPr>
      </p:pic>
      <p:cxnSp>
        <p:nvCxnSpPr>
          <p:cNvPr id="10" name="Straight Connector 9">
            <a:extLst>
              <a:ext uri="{FF2B5EF4-FFF2-40B4-BE49-F238E27FC236}">
                <a16:creationId xmlns:a16="http://schemas.microsoft.com/office/drawing/2014/main" id="{642F0861-942F-139D-D103-671014FCAE2F}"/>
              </a:ext>
            </a:extLst>
          </p:cNvPr>
          <p:cNvCxnSpPr/>
          <p:nvPr userDrawn="1"/>
        </p:nvCxnSpPr>
        <p:spPr>
          <a:xfrm>
            <a:off x="10779760" y="6367262"/>
            <a:ext cx="0" cy="294506"/>
          </a:xfrm>
          <a:prstGeom prst="line">
            <a:avLst/>
          </a:prstGeom>
          <a:ln w="190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4099527"/>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ck_scan_slide">
    <p:bg>
      <p:bgPr>
        <a:solidFill>
          <a:srgbClr val="000000"/>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chemeClr val="tx1"/>
                </a:solidFill>
              </a:defRPr>
            </a:lvl1pPr>
          </a:lstStyle>
          <a:p>
            <a:pPr algn="l"/>
            <a:fld id="{FBA8FB1E-4321-41C4-AE52-7E6506FB07F4}" type="slidenum">
              <a:rPr lang="en-GB" smtClean="0"/>
              <a:pPr algn="l"/>
              <a:t>‹#›</a:t>
            </a:fld>
            <a:endParaRPr lang="en-GB"/>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7652096"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gn="l">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pic>
        <p:nvPicPr>
          <p:cNvPr id="3" name="Picture 2">
            <a:extLst>
              <a:ext uri="{FF2B5EF4-FFF2-40B4-BE49-F238E27FC236}">
                <a16:creationId xmlns:a16="http://schemas.microsoft.com/office/drawing/2014/main" id="{73E73915-400B-4AFE-1CD3-606F226FC0F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4417" y="6390553"/>
            <a:ext cx="1267932" cy="257314"/>
          </a:xfrm>
          <a:prstGeom prst="rect">
            <a:avLst/>
          </a:prstGeom>
        </p:spPr>
      </p:pic>
      <p:cxnSp>
        <p:nvCxnSpPr>
          <p:cNvPr id="10" name="Straight Connector 9">
            <a:extLst>
              <a:ext uri="{FF2B5EF4-FFF2-40B4-BE49-F238E27FC236}">
                <a16:creationId xmlns:a16="http://schemas.microsoft.com/office/drawing/2014/main" id="{D7D28C51-691C-B968-3830-B8EC75FB5727}"/>
              </a:ext>
            </a:extLst>
          </p:cNvPr>
          <p:cNvCxnSpPr/>
          <p:nvPr userDrawn="1"/>
        </p:nvCxnSpPr>
        <p:spPr>
          <a:xfrm>
            <a:off x="10779760" y="6367262"/>
            <a:ext cx="0" cy="294506"/>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15ADDC44-AEDA-3100-E06C-247A5B8EE7E8}"/>
              </a:ext>
            </a:extLst>
          </p:cNvPr>
          <p:cNvPicPr>
            <a:picLocks noChangeAspect="1"/>
          </p:cNvPicPr>
          <p:nvPr userDrawn="1"/>
        </p:nvPicPr>
        <p:blipFill>
          <a:blip r:embed="rId3"/>
          <a:stretch>
            <a:fillRect/>
          </a:stretch>
        </p:blipFill>
        <p:spPr>
          <a:xfrm>
            <a:off x="10916180" y="6389574"/>
            <a:ext cx="997295" cy="277728"/>
          </a:xfrm>
          <a:prstGeom prst="rect">
            <a:avLst/>
          </a:prstGeom>
          <a:solidFill>
            <a:schemeClr val="tx1">
              <a:alpha val="0"/>
            </a:schemeClr>
          </a:solidFill>
        </p:spPr>
      </p:pic>
    </p:spTree>
    <p:extLst>
      <p:ext uri="{BB962C8B-B14F-4D97-AF65-F5344CB8AC3E}">
        <p14:creationId xmlns:p14="http://schemas.microsoft.com/office/powerpoint/2010/main" val="3170791268"/>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Gray Summary">
    <p:bg>
      <p:bgPr>
        <a:solidFill>
          <a:srgbClr val="F2F2F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7652096"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gn="l">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7" name="Text Placeholder 9">
            <a:extLst>
              <a:ext uri="{FF2B5EF4-FFF2-40B4-BE49-F238E27FC236}">
                <a16:creationId xmlns:a16="http://schemas.microsoft.com/office/drawing/2014/main" id="{9C4B56ED-7D76-63B3-70D8-6EC5723DC937}"/>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3" name="Picture 2">
            <a:extLst>
              <a:ext uri="{FF2B5EF4-FFF2-40B4-BE49-F238E27FC236}">
                <a16:creationId xmlns:a16="http://schemas.microsoft.com/office/drawing/2014/main" id="{0445765E-488C-12C6-73AC-472BBF992A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2249156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wo charts">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B51C45A-6B3C-3C63-0AEB-3D8FD9D2E1DB}"/>
              </a:ext>
            </a:extLst>
          </p:cNvPr>
          <p:cNvSpPr>
            <a:spLocks noChangeAspect="1"/>
          </p:cNvSpPr>
          <p:nvPr userDrawn="1"/>
        </p:nvSpPr>
        <p:spPr>
          <a:xfrm>
            <a:off x="251580" y="1125408"/>
            <a:ext cx="5716212" cy="5075367"/>
          </a:xfrm>
          <a:prstGeom prst="roundRect">
            <a:avLst>
              <a:gd name="adj" fmla="val 1311"/>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Rectangle: Rounded Corners 6">
            <a:extLst>
              <a:ext uri="{FF2B5EF4-FFF2-40B4-BE49-F238E27FC236}">
                <a16:creationId xmlns:a16="http://schemas.microsoft.com/office/drawing/2014/main" id="{00835672-DB6C-2F56-BB8D-579DE5638A0E}"/>
              </a:ext>
            </a:extLst>
          </p:cNvPr>
          <p:cNvSpPr>
            <a:spLocks noChangeAspect="1"/>
          </p:cNvSpPr>
          <p:nvPr userDrawn="1"/>
        </p:nvSpPr>
        <p:spPr>
          <a:xfrm>
            <a:off x="6213852" y="1125408"/>
            <a:ext cx="5716212" cy="5075367"/>
          </a:xfrm>
          <a:prstGeom prst="roundRect">
            <a:avLst>
              <a:gd name="adj" fmla="val 1311"/>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7652096"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8" name="Text Placeholder 9">
            <a:extLst>
              <a:ext uri="{FF2B5EF4-FFF2-40B4-BE49-F238E27FC236}">
                <a16:creationId xmlns:a16="http://schemas.microsoft.com/office/drawing/2014/main" id="{CD54EE9D-3C60-8DDD-93A5-18D9B0EA8396}"/>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2" name="Text Placeholder 9">
            <a:extLst>
              <a:ext uri="{FF2B5EF4-FFF2-40B4-BE49-F238E27FC236}">
                <a16:creationId xmlns:a16="http://schemas.microsoft.com/office/drawing/2014/main" id="{D1331C99-B397-14D0-804D-58FD8EDDC413}"/>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3" name="Picture 2">
            <a:extLst>
              <a:ext uri="{FF2B5EF4-FFF2-40B4-BE49-F238E27FC236}">
                <a16:creationId xmlns:a16="http://schemas.microsoft.com/office/drawing/2014/main" id="{9E05F224-6656-9BB9-FAF8-5A4CDE7615F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47154954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 col, image, video, white background">
    <p:bg>
      <p:bgPr>
        <a:solidFill>
          <a:srgbClr val="F3F4F4"/>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6213852" y="1813544"/>
            <a:ext cx="5716212" cy="4387231"/>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5" name="Media Placeholder 24">
            <a:extLst>
              <a:ext uri="{FF2B5EF4-FFF2-40B4-BE49-F238E27FC236}">
                <a16:creationId xmlns:a16="http://schemas.microsoft.com/office/drawing/2014/main" id="{F1FF219C-F0E3-252E-2025-035882D5C420}"/>
              </a:ext>
            </a:extLst>
          </p:cNvPr>
          <p:cNvSpPr>
            <a:spLocks noGrp="1"/>
          </p:cNvSpPr>
          <p:nvPr>
            <p:ph type="media" sz="quarter" idx="21" hasCustomPrompt="1"/>
          </p:nvPr>
        </p:nvSpPr>
        <p:spPr>
          <a:xfrm>
            <a:off x="6683669" y="2083444"/>
            <a:ext cx="4776578" cy="3766499"/>
          </a:xfrm>
          <a:prstGeom prst="roundRect">
            <a:avLst>
              <a:gd name="adj" fmla="val 1648"/>
            </a:avLst>
          </a:prstGeom>
        </p:spPr>
        <p:txBody>
          <a:bodyPr/>
          <a:lstStyle>
            <a:lvl1pPr marL="0" indent="0">
              <a:buNone/>
              <a:defRPr>
                <a:solidFill>
                  <a:schemeClr val="tx2"/>
                </a:solidFill>
              </a:defRPr>
            </a:lvl1pPr>
          </a:lstStyle>
          <a:p>
            <a:r>
              <a:rPr lang="en-US" dirty="0"/>
              <a:t> </a:t>
            </a: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5716212" cy="4387231"/>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2083444"/>
            <a:ext cx="4776578" cy="3766499"/>
          </a:xfrm>
          <a:prstGeom prst="roundRect">
            <a:avLst>
              <a:gd name="adj" fmla="val 1686"/>
            </a:avLst>
          </a:prstGeom>
        </p:spPr>
        <p:txBody>
          <a:bodyPr>
            <a:noAutofit/>
          </a:bodyPr>
          <a:lstStyle>
            <a:lvl1pPr marL="0" indent="0">
              <a:buNone/>
              <a:defRPr>
                <a:solidFill>
                  <a:schemeClr val="tx2"/>
                </a:solidFill>
              </a:defRPr>
            </a:lvl1pPr>
          </a:lstStyle>
          <a:p>
            <a:r>
              <a:rPr lang="en-US" dirty="0"/>
              <a:t> </a:t>
            </a:r>
          </a:p>
        </p:txBody>
      </p:sp>
      <p:sp>
        <p:nvSpPr>
          <p:cNvPr id="7" name="Text Placeholder 9">
            <a:extLst>
              <a:ext uri="{FF2B5EF4-FFF2-40B4-BE49-F238E27FC236}">
                <a16:creationId xmlns:a16="http://schemas.microsoft.com/office/drawing/2014/main" id="{D292C9A4-50B6-A81A-2B41-F620A0840AEE}"/>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2" name="Text Placeholder 9">
            <a:extLst>
              <a:ext uri="{FF2B5EF4-FFF2-40B4-BE49-F238E27FC236}">
                <a16:creationId xmlns:a16="http://schemas.microsoft.com/office/drawing/2014/main" id="{880C43B6-D105-8ACB-DC66-521D4EC59D10}"/>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4" name="Picture 3">
            <a:extLst>
              <a:ext uri="{FF2B5EF4-FFF2-40B4-BE49-F238E27FC236}">
                <a16:creationId xmlns:a16="http://schemas.microsoft.com/office/drawing/2014/main" id="{6E4F28C9-1A85-EAE2-CE2D-6AFB66DB7E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8477361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2 col, image, video, gray background">
    <p:bg>
      <p:bgPr>
        <a:solidFill>
          <a:schemeClr val="bg1"/>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6213852"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5" name="Media Placeholder 24">
            <a:extLst>
              <a:ext uri="{FF2B5EF4-FFF2-40B4-BE49-F238E27FC236}">
                <a16:creationId xmlns:a16="http://schemas.microsoft.com/office/drawing/2014/main" id="{F1FF219C-F0E3-252E-2025-035882D5C420}"/>
              </a:ext>
            </a:extLst>
          </p:cNvPr>
          <p:cNvSpPr>
            <a:spLocks noGrp="1"/>
          </p:cNvSpPr>
          <p:nvPr>
            <p:ph type="media" sz="quarter" idx="21" hasCustomPrompt="1"/>
          </p:nvPr>
        </p:nvSpPr>
        <p:spPr>
          <a:xfrm>
            <a:off x="6683669" y="2083444"/>
            <a:ext cx="4776578" cy="3766499"/>
          </a:xfrm>
          <a:prstGeom prst="roundRect">
            <a:avLst>
              <a:gd name="adj" fmla="val 1648"/>
            </a:avLst>
          </a:prstGeom>
        </p:spPr>
        <p:txBody>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2083444"/>
            <a:ext cx="4776578" cy="3766499"/>
          </a:xfrm>
          <a:prstGeom prst="roundRect">
            <a:avLst>
              <a:gd name="adj" fmla="val 1686"/>
            </a:avLst>
          </a:prstGeom>
        </p:spPr>
        <p:txBody>
          <a:bodyPr>
            <a:noAutofit/>
          </a:bodyPr>
          <a:lstStyle>
            <a:lvl1pPr marL="0" indent="0">
              <a:buNone/>
              <a:defRPr/>
            </a:lvl1pPr>
          </a:lstStyle>
          <a:p>
            <a:r>
              <a:rPr lang="en-US" dirty="0"/>
              <a:t> </a:t>
            </a:r>
          </a:p>
        </p:txBody>
      </p:sp>
      <p:sp>
        <p:nvSpPr>
          <p:cNvPr id="7" name="Text Placeholder 9">
            <a:extLst>
              <a:ext uri="{FF2B5EF4-FFF2-40B4-BE49-F238E27FC236}">
                <a16:creationId xmlns:a16="http://schemas.microsoft.com/office/drawing/2014/main" id="{8CAA8CF2-AE81-D9A1-C8C0-161E75D8DFE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2" name="Text Placeholder 9">
            <a:extLst>
              <a:ext uri="{FF2B5EF4-FFF2-40B4-BE49-F238E27FC236}">
                <a16:creationId xmlns:a16="http://schemas.microsoft.com/office/drawing/2014/main" id="{A22A384F-A597-5213-6366-BFE536F2FA5B}"/>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4" name="Picture 3">
            <a:extLst>
              <a:ext uri="{FF2B5EF4-FFF2-40B4-BE49-F238E27FC236}">
                <a16:creationId xmlns:a16="http://schemas.microsoft.com/office/drawing/2014/main" id="{0650BCAD-530E-08C5-8277-51BFD21641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4023735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 col, video, image, gray background">
    <p:bg>
      <p:bgPr>
        <a:solidFill>
          <a:schemeClr val="bg1"/>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6213852"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6683669" y="2083444"/>
            <a:ext cx="4776578" cy="3766499"/>
          </a:xfrm>
          <a:prstGeom prst="roundRect">
            <a:avLst>
              <a:gd name="adj" fmla="val 1686"/>
            </a:avLst>
          </a:prstGeom>
        </p:spPr>
        <p:txBody>
          <a:bodyPr>
            <a:noAutofit/>
          </a:bodyPr>
          <a:lstStyle>
            <a:lvl1pPr marL="0" indent="0">
              <a:buNone/>
              <a:defRPr/>
            </a:lvl1pPr>
          </a:lstStyle>
          <a:p>
            <a:r>
              <a:rPr lang="en-US" dirty="0"/>
              <a:t> </a:t>
            </a:r>
          </a:p>
        </p:txBody>
      </p:sp>
      <p:sp>
        <p:nvSpPr>
          <p:cNvPr id="25" name="Media Placeholder 24">
            <a:extLst>
              <a:ext uri="{FF2B5EF4-FFF2-40B4-BE49-F238E27FC236}">
                <a16:creationId xmlns:a16="http://schemas.microsoft.com/office/drawing/2014/main" id="{F1FF219C-F0E3-252E-2025-035882D5C420}"/>
              </a:ext>
            </a:extLst>
          </p:cNvPr>
          <p:cNvSpPr>
            <a:spLocks noGrp="1"/>
          </p:cNvSpPr>
          <p:nvPr>
            <p:ph type="media" sz="quarter" idx="21" hasCustomPrompt="1"/>
          </p:nvPr>
        </p:nvSpPr>
        <p:spPr>
          <a:xfrm>
            <a:off x="721397" y="2083444"/>
            <a:ext cx="4776578" cy="3766499"/>
          </a:xfrm>
          <a:prstGeom prst="roundRect">
            <a:avLst>
              <a:gd name="adj" fmla="val 1648"/>
            </a:avLst>
          </a:prstGeom>
        </p:spPr>
        <p:txBody>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7" name="Text Placeholder 9">
            <a:extLst>
              <a:ext uri="{FF2B5EF4-FFF2-40B4-BE49-F238E27FC236}">
                <a16:creationId xmlns:a16="http://schemas.microsoft.com/office/drawing/2014/main" id="{87586D5C-36C5-FCFA-28F9-54B8BE7D0827}"/>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2" name="Text Placeholder 9">
            <a:extLst>
              <a:ext uri="{FF2B5EF4-FFF2-40B4-BE49-F238E27FC236}">
                <a16:creationId xmlns:a16="http://schemas.microsoft.com/office/drawing/2014/main" id="{B594D537-DFBE-EA27-1DEE-A81B54B9C182}"/>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4" name="Picture 3">
            <a:extLst>
              <a:ext uri="{FF2B5EF4-FFF2-40B4-BE49-F238E27FC236}">
                <a16:creationId xmlns:a16="http://schemas.microsoft.com/office/drawing/2014/main" id="{0F5299CD-C2D0-ABF6-1355-79D910EFE9D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393171588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 col video, gray background">
    <p:bg>
      <p:bgPr>
        <a:solidFill>
          <a:schemeClr val="bg1"/>
        </a:solidFill>
        <a:effectLst/>
      </p:bgPr>
    </p:bg>
    <p:spTree>
      <p:nvGrpSpPr>
        <p:cNvPr id="1" name=""/>
        <p:cNvGrpSpPr/>
        <p:nvPr/>
      </p:nvGrpSpPr>
      <p:grpSpPr>
        <a:xfrm>
          <a:off x="0" y="0"/>
          <a:ext cx="0" cy="0"/>
          <a:chOff x="0" y="0"/>
          <a:chExt cx="0" cy="0"/>
        </a:xfrm>
      </p:grpSpPr>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4" name="Media Placeholder 24">
            <a:extLst>
              <a:ext uri="{FF2B5EF4-FFF2-40B4-BE49-F238E27FC236}">
                <a16:creationId xmlns:a16="http://schemas.microsoft.com/office/drawing/2014/main" id="{120027EB-F607-C696-27AE-EC42A26496B7}"/>
              </a:ext>
            </a:extLst>
          </p:cNvPr>
          <p:cNvSpPr>
            <a:spLocks noGrp="1"/>
          </p:cNvSpPr>
          <p:nvPr>
            <p:ph type="media" sz="quarter" idx="22" hasCustomPrompt="1"/>
          </p:nvPr>
        </p:nvSpPr>
        <p:spPr>
          <a:xfrm>
            <a:off x="721397" y="2083444"/>
            <a:ext cx="4776578" cy="3766499"/>
          </a:xfrm>
          <a:prstGeom prst="roundRect">
            <a:avLst>
              <a:gd name="adj" fmla="val 1648"/>
            </a:avLst>
          </a:prstGeom>
        </p:spPr>
        <p:txBody>
          <a:bodyPr/>
          <a:lstStyle>
            <a:lvl1pPr marL="0" indent="0">
              <a:buNone/>
              <a:defRPr>
                <a:solidFill>
                  <a:schemeClr val="tx2"/>
                </a:solidFill>
              </a:defRPr>
            </a:lvl1pPr>
          </a:lstStyle>
          <a:p>
            <a:r>
              <a:rPr lang="en-US" dirty="0"/>
              <a:t> </a:t>
            </a:r>
          </a:p>
        </p:txBody>
      </p:sp>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6213852"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5" name="Media Placeholder 24">
            <a:extLst>
              <a:ext uri="{FF2B5EF4-FFF2-40B4-BE49-F238E27FC236}">
                <a16:creationId xmlns:a16="http://schemas.microsoft.com/office/drawing/2014/main" id="{F1FF219C-F0E3-252E-2025-035882D5C420}"/>
              </a:ext>
            </a:extLst>
          </p:cNvPr>
          <p:cNvSpPr>
            <a:spLocks noGrp="1"/>
          </p:cNvSpPr>
          <p:nvPr>
            <p:ph type="media" sz="quarter" idx="21" hasCustomPrompt="1"/>
          </p:nvPr>
        </p:nvSpPr>
        <p:spPr>
          <a:xfrm>
            <a:off x="6683669" y="2083444"/>
            <a:ext cx="4776578" cy="3766499"/>
          </a:xfrm>
          <a:prstGeom prst="roundRect">
            <a:avLst>
              <a:gd name="adj" fmla="val 1648"/>
            </a:avLst>
          </a:prstGeom>
        </p:spPr>
        <p:txBody>
          <a:bodyPr/>
          <a:lstStyle>
            <a:lvl1pPr marL="0" indent="0">
              <a:buNone/>
              <a:defRPr>
                <a:solidFill>
                  <a:schemeClr val="tx2"/>
                </a:solidFill>
              </a:defRPr>
            </a:lvl1pPr>
          </a:lstStyle>
          <a:p>
            <a:r>
              <a:rPr lang="en-US" dirty="0"/>
              <a:t> </a:t>
            </a: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8" name="Text Placeholder 9">
            <a:extLst>
              <a:ext uri="{FF2B5EF4-FFF2-40B4-BE49-F238E27FC236}">
                <a16:creationId xmlns:a16="http://schemas.microsoft.com/office/drawing/2014/main" id="{401CF6A5-31A6-3654-9AA3-0AEC75E48280}"/>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3" name="Text Placeholder 9">
            <a:extLst>
              <a:ext uri="{FF2B5EF4-FFF2-40B4-BE49-F238E27FC236}">
                <a16:creationId xmlns:a16="http://schemas.microsoft.com/office/drawing/2014/main" id="{A63B9BB6-AE79-8E25-1239-276DBF748B51}"/>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CECFAD03-793B-C198-1C7A-1844A7B6CD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71019097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 col video white background">
    <p:bg>
      <p:bgPr>
        <a:solidFill>
          <a:schemeClr val="bg1"/>
        </a:solidFill>
        <a:effectLst/>
      </p:bgPr>
    </p:bg>
    <p:spTree>
      <p:nvGrpSpPr>
        <p:cNvPr id="1" name=""/>
        <p:cNvGrpSpPr/>
        <p:nvPr/>
      </p:nvGrpSpPr>
      <p:grpSpPr>
        <a:xfrm>
          <a:off x="0" y="0"/>
          <a:ext cx="0" cy="0"/>
          <a:chOff x="0" y="0"/>
          <a:chExt cx="0" cy="0"/>
        </a:xfrm>
      </p:grpSpPr>
      <p:sp>
        <p:nvSpPr>
          <p:cNvPr id="4" name="Media Placeholder 24">
            <a:extLst>
              <a:ext uri="{FF2B5EF4-FFF2-40B4-BE49-F238E27FC236}">
                <a16:creationId xmlns:a16="http://schemas.microsoft.com/office/drawing/2014/main" id="{120027EB-F607-C696-27AE-EC42A26496B7}"/>
              </a:ext>
            </a:extLst>
          </p:cNvPr>
          <p:cNvSpPr>
            <a:spLocks noGrp="1"/>
          </p:cNvSpPr>
          <p:nvPr>
            <p:ph type="media" sz="quarter" idx="22" hasCustomPrompt="1"/>
          </p:nvPr>
        </p:nvSpPr>
        <p:spPr>
          <a:xfrm>
            <a:off x="721397" y="2083444"/>
            <a:ext cx="4776578" cy="3766499"/>
          </a:xfrm>
          <a:prstGeom prst="roundRect">
            <a:avLst>
              <a:gd name="adj" fmla="val 1648"/>
            </a:avLst>
          </a:prstGeom>
        </p:spPr>
        <p:txBody>
          <a:bodyPr/>
          <a:lstStyle>
            <a:lvl1pPr marL="0" indent="0">
              <a:buNone/>
              <a:defRPr>
                <a:solidFill>
                  <a:schemeClr val="tx2"/>
                </a:solidFill>
              </a:defRPr>
            </a:lvl1pPr>
          </a:lstStyle>
          <a:p>
            <a:r>
              <a:rPr lang="en-US" dirty="0"/>
              <a:t> </a:t>
            </a:r>
          </a:p>
        </p:txBody>
      </p:sp>
      <p:sp>
        <p:nvSpPr>
          <p:cNvPr id="25" name="Media Placeholder 24">
            <a:extLst>
              <a:ext uri="{FF2B5EF4-FFF2-40B4-BE49-F238E27FC236}">
                <a16:creationId xmlns:a16="http://schemas.microsoft.com/office/drawing/2014/main" id="{F1FF219C-F0E3-252E-2025-035882D5C420}"/>
              </a:ext>
            </a:extLst>
          </p:cNvPr>
          <p:cNvSpPr>
            <a:spLocks noGrp="1"/>
          </p:cNvSpPr>
          <p:nvPr>
            <p:ph type="media" sz="quarter" idx="21" hasCustomPrompt="1"/>
          </p:nvPr>
        </p:nvSpPr>
        <p:spPr>
          <a:xfrm>
            <a:off x="6683669" y="2083444"/>
            <a:ext cx="4776578" cy="3766499"/>
          </a:xfrm>
          <a:prstGeom prst="roundRect">
            <a:avLst>
              <a:gd name="adj" fmla="val 1648"/>
            </a:avLst>
          </a:prstGeom>
        </p:spPr>
        <p:txBody>
          <a:bodyPr/>
          <a:lstStyle>
            <a:lvl1pPr marL="0" indent="0">
              <a:buNone/>
              <a:defRPr>
                <a:solidFill>
                  <a:schemeClr val="tx2"/>
                </a:solidFill>
              </a:defRPr>
            </a:lvl1pPr>
          </a:lstStyle>
          <a:p>
            <a:r>
              <a:rPr lang="en-US" dirty="0"/>
              <a:t> </a:t>
            </a: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8" name="Text Placeholder 9">
            <a:extLst>
              <a:ext uri="{FF2B5EF4-FFF2-40B4-BE49-F238E27FC236}">
                <a16:creationId xmlns:a16="http://schemas.microsoft.com/office/drawing/2014/main" id="{D91181FE-E099-149E-58C3-3031FA3B80CE}"/>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3" name="Text Placeholder 9">
            <a:extLst>
              <a:ext uri="{FF2B5EF4-FFF2-40B4-BE49-F238E27FC236}">
                <a16:creationId xmlns:a16="http://schemas.microsoft.com/office/drawing/2014/main" id="{1FEA6597-329E-DCA4-562B-AB362DD6C43C}"/>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647A1FDE-19CE-295C-2D5F-8A4DB61BB7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9523244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4_2 col image gray background">
    <p:bg>
      <p:bgPr>
        <a:solidFill>
          <a:schemeClr val="bg1"/>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6213852"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Title</a:t>
            </a:r>
            <a:endParaRPr lang="en-US" dirty="0"/>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2083444"/>
            <a:ext cx="4776578" cy="3766499"/>
          </a:xfrm>
          <a:prstGeom prst="roundRect">
            <a:avLst>
              <a:gd name="adj" fmla="val 1686"/>
            </a:avLst>
          </a:prstGeom>
        </p:spPr>
        <p:txBody>
          <a:bodyPr>
            <a:noAutofit/>
          </a:bodyPr>
          <a:lstStyle>
            <a:lvl1pPr marL="0" indent="0">
              <a:buNone/>
              <a:defRPr>
                <a:solidFill>
                  <a:schemeClr val="tx2"/>
                </a:solidFill>
              </a:defRPr>
            </a:lvl1pPr>
          </a:lstStyle>
          <a:p>
            <a:r>
              <a:rPr lang="en-US" dirty="0"/>
              <a:t> </a:t>
            </a:r>
          </a:p>
        </p:txBody>
      </p:sp>
      <p:sp>
        <p:nvSpPr>
          <p:cNvPr id="4" name="Picture Placeholder 25">
            <a:extLst>
              <a:ext uri="{FF2B5EF4-FFF2-40B4-BE49-F238E27FC236}">
                <a16:creationId xmlns:a16="http://schemas.microsoft.com/office/drawing/2014/main" id="{31F04F1B-2F34-B859-26D3-44B1AA8F70C4}"/>
              </a:ext>
            </a:extLst>
          </p:cNvPr>
          <p:cNvSpPr>
            <a:spLocks noGrp="1"/>
          </p:cNvSpPr>
          <p:nvPr>
            <p:ph type="pic" sz="quarter" idx="20" hasCustomPrompt="1"/>
          </p:nvPr>
        </p:nvSpPr>
        <p:spPr>
          <a:xfrm>
            <a:off x="6683669" y="2083444"/>
            <a:ext cx="4776578" cy="3766499"/>
          </a:xfrm>
          <a:prstGeom prst="roundRect">
            <a:avLst>
              <a:gd name="adj" fmla="val 1686"/>
            </a:avLst>
          </a:prstGeom>
        </p:spPr>
        <p:txBody>
          <a:bodyPr>
            <a:noAutofit/>
          </a:bodyPr>
          <a:lstStyle>
            <a:lvl1pPr marL="0" indent="0">
              <a:buNone/>
              <a:defRPr>
                <a:solidFill>
                  <a:schemeClr val="tx2"/>
                </a:solidFill>
              </a:defRPr>
            </a:lvl1pPr>
          </a:lstStyle>
          <a:p>
            <a:r>
              <a:rPr lang="en-US" dirty="0"/>
              <a:t> </a:t>
            </a:r>
          </a:p>
        </p:txBody>
      </p:sp>
      <p:sp>
        <p:nvSpPr>
          <p:cNvPr id="8" name="Text Placeholder 9">
            <a:extLst>
              <a:ext uri="{FF2B5EF4-FFF2-40B4-BE49-F238E27FC236}">
                <a16:creationId xmlns:a16="http://schemas.microsoft.com/office/drawing/2014/main" id="{A23A3FE8-8BFC-AA39-899F-A4191750CA3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3" name="Text Placeholder 9">
            <a:extLst>
              <a:ext uri="{FF2B5EF4-FFF2-40B4-BE49-F238E27FC236}">
                <a16:creationId xmlns:a16="http://schemas.microsoft.com/office/drawing/2014/main" id="{6602B24B-D2B0-D2F4-D844-972C4BAD3993}"/>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BCFCAA81-1F6D-9DDF-D849-377640633A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33923282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 col image white backgroun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Title</a:t>
            </a:r>
            <a:endParaRPr lang="en-US" dirty="0"/>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2083444"/>
            <a:ext cx="4776578" cy="3766499"/>
          </a:xfrm>
          <a:prstGeom prst="roundRect">
            <a:avLst>
              <a:gd name="adj" fmla="val 1686"/>
            </a:avLst>
          </a:prstGeom>
        </p:spPr>
        <p:txBody>
          <a:bodyPr>
            <a:noAutofit/>
          </a:bodyPr>
          <a:lstStyle>
            <a:lvl1pPr marL="0" indent="0">
              <a:buNone/>
              <a:defRPr>
                <a:solidFill>
                  <a:schemeClr val="tx2"/>
                </a:solidFill>
              </a:defRPr>
            </a:lvl1pPr>
          </a:lstStyle>
          <a:p>
            <a:r>
              <a:rPr lang="en-US" dirty="0"/>
              <a:t> </a:t>
            </a:r>
          </a:p>
        </p:txBody>
      </p:sp>
      <p:sp>
        <p:nvSpPr>
          <p:cNvPr id="4" name="Picture Placeholder 25">
            <a:extLst>
              <a:ext uri="{FF2B5EF4-FFF2-40B4-BE49-F238E27FC236}">
                <a16:creationId xmlns:a16="http://schemas.microsoft.com/office/drawing/2014/main" id="{31F04F1B-2F34-B859-26D3-44B1AA8F70C4}"/>
              </a:ext>
            </a:extLst>
          </p:cNvPr>
          <p:cNvSpPr>
            <a:spLocks noGrp="1"/>
          </p:cNvSpPr>
          <p:nvPr>
            <p:ph type="pic" sz="quarter" idx="20" hasCustomPrompt="1"/>
          </p:nvPr>
        </p:nvSpPr>
        <p:spPr>
          <a:xfrm>
            <a:off x="6683669" y="2083444"/>
            <a:ext cx="4776578" cy="3766499"/>
          </a:xfrm>
          <a:prstGeom prst="roundRect">
            <a:avLst>
              <a:gd name="adj" fmla="val 1686"/>
            </a:avLst>
          </a:prstGeom>
        </p:spPr>
        <p:txBody>
          <a:bodyPr>
            <a:noAutofit/>
          </a:bodyPr>
          <a:lstStyle>
            <a:lvl1pPr marL="0" indent="0">
              <a:buNone/>
              <a:defRPr>
                <a:solidFill>
                  <a:schemeClr val="tx2"/>
                </a:solidFill>
              </a:defRPr>
            </a:lvl1pPr>
          </a:lstStyle>
          <a:p>
            <a:r>
              <a:rPr lang="en-US" dirty="0"/>
              <a:t> </a:t>
            </a:r>
          </a:p>
        </p:txBody>
      </p:sp>
      <p:sp>
        <p:nvSpPr>
          <p:cNvPr id="8" name="Text Placeholder 9">
            <a:extLst>
              <a:ext uri="{FF2B5EF4-FFF2-40B4-BE49-F238E27FC236}">
                <a16:creationId xmlns:a16="http://schemas.microsoft.com/office/drawing/2014/main" id="{BDDE26D0-530B-1EEB-7A4A-4B38BBBA0FE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3" name="Text Placeholder 9">
            <a:extLst>
              <a:ext uri="{FF2B5EF4-FFF2-40B4-BE49-F238E27FC236}">
                <a16:creationId xmlns:a16="http://schemas.microsoft.com/office/drawing/2014/main" id="{717BC45B-B09A-561B-091D-8AEE949E004C}"/>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490921F4-9648-E48B-A1F8-3300783726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3747942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Left graphic right space gray backgroun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2083444"/>
            <a:ext cx="4776578" cy="3766499"/>
          </a:xfrm>
          <a:prstGeom prst="roundRect">
            <a:avLst>
              <a:gd name="adj" fmla="val 1686"/>
            </a:avLst>
          </a:prstGeom>
        </p:spPr>
        <p:txBody>
          <a:bodyPr>
            <a:noAutofit/>
          </a:bodyPr>
          <a:lstStyle>
            <a:lvl1pPr marL="0" indent="0">
              <a:buNone/>
              <a:defRPr>
                <a:solidFill>
                  <a:schemeClr val="tx2"/>
                </a:solidFill>
              </a:defRPr>
            </a:lvl1pPr>
          </a:lstStyle>
          <a:p>
            <a:r>
              <a:rPr lang="en-US" dirty="0"/>
              <a:t> </a:t>
            </a:r>
          </a:p>
        </p:txBody>
      </p:sp>
      <p:sp>
        <p:nvSpPr>
          <p:cNvPr id="8" name="Text Placeholder 9">
            <a:extLst>
              <a:ext uri="{FF2B5EF4-FFF2-40B4-BE49-F238E27FC236}">
                <a16:creationId xmlns:a16="http://schemas.microsoft.com/office/drawing/2014/main" id="{4614FE3E-7E68-2AB1-A2F2-9BF15FF55108}"/>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6EB32EAA-DCF3-BEAD-9020-F1FFAC4CD2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54089792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Left graphic right space white backgroun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Title</a:t>
            </a:r>
            <a:endParaRPr lang="en-US" dirty="0"/>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2083444"/>
            <a:ext cx="4776578" cy="3766499"/>
          </a:xfrm>
          <a:prstGeom prst="roundRect">
            <a:avLst>
              <a:gd name="adj" fmla="val 1686"/>
            </a:avLst>
          </a:prstGeom>
        </p:spPr>
        <p:txBody>
          <a:bodyPr>
            <a:noAutofit/>
          </a:bodyPr>
          <a:lstStyle>
            <a:lvl1pPr marL="0" indent="0">
              <a:buNone/>
              <a:defRPr>
                <a:solidFill>
                  <a:schemeClr val="tx2"/>
                </a:solidFill>
              </a:defRPr>
            </a:lvl1pPr>
          </a:lstStyle>
          <a:p>
            <a:r>
              <a:rPr lang="en-US" dirty="0"/>
              <a:t> </a:t>
            </a:r>
          </a:p>
        </p:txBody>
      </p:sp>
      <p:sp>
        <p:nvSpPr>
          <p:cNvPr id="8" name="Text Placeholder 9">
            <a:extLst>
              <a:ext uri="{FF2B5EF4-FFF2-40B4-BE49-F238E27FC236}">
                <a16:creationId xmlns:a16="http://schemas.microsoft.com/office/drawing/2014/main" id="{5CFEC574-C997-D84D-A9CE-F9F69B01E250}"/>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4" name="Picture 3">
            <a:extLst>
              <a:ext uri="{FF2B5EF4-FFF2-40B4-BE49-F238E27FC236}">
                <a16:creationId xmlns:a16="http://schemas.microsoft.com/office/drawing/2014/main" id="{EB3DA95E-0B0C-495F-A8C2-DB6986FE3E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4268653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 col image and tex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2" name="Picture Placeholder 25">
            <a:extLst>
              <a:ext uri="{FF2B5EF4-FFF2-40B4-BE49-F238E27FC236}">
                <a16:creationId xmlns:a16="http://schemas.microsoft.com/office/drawing/2014/main" id="{D9913F8D-FFCE-041A-6B77-79500060A205}"/>
              </a:ext>
            </a:extLst>
          </p:cNvPr>
          <p:cNvSpPr>
            <a:spLocks noGrp="1"/>
          </p:cNvSpPr>
          <p:nvPr>
            <p:ph type="pic" sz="quarter" idx="19" hasCustomPrompt="1"/>
          </p:nvPr>
        </p:nvSpPr>
        <p:spPr>
          <a:xfrm>
            <a:off x="251579" y="1180228"/>
            <a:ext cx="3796546" cy="3687383"/>
          </a:xfrm>
          <a:prstGeom prst="roundRect">
            <a:avLst>
              <a:gd name="adj" fmla="val 1686"/>
            </a:avLst>
          </a:prstGeom>
        </p:spPr>
        <p:txBody>
          <a:bodyPr/>
          <a:lstStyle>
            <a:lvl1pPr marL="0" indent="0">
              <a:buNone/>
              <a:defRPr/>
            </a:lvl1pPr>
          </a:lstStyle>
          <a:p>
            <a:r>
              <a:rPr lang="en-US"/>
              <a:t> </a:t>
            </a:r>
          </a:p>
        </p:txBody>
      </p:sp>
      <p:sp>
        <p:nvSpPr>
          <p:cNvPr id="12" name="Picture Placeholder 25">
            <a:extLst>
              <a:ext uri="{FF2B5EF4-FFF2-40B4-BE49-F238E27FC236}">
                <a16:creationId xmlns:a16="http://schemas.microsoft.com/office/drawing/2014/main" id="{7544BE90-4D03-7877-27D1-0BDA56777AEA}"/>
              </a:ext>
            </a:extLst>
          </p:cNvPr>
          <p:cNvSpPr>
            <a:spLocks noGrp="1"/>
          </p:cNvSpPr>
          <p:nvPr>
            <p:ph type="pic" sz="quarter" idx="22" hasCustomPrompt="1"/>
          </p:nvPr>
        </p:nvSpPr>
        <p:spPr>
          <a:xfrm>
            <a:off x="4192548" y="1180228"/>
            <a:ext cx="3796546" cy="3687383"/>
          </a:xfrm>
          <a:prstGeom prst="roundRect">
            <a:avLst>
              <a:gd name="adj" fmla="val 1686"/>
            </a:avLst>
          </a:prstGeom>
        </p:spPr>
        <p:txBody>
          <a:bodyPr/>
          <a:lstStyle>
            <a:lvl1pPr marL="0" indent="0">
              <a:buNone/>
              <a:defRPr/>
            </a:lvl1pPr>
          </a:lstStyle>
          <a:p>
            <a:r>
              <a:rPr lang="en-US"/>
              <a:t> </a:t>
            </a:r>
          </a:p>
        </p:txBody>
      </p:sp>
      <p:sp>
        <p:nvSpPr>
          <p:cNvPr id="15" name="Picture Placeholder 25">
            <a:extLst>
              <a:ext uri="{FF2B5EF4-FFF2-40B4-BE49-F238E27FC236}">
                <a16:creationId xmlns:a16="http://schemas.microsoft.com/office/drawing/2014/main" id="{E0266381-D6A4-CB59-7885-638B8701808F}"/>
              </a:ext>
            </a:extLst>
          </p:cNvPr>
          <p:cNvSpPr>
            <a:spLocks noGrp="1"/>
          </p:cNvSpPr>
          <p:nvPr>
            <p:ph type="pic" sz="quarter" idx="23" hasCustomPrompt="1"/>
          </p:nvPr>
        </p:nvSpPr>
        <p:spPr>
          <a:xfrm>
            <a:off x="8133517" y="1180228"/>
            <a:ext cx="3796546" cy="3687383"/>
          </a:xfrm>
          <a:prstGeom prst="roundRect">
            <a:avLst>
              <a:gd name="adj" fmla="val 1686"/>
            </a:avLst>
          </a:prstGeom>
        </p:spPr>
        <p:txBody>
          <a:bodyPr>
            <a:noAutofit/>
          </a:bodyPr>
          <a:lstStyle>
            <a:lvl1pPr marL="0" indent="0">
              <a:buNone/>
              <a:defRPr/>
            </a:lvl1pPr>
          </a:lstStyle>
          <a:p>
            <a:r>
              <a:rPr lang="en-US"/>
              <a:t> </a:t>
            </a:r>
          </a:p>
        </p:txBody>
      </p:sp>
      <p:sp>
        <p:nvSpPr>
          <p:cNvPr id="16" name="Text Placeholder 2">
            <a:extLst>
              <a:ext uri="{FF2B5EF4-FFF2-40B4-BE49-F238E27FC236}">
                <a16:creationId xmlns:a16="http://schemas.microsoft.com/office/drawing/2014/main" id="{C377E6E0-3219-40C3-49AC-DBA23F94F473}"/>
              </a:ext>
            </a:extLst>
          </p:cNvPr>
          <p:cNvSpPr>
            <a:spLocks noGrp="1"/>
          </p:cNvSpPr>
          <p:nvPr>
            <p:ph type="body" idx="24" hasCustomPrompt="1"/>
          </p:nvPr>
        </p:nvSpPr>
        <p:spPr>
          <a:xfrm>
            <a:off x="251579" y="4960260"/>
            <a:ext cx="3796546" cy="717511"/>
          </a:xfrm>
        </p:spPr>
        <p:txBody>
          <a:bodyPr wrap="square" lIns="0" tIns="0" rIns="0" bIns="0" anchor="t">
            <a:noAutofit/>
          </a:bodyPr>
          <a:lstStyle>
            <a:lvl1pPr marL="0" indent="0">
              <a:lnSpc>
                <a:spcPct val="100000"/>
              </a:lnSpc>
              <a:spcBef>
                <a:spcPts val="0"/>
              </a:spcBef>
              <a:buNone/>
              <a:defRPr lang="en-US" sz="16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result</a:t>
            </a:r>
          </a:p>
        </p:txBody>
      </p:sp>
      <p:sp>
        <p:nvSpPr>
          <p:cNvPr id="17" name="Text Placeholder 2">
            <a:extLst>
              <a:ext uri="{FF2B5EF4-FFF2-40B4-BE49-F238E27FC236}">
                <a16:creationId xmlns:a16="http://schemas.microsoft.com/office/drawing/2014/main" id="{96C52012-16AF-5485-A658-2EE0A509FA3B}"/>
              </a:ext>
            </a:extLst>
          </p:cNvPr>
          <p:cNvSpPr>
            <a:spLocks noGrp="1"/>
          </p:cNvSpPr>
          <p:nvPr>
            <p:ph type="body" idx="25" hasCustomPrompt="1"/>
          </p:nvPr>
        </p:nvSpPr>
        <p:spPr>
          <a:xfrm>
            <a:off x="4192548" y="4960260"/>
            <a:ext cx="3796546" cy="717511"/>
          </a:xfrm>
        </p:spPr>
        <p:txBody>
          <a:bodyPr wrap="square" lIns="0" tIns="0" rIns="0" bIns="0" anchor="t">
            <a:noAutofit/>
          </a:bodyPr>
          <a:lstStyle>
            <a:lvl1pPr marL="0" indent="0">
              <a:lnSpc>
                <a:spcPct val="100000"/>
              </a:lnSpc>
              <a:spcBef>
                <a:spcPts val="0"/>
              </a:spcBef>
              <a:buNone/>
              <a:defRPr lang="en-US" sz="16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result</a:t>
            </a:r>
          </a:p>
        </p:txBody>
      </p:sp>
      <p:sp>
        <p:nvSpPr>
          <p:cNvPr id="18" name="Text Placeholder 2">
            <a:extLst>
              <a:ext uri="{FF2B5EF4-FFF2-40B4-BE49-F238E27FC236}">
                <a16:creationId xmlns:a16="http://schemas.microsoft.com/office/drawing/2014/main" id="{59A06392-D9E3-AD3D-2F9C-13E8B828BC8B}"/>
              </a:ext>
            </a:extLst>
          </p:cNvPr>
          <p:cNvSpPr>
            <a:spLocks noGrp="1"/>
          </p:cNvSpPr>
          <p:nvPr>
            <p:ph type="body" idx="26" hasCustomPrompt="1"/>
          </p:nvPr>
        </p:nvSpPr>
        <p:spPr>
          <a:xfrm>
            <a:off x="8133517" y="4960260"/>
            <a:ext cx="3796546" cy="717511"/>
          </a:xfrm>
        </p:spPr>
        <p:txBody>
          <a:bodyPr wrap="square" lIns="0" tIns="0" rIns="0" bIns="0" anchor="t">
            <a:noAutofit/>
          </a:bodyPr>
          <a:lstStyle>
            <a:lvl1pPr marL="0" indent="0">
              <a:lnSpc>
                <a:spcPct val="100000"/>
              </a:lnSpc>
              <a:spcBef>
                <a:spcPts val="0"/>
              </a:spcBef>
              <a:buNone/>
              <a:defRPr lang="en-US" sz="16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result</a:t>
            </a:r>
          </a:p>
        </p:txBody>
      </p:sp>
      <p:sp>
        <p:nvSpPr>
          <p:cNvPr id="11" name="Text Placeholder 4">
            <a:extLst>
              <a:ext uri="{FF2B5EF4-FFF2-40B4-BE49-F238E27FC236}">
                <a16:creationId xmlns:a16="http://schemas.microsoft.com/office/drawing/2014/main" id="{9D99505F-4F22-3222-52A1-B22C1C03910B}"/>
              </a:ext>
            </a:extLst>
          </p:cNvPr>
          <p:cNvSpPr>
            <a:spLocks noGrp="1"/>
          </p:cNvSpPr>
          <p:nvPr>
            <p:ph type="body" sz="quarter" idx="3" hasCustomPrompt="1"/>
          </p:nvPr>
        </p:nvSpPr>
        <p:spPr>
          <a:xfrm>
            <a:off x="251579" y="451996"/>
            <a:ext cx="759260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 one line only</a:t>
            </a:r>
          </a:p>
        </p:txBody>
      </p:sp>
      <p:sp>
        <p:nvSpPr>
          <p:cNvPr id="3" name="Title 1">
            <a:extLst>
              <a:ext uri="{FF2B5EF4-FFF2-40B4-BE49-F238E27FC236}">
                <a16:creationId xmlns:a16="http://schemas.microsoft.com/office/drawing/2014/main" id="{1E810413-7098-028D-C2CD-6AD2ADCCB943}"/>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7" name="Text Placeholder 9">
            <a:extLst>
              <a:ext uri="{FF2B5EF4-FFF2-40B4-BE49-F238E27FC236}">
                <a16:creationId xmlns:a16="http://schemas.microsoft.com/office/drawing/2014/main" id="{52581D89-2B1D-1EA6-943C-19ED9CD95D27}"/>
              </a:ext>
            </a:extLst>
          </p:cNvPr>
          <p:cNvSpPr>
            <a:spLocks noGrp="1"/>
          </p:cNvSpPr>
          <p:nvPr>
            <p:ph type="body" sz="quarter" idx="37" hasCustomPrompt="1"/>
          </p:nvPr>
        </p:nvSpPr>
        <p:spPr>
          <a:xfrm>
            <a:off x="251579" y="5850155"/>
            <a:ext cx="3796546"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8" name="Text Placeholder 9">
            <a:extLst>
              <a:ext uri="{FF2B5EF4-FFF2-40B4-BE49-F238E27FC236}">
                <a16:creationId xmlns:a16="http://schemas.microsoft.com/office/drawing/2014/main" id="{877C33FB-158E-E49D-580A-7C947ECE819F}"/>
              </a:ext>
            </a:extLst>
          </p:cNvPr>
          <p:cNvSpPr>
            <a:spLocks noGrp="1"/>
          </p:cNvSpPr>
          <p:nvPr>
            <p:ph type="body" sz="quarter" idx="38" hasCustomPrompt="1"/>
          </p:nvPr>
        </p:nvSpPr>
        <p:spPr>
          <a:xfrm>
            <a:off x="4192548" y="5850155"/>
            <a:ext cx="3796546"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0" name="Text Placeholder 9">
            <a:extLst>
              <a:ext uri="{FF2B5EF4-FFF2-40B4-BE49-F238E27FC236}">
                <a16:creationId xmlns:a16="http://schemas.microsoft.com/office/drawing/2014/main" id="{6BEC9158-B152-31E0-B888-35BA0C5A0232}"/>
              </a:ext>
            </a:extLst>
          </p:cNvPr>
          <p:cNvSpPr>
            <a:spLocks noGrp="1"/>
          </p:cNvSpPr>
          <p:nvPr>
            <p:ph type="body" sz="quarter" idx="39" hasCustomPrompt="1"/>
          </p:nvPr>
        </p:nvSpPr>
        <p:spPr>
          <a:xfrm>
            <a:off x="8133517" y="5850155"/>
            <a:ext cx="3796546"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4" name="Picture 3">
            <a:extLst>
              <a:ext uri="{FF2B5EF4-FFF2-40B4-BE49-F238E27FC236}">
                <a16:creationId xmlns:a16="http://schemas.microsoft.com/office/drawing/2014/main" id="{72ACCE5F-45EF-255F-16FC-9E50E8179C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3218396811"/>
      </p:ext>
    </p:extLst>
  </p:cSld>
  <p:clrMapOvr>
    <a:masterClrMapping/>
  </p:clrMapOvr>
  <p:extLst>
    <p:ext uri="{DCECCB84-F9BA-43D5-87BE-67443E8EF086}">
      <p15:sldGuideLst xmlns:p15="http://schemas.microsoft.com/office/powerpoint/2012/main">
        <p15:guide id="1" orient="horz" pos="663">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3 col, video, image, image">
    <p:spTree>
      <p:nvGrpSpPr>
        <p:cNvPr id="1" name=""/>
        <p:cNvGrpSpPr/>
        <p:nvPr/>
      </p:nvGrpSpPr>
      <p:grpSpPr>
        <a:xfrm>
          <a:off x="0" y="0"/>
          <a:ext cx="0" cy="0"/>
          <a:chOff x="0" y="0"/>
          <a:chExt cx="0" cy="0"/>
        </a:xfrm>
      </p:grpSpPr>
      <p:sp>
        <p:nvSpPr>
          <p:cNvPr id="4" name="Media Placeholder 7">
            <a:extLst>
              <a:ext uri="{FF2B5EF4-FFF2-40B4-BE49-F238E27FC236}">
                <a16:creationId xmlns:a16="http://schemas.microsoft.com/office/drawing/2014/main" id="{E0FC2A16-F6FA-5F69-DC37-6EBFA7D66F10}"/>
              </a:ext>
            </a:extLst>
          </p:cNvPr>
          <p:cNvSpPr>
            <a:spLocks noGrp="1"/>
          </p:cNvSpPr>
          <p:nvPr>
            <p:ph type="media" sz="quarter" idx="29" hasCustomPrompt="1"/>
          </p:nvPr>
        </p:nvSpPr>
        <p:spPr>
          <a:xfrm>
            <a:off x="251579" y="1990388"/>
            <a:ext cx="3796546" cy="3687383"/>
          </a:xfrm>
          <a:prstGeom prst="roundRect">
            <a:avLst>
              <a:gd name="adj" fmla="val 1561"/>
            </a:avLst>
          </a:prstGeom>
        </p:spPr>
        <p:txBody>
          <a:bodyPr>
            <a:noAutofit/>
          </a:bodyPr>
          <a:lstStyle>
            <a:lvl1pPr marL="0" indent="0">
              <a:buNone/>
              <a:defRPr/>
            </a:lvl1pPr>
          </a:lstStyle>
          <a:p>
            <a:r>
              <a:rPr lang="en-US" dirty="0"/>
              <a:t> </a:t>
            </a: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12" name="Picture Placeholder 25">
            <a:extLst>
              <a:ext uri="{FF2B5EF4-FFF2-40B4-BE49-F238E27FC236}">
                <a16:creationId xmlns:a16="http://schemas.microsoft.com/office/drawing/2014/main" id="{7544BE90-4D03-7877-27D1-0BDA56777AEA}"/>
              </a:ext>
            </a:extLst>
          </p:cNvPr>
          <p:cNvSpPr>
            <a:spLocks noGrp="1"/>
          </p:cNvSpPr>
          <p:nvPr>
            <p:ph type="pic" sz="quarter" idx="22" hasCustomPrompt="1"/>
          </p:nvPr>
        </p:nvSpPr>
        <p:spPr>
          <a:xfrm>
            <a:off x="4192548" y="1990388"/>
            <a:ext cx="3796546" cy="3687383"/>
          </a:xfrm>
          <a:prstGeom prst="roundRect">
            <a:avLst>
              <a:gd name="adj" fmla="val 1686"/>
            </a:avLst>
          </a:prstGeom>
        </p:spPr>
        <p:txBody>
          <a:bodyPr/>
          <a:lstStyle>
            <a:lvl1pPr marL="0" indent="0">
              <a:buNone/>
              <a:defRPr/>
            </a:lvl1pPr>
          </a:lstStyle>
          <a:p>
            <a:r>
              <a:rPr lang="en-US"/>
              <a:t> </a:t>
            </a:r>
          </a:p>
        </p:txBody>
      </p:sp>
      <p:sp>
        <p:nvSpPr>
          <p:cNvPr id="15" name="Picture Placeholder 25">
            <a:extLst>
              <a:ext uri="{FF2B5EF4-FFF2-40B4-BE49-F238E27FC236}">
                <a16:creationId xmlns:a16="http://schemas.microsoft.com/office/drawing/2014/main" id="{E0266381-D6A4-CB59-7885-638B8701808F}"/>
              </a:ext>
            </a:extLst>
          </p:cNvPr>
          <p:cNvSpPr>
            <a:spLocks noGrp="1"/>
          </p:cNvSpPr>
          <p:nvPr>
            <p:ph type="pic" sz="quarter" idx="23" hasCustomPrompt="1"/>
          </p:nvPr>
        </p:nvSpPr>
        <p:spPr>
          <a:xfrm>
            <a:off x="8133517" y="1990388"/>
            <a:ext cx="3796546" cy="3687383"/>
          </a:xfrm>
          <a:prstGeom prst="roundRect">
            <a:avLst>
              <a:gd name="adj" fmla="val 1686"/>
            </a:avLst>
          </a:prstGeom>
        </p:spPr>
        <p:txBody>
          <a:bodyPr>
            <a:noAutofit/>
          </a:bodyPr>
          <a:lstStyle>
            <a:lvl1pPr marL="0" indent="0">
              <a:buNone/>
              <a:defRPr/>
            </a:lvl1pPr>
          </a:lstStyle>
          <a:p>
            <a:r>
              <a:rPr lang="en-US"/>
              <a:t> </a:t>
            </a:r>
          </a:p>
        </p:txBody>
      </p:sp>
      <p:sp>
        <p:nvSpPr>
          <p:cNvPr id="11" name="Text Placeholder 4">
            <a:extLst>
              <a:ext uri="{FF2B5EF4-FFF2-40B4-BE49-F238E27FC236}">
                <a16:creationId xmlns:a16="http://schemas.microsoft.com/office/drawing/2014/main" id="{9D99505F-4F22-3222-52A1-B22C1C03910B}"/>
              </a:ext>
            </a:extLst>
          </p:cNvPr>
          <p:cNvSpPr>
            <a:spLocks noGrp="1"/>
          </p:cNvSpPr>
          <p:nvPr>
            <p:ph type="body" sz="quarter" idx="3" hasCustomPrompt="1"/>
          </p:nvPr>
        </p:nvSpPr>
        <p:spPr>
          <a:xfrm>
            <a:off x="251579" y="451996"/>
            <a:ext cx="993414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 one line only</a:t>
            </a:r>
          </a:p>
        </p:txBody>
      </p:sp>
      <p:sp>
        <p:nvSpPr>
          <p:cNvPr id="2" name="Title 1">
            <a:extLst>
              <a:ext uri="{FF2B5EF4-FFF2-40B4-BE49-F238E27FC236}">
                <a16:creationId xmlns:a16="http://schemas.microsoft.com/office/drawing/2014/main" id="{4F3E4207-97E8-6966-9F61-0C4403CD14F8}"/>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8" name="Text Placeholder 9">
            <a:extLst>
              <a:ext uri="{FF2B5EF4-FFF2-40B4-BE49-F238E27FC236}">
                <a16:creationId xmlns:a16="http://schemas.microsoft.com/office/drawing/2014/main" id="{6D2770CF-E7FB-144C-349E-C0DC07E8853A}"/>
              </a:ext>
            </a:extLst>
          </p:cNvPr>
          <p:cNvSpPr>
            <a:spLocks noGrp="1"/>
          </p:cNvSpPr>
          <p:nvPr>
            <p:ph type="body" sz="quarter" idx="37" hasCustomPrompt="1"/>
          </p:nvPr>
        </p:nvSpPr>
        <p:spPr>
          <a:xfrm>
            <a:off x="251579" y="5850155"/>
            <a:ext cx="3796546"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0" name="Text Placeholder 9">
            <a:extLst>
              <a:ext uri="{FF2B5EF4-FFF2-40B4-BE49-F238E27FC236}">
                <a16:creationId xmlns:a16="http://schemas.microsoft.com/office/drawing/2014/main" id="{6BD62927-AA97-3A34-3820-386925C140CF}"/>
              </a:ext>
            </a:extLst>
          </p:cNvPr>
          <p:cNvSpPr>
            <a:spLocks noGrp="1"/>
          </p:cNvSpPr>
          <p:nvPr>
            <p:ph type="body" sz="quarter" idx="38" hasCustomPrompt="1"/>
          </p:nvPr>
        </p:nvSpPr>
        <p:spPr>
          <a:xfrm>
            <a:off x="4192548" y="5850155"/>
            <a:ext cx="3796546"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4" name="Text Placeholder 9">
            <a:extLst>
              <a:ext uri="{FF2B5EF4-FFF2-40B4-BE49-F238E27FC236}">
                <a16:creationId xmlns:a16="http://schemas.microsoft.com/office/drawing/2014/main" id="{C9E71450-D3D6-7DC9-4563-F2611BC50152}"/>
              </a:ext>
            </a:extLst>
          </p:cNvPr>
          <p:cNvSpPr>
            <a:spLocks noGrp="1"/>
          </p:cNvSpPr>
          <p:nvPr>
            <p:ph type="body" sz="quarter" idx="39" hasCustomPrompt="1"/>
          </p:nvPr>
        </p:nvSpPr>
        <p:spPr>
          <a:xfrm>
            <a:off x="8133517" y="5850155"/>
            <a:ext cx="3796546"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BA0EC097-B582-5E70-7464-AB456B91046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584226230"/>
      </p:ext>
    </p:extLst>
  </p:cSld>
  <p:clrMapOvr>
    <a:masterClrMapping/>
  </p:clrMapOvr>
  <p:extLst>
    <p:ext uri="{DCECCB84-F9BA-43D5-87BE-67443E8EF086}">
      <p15:sldGuideLst xmlns:p15="http://schemas.microsoft.com/office/powerpoint/2012/main">
        <p15:guide id="1" orient="horz" pos="663">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3 col image and bottom tex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2" name="Picture Placeholder 25">
            <a:extLst>
              <a:ext uri="{FF2B5EF4-FFF2-40B4-BE49-F238E27FC236}">
                <a16:creationId xmlns:a16="http://schemas.microsoft.com/office/drawing/2014/main" id="{D9913F8D-FFCE-041A-6B77-79500060A205}"/>
              </a:ext>
            </a:extLst>
          </p:cNvPr>
          <p:cNvSpPr>
            <a:spLocks noGrp="1"/>
          </p:cNvSpPr>
          <p:nvPr>
            <p:ph type="pic" sz="quarter" idx="19" hasCustomPrompt="1"/>
          </p:nvPr>
        </p:nvSpPr>
        <p:spPr>
          <a:xfrm>
            <a:off x="251579" y="1990846"/>
            <a:ext cx="3796546" cy="2876765"/>
          </a:xfrm>
          <a:prstGeom prst="roundRect">
            <a:avLst>
              <a:gd name="adj" fmla="val 1686"/>
            </a:avLst>
          </a:prstGeom>
        </p:spPr>
        <p:txBody>
          <a:bodyPr/>
          <a:lstStyle>
            <a:lvl1pPr marL="0" indent="0">
              <a:buNone/>
              <a:defRPr/>
            </a:lvl1pPr>
          </a:lstStyle>
          <a:p>
            <a:r>
              <a:rPr lang="en-US"/>
              <a:t> </a:t>
            </a:r>
          </a:p>
        </p:txBody>
      </p:sp>
      <p:sp>
        <p:nvSpPr>
          <p:cNvPr id="12" name="Picture Placeholder 25">
            <a:extLst>
              <a:ext uri="{FF2B5EF4-FFF2-40B4-BE49-F238E27FC236}">
                <a16:creationId xmlns:a16="http://schemas.microsoft.com/office/drawing/2014/main" id="{7544BE90-4D03-7877-27D1-0BDA56777AEA}"/>
              </a:ext>
            </a:extLst>
          </p:cNvPr>
          <p:cNvSpPr>
            <a:spLocks noGrp="1"/>
          </p:cNvSpPr>
          <p:nvPr>
            <p:ph type="pic" sz="quarter" idx="22" hasCustomPrompt="1"/>
          </p:nvPr>
        </p:nvSpPr>
        <p:spPr>
          <a:xfrm>
            <a:off x="4192548" y="1990846"/>
            <a:ext cx="3796546" cy="2876765"/>
          </a:xfrm>
          <a:prstGeom prst="roundRect">
            <a:avLst>
              <a:gd name="adj" fmla="val 1686"/>
            </a:avLst>
          </a:prstGeom>
        </p:spPr>
        <p:txBody>
          <a:bodyPr/>
          <a:lstStyle>
            <a:lvl1pPr marL="0" indent="0">
              <a:buNone/>
              <a:defRPr/>
            </a:lvl1pPr>
          </a:lstStyle>
          <a:p>
            <a:r>
              <a:rPr lang="en-US"/>
              <a:t> </a:t>
            </a:r>
          </a:p>
        </p:txBody>
      </p:sp>
      <p:sp>
        <p:nvSpPr>
          <p:cNvPr id="15" name="Picture Placeholder 25">
            <a:extLst>
              <a:ext uri="{FF2B5EF4-FFF2-40B4-BE49-F238E27FC236}">
                <a16:creationId xmlns:a16="http://schemas.microsoft.com/office/drawing/2014/main" id="{E0266381-D6A4-CB59-7885-638B8701808F}"/>
              </a:ext>
            </a:extLst>
          </p:cNvPr>
          <p:cNvSpPr>
            <a:spLocks noGrp="1"/>
          </p:cNvSpPr>
          <p:nvPr>
            <p:ph type="pic" sz="quarter" idx="23" hasCustomPrompt="1"/>
          </p:nvPr>
        </p:nvSpPr>
        <p:spPr>
          <a:xfrm>
            <a:off x="8133517" y="1990846"/>
            <a:ext cx="3796546" cy="2876765"/>
          </a:xfrm>
          <a:prstGeom prst="roundRect">
            <a:avLst>
              <a:gd name="adj" fmla="val 1686"/>
            </a:avLst>
          </a:prstGeom>
        </p:spPr>
        <p:txBody>
          <a:bodyPr>
            <a:noAutofit/>
          </a:bodyPr>
          <a:lstStyle>
            <a:lvl1pPr marL="0" indent="0">
              <a:buNone/>
              <a:defRPr/>
            </a:lvl1pPr>
          </a:lstStyle>
          <a:p>
            <a:r>
              <a:rPr lang="en-US"/>
              <a:t> </a:t>
            </a:r>
          </a:p>
        </p:txBody>
      </p:sp>
      <p:sp>
        <p:nvSpPr>
          <p:cNvPr id="16" name="Text Placeholder 2">
            <a:extLst>
              <a:ext uri="{FF2B5EF4-FFF2-40B4-BE49-F238E27FC236}">
                <a16:creationId xmlns:a16="http://schemas.microsoft.com/office/drawing/2014/main" id="{C377E6E0-3219-40C3-49AC-DBA23F94F473}"/>
              </a:ext>
            </a:extLst>
          </p:cNvPr>
          <p:cNvSpPr>
            <a:spLocks noGrp="1"/>
          </p:cNvSpPr>
          <p:nvPr>
            <p:ph type="body" idx="24" hasCustomPrompt="1"/>
          </p:nvPr>
        </p:nvSpPr>
        <p:spPr>
          <a:xfrm>
            <a:off x="251579" y="4960260"/>
            <a:ext cx="3796546" cy="717511"/>
          </a:xfrm>
        </p:spPr>
        <p:txBody>
          <a:bodyPr wrap="square" lIns="0" tIns="0" rIns="0" bIns="0" anchor="t">
            <a:noAutofit/>
          </a:bodyPr>
          <a:lstStyle>
            <a:lvl1pPr marL="0" indent="0">
              <a:lnSpc>
                <a:spcPct val="100000"/>
              </a:lnSpc>
              <a:spcBef>
                <a:spcPts val="0"/>
              </a:spcBef>
              <a:buNone/>
              <a:defRPr lang="en-US" sz="16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result</a:t>
            </a:r>
          </a:p>
        </p:txBody>
      </p:sp>
      <p:sp>
        <p:nvSpPr>
          <p:cNvPr id="17" name="Text Placeholder 2">
            <a:extLst>
              <a:ext uri="{FF2B5EF4-FFF2-40B4-BE49-F238E27FC236}">
                <a16:creationId xmlns:a16="http://schemas.microsoft.com/office/drawing/2014/main" id="{96C52012-16AF-5485-A658-2EE0A509FA3B}"/>
              </a:ext>
            </a:extLst>
          </p:cNvPr>
          <p:cNvSpPr>
            <a:spLocks noGrp="1"/>
          </p:cNvSpPr>
          <p:nvPr>
            <p:ph type="body" idx="25" hasCustomPrompt="1"/>
          </p:nvPr>
        </p:nvSpPr>
        <p:spPr>
          <a:xfrm>
            <a:off x="4192548" y="4960260"/>
            <a:ext cx="3796546" cy="717511"/>
          </a:xfrm>
        </p:spPr>
        <p:txBody>
          <a:bodyPr wrap="square" lIns="0" tIns="0" rIns="0" bIns="0" anchor="t">
            <a:noAutofit/>
          </a:bodyPr>
          <a:lstStyle>
            <a:lvl1pPr marL="0" indent="0">
              <a:lnSpc>
                <a:spcPct val="100000"/>
              </a:lnSpc>
              <a:spcBef>
                <a:spcPts val="0"/>
              </a:spcBef>
              <a:buNone/>
              <a:defRPr lang="en-US" sz="16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result</a:t>
            </a:r>
          </a:p>
        </p:txBody>
      </p:sp>
      <p:sp>
        <p:nvSpPr>
          <p:cNvPr id="18" name="Text Placeholder 2">
            <a:extLst>
              <a:ext uri="{FF2B5EF4-FFF2-40B4-BE49-F238E27FC236}">
                <a16:creationId xmlns:a16="http://schemas.microsoft.com/office/drawing/2014/main" id="{59A06392-D9E3-AD3D-2F9C-13E8B828BC8B}"/>
              </a:ext>
            </a:extLst>
          </p:cNvPr>
          <p:cNvSpPr>
            <a:spLocks noGrp="1"/>
          </p:cNvSpPr>
          <p:nvPr>
            <p:ph type="body" idx="26" hasCustomPrompt="1"/>
          </p:nvPr>
        </p:nvSpPr>
        <p:spPr>
          <a:xfrm>
            <a:off x="8133517" y="4960260"/>
            <a:ext cx="3796546" cy="717511"/>
          </a:xfrm>
        </p:spPr>
        <p:txBody>
          <a:bodyPr wrap="square" lIns="0" tIns="0" rIns="0" bIns="0" anchor="t">
            <a:noAutofit/>
          </a:bodyPr>
          <a:lstStyle>
            <a:lvl1pPr marL="0" indent="0">
              <a:lnSpc>
                <a:spcPct val="100000"/>
              </a:lnSpc>
              <a:spcBef>
                <a:spcPts val="0"/>
              </a:spcBef>
              <a:buNone/>
              <a:defRPr lang="en-US" sz="16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result</a:t>
            </a:r>
          </a:p>
        </p:txBody>
      </p:sp>
      <p:sp>
        <p:nvSpPr>
          <p:cNvPr id="11" name="Text Placeholder 4">
            <a:extLst>
              <a:ext uri="{FF2B5EF4-FFF2-40B4-BE49-F238E27FC236}">
                <a16:creationId xmlns:a16="http://schemas.microsoft.com/office/drawing/2014/main" id="{9D99505F-4F22-3222-52A1-B22C1C03910B}"/>
              </a:ext>
            </a:extLst>
          </p:cNvPr>
          <p:cNvSpPr>
            <a:spLocks noGrp="1"/>
          </p:cNvSpPr>
          <p:nvPr>
            <p:ph type="body" sz="quarter" idx="3" hasCustomPrompt="1"/>
          </p:nvPr>
        </p:nvSpPr>
        <p:spPr>
          <a:xfrm>
            <a:off x="251579" y="451996"/>
            <a:ext cx="759260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 one line only</a:t>
            </a:r>
          </a:p>
        </p:txBody>
      </p:sp>
      <p:sp>
        <p:nvSpPr>
          <p:cNvPr id="4" name="Text Placeholder 2">
            <a:extLst>
              <a:ext uri="{FF2B5EF4-FFF2-40B4-BE49-F238E27FC236}">
                <a16:creationId xmlns:a16="http://schemas.microsoft.com/office/drawing/2014/main" id="{94B1C8EF-8624-FC6B-C085-9C7766396D9E}"/>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3" name="Title 1">
            <a:extLst>
              <a:ext uri="{FF2B5EF4-FFF2-40B4-BE49-F238E27FC236}">
                <a16:creationId xmlns:a16="http://schemas.microsoft.com/office/drawing/2014/main" id="{9D01879D-A873-384B-8EC4-51D2DE3B79C3}"/>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8" name="Text Placeholder 9">
            <a:extLst>
              <a:ext uri="{FF2B5EF4-FFF2-40B4-BE49-F238E27FC236}">
                <a16:creationId xmlns:a16="http://schemas.microsoft.com/office/drawing/2014/main" id="{167AC3D5-9CDD-5D17-E5F7-7594FF0A8E76}"/>
              </a:ext>
            </a:extLst>
          </p:cNvPr>
          <p:cNvSpPr>
            <a:spLocks noGrp="1"/>
          </p:cNvSpPr>
          <p:nvPr>
            <p:ph type="body" sz="quarter" idx="37" hasCustomPrompt="1"/>
          </p:nvPr>
        </p:nvSpPr>
        <p:spPr>
          <a:xfrm>
            <a:off x="251579" y="5850155"/>
            <a:ext cx="3796546"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0" name="Text Placeholder 9">
            <a:extLst>
              <a:ext uri="{FF2B5EF4-FFF2-40B4-BE49-F238E27FC236}">
                <a16:creationId xmlns:a16="http://schemas.microsoft.com/office/drawing/2014/main" id="{C8262490-5D8C-1290-D018-A599216AB954}"/>
              </a:ext>
            </a:extLst>
          </p:cNvPr>
          <p:cNvSpPr>
            <a:spLocks noGrp="1"/>
          </p:cNvSpPr>
          <p:nvPr>
            <p:ph type="body" sz="quarter" idx="38" hasCustomPrompt="1"/>
          </p:nvPr>
        </p:nvSpPr>
        <p:spPr>
          <a:xfrm>
            <a:off x="4192548" y="5850155"/>
            <a:ext cx="3796546"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9" name="Text Placeholder 9">
            <a:extLst>
              <a:ext uri="{FF2B5EF4-FFF2-40B4-BE49-F238E27FC236}">
                <a16:creationId xmlns:a16="http://schemas.microsoft.com/office/drawing/2014/main" id="{53D23509-CF14-9D54-AB8F-1948B7FDDCB1}"/>
              </a:ext>
            </a:extLst>
          </p:cNvPr>
          <p:cNvSpPr>
            <a:spLocks noGrp="1"/>
          </p:cNvSpPr>
          <p:nvPr>
            <p:ph type="body" sz="quarter" idx="39" hasCustomPrompt="1"/>
          </p:nvPr>
        </p:nvSpPr>
        <p:spPr>
          <a:xfrm>
            <a:off x="8133517" y="5850155"/>
            <a:ext cx="3796546"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B5407723-A3F6-6F51-7E7B-90DE6D7FF1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840573208"/>
      </p:ext>
    </p:extLst>
  </p:cSld>
  <p:clrMapOvr>
    <a:masterClrMapping/>
  </p:clrMapOvr>
  <p:extLst>
    <p:ext uri="{DCECCB84-F9BA-43D5-87BE-67443E8EF086}">
      <p15:sldGuideLst xmlns:p15="http://schemas.microsoft.com/office/powerpoint/2012/main">
        <p15:guide id="1" orient="horz" pos="663">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tle, blank spac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4" name="Text Placeholder 4">
            <a:extLst>
              <a:ext uri="{FF2B5EF4-FFF2-40B4-BE49-F238E27FC236}">
                <a16:creationId xmlns:a16="http://schemas.microsoft.com/office/drawing/2014/main" id="{E08091B2-C930-349E-8525-E44787634F33}"/>
              </a:ext>
            </a:extLst>
          </p:cNvPr>
          <p:cNvSpPr>
            <a:spLocks noGrp="1"/>
          </p:cNvSpPr>
          <p:nvPr>
            <p:ph type="body" sz="quarter" idx="3" hasCustomPrompt="1"/>
          </p:nvPr>
        </p:nvSpPr>
        <p:spPr>
          <a:xfrm>
            <a:off x="251579" y="451996"/>
            <a:ext cx="759260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 one line only</a:t>
            </a:r>
          </a:p>
        </p:txBody>
      </p:sp>
      <p:sp>
        <p:nvSpPr>
          <p:cNvPr id="2" name="Title 1">
            <a:extLst>
              <a:ext uri="{FF2B5EF4-FFF2-40B4-BE49-F238E27FC236}">
                <a16:creationId xmlns:a16="http://schemas.microsoft.com/office/drawing/2014/main" id="{ABCE7FBE-FDED-8817-886D-B892CB8B9470}"/>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8" name="Text Placeholder 9">
            <a:extLst>
              <a:ext uri="{FF2B5EF4-FFF2-40B4-BE49-F238E27FC236}">
                <a16:creationId xmlns:a16="http://schemas.microsoft.com/office/drawing/2014/main" id="{AEF667D2-8198-3A41-4A2B-EB9DFFE874F9}"/>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3" name="Picture 2">
            <a:extLst>
              <a:ext uri="{FF2B5EF4-FFF2-40B4-BE49-F238E27FC236}">
                <a16:creationId xmlns:a16="http://schemas.microsoft.com/office/drawing/2014/main" id="{681DA407-EFA3-4A96-D36E-60C86A30DF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340794009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Full screen pictur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Picture Placeholder 2">
            <a:extLst>
              <a:ext uri="{FF2B5EF4-FFF2-40B4-BE49-F238E27FC236}">
                <a16:creationId xmlns:a16="http://schemas.microsoft.com/office/drawing/2014/main" id="{EB49E396-3098-5FA2-30AE-01C7564595CF}"/>
              </a:ext>
            </a:extLst>
          </p:cNvPr>
          <p:cNvSpPr>
            <a:spLocks noGrp="1"/>
          </p:cNvSpPr>
          <p:nvPr>
            <p:ph type="pic" sz="quarter" idx="22"/>
          </p:nvPr>
        </p:nvSpPr>
        <p:spPr>
          <a:xfrm>
            <a:off x="250825" y="958850"/>
            <a:ext cx="11674475" cy="4681085"/>
          </a:xfrm>
        </p:spPr>
        <p:txBody>
          <a:bodyPr/>
          <a:lstStyle>
            <a:lvl1pPr marL="0" indent="0">
              <a:buNone/>
              <a:defRPr>
                <a:solidFill>
                  <a:schemeClr val="tx2"/>
                </a:solidFill>
              </a:defRPr>
            </a:lvl1pPr>
          </a:lstStyle>
          <a:p>
            <a:r>
              <a:rPr lang="en-GB"/>
              <a:t>Click icon to add picture</a:t>
            </a:r>
            <a:endParaRPr lang="en-GB" dirty="0"/>
          </a:p>
        </p:txBody>
      </p:sp>
      <p:sp>
        <p:nvSpPr>
          <p:cNvPr id="9" name="Title 1">
            <a:extLst>
              <a:ext uri="{FF2B5EF4-FFF2-40B4-BE49-F238E27FC236}">
                <a16:creationId xmlns:a16="http://schemas.microsoft.com/office/drawing/2014/main" id="{437B76B2-3024-9D3E-6BB6-75C37705C563}"/>
              </a:ext>
            </a:extLst>
          </p:cNvPr>
          <p:cNvSpPr>
            <a:spLocks noGrp="1"/>
          </p:cNvSpPr>
          <p:nvPr>
            <p:ph type="title" hasCustomPrompt="1"/>
          </p:nvPr>
        </p:nvSpPr>
        <p:spPr>
          <a:xfrm>
            <a:off x="251579" y="207743"/>
            <a:ext cx="7652096"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0" name="Text Placeholder 4">
            <a:extLst>
              <a:ext uri="{FF2B5EF4-FFF2-40B4-BE49-F238E27FC236}">
                <a16:creationId xmlns:a16="http://schemas.microsoft.com/office/drawing/2014/main" id="{73894345-CD2C-42CF-8A93-E35DD33347D0}"/>
              </a:ext>
            </a:extLst>
          </p:cNvPr>
          <p:cNvSpPr>
            <a:spLocks noGrp="1"/>
          </p:cNvSpPr>
          <p:nvPr>
            <p:ph type="body" sz="quarter" idx="3" hasCustomPrompt="1"/>
          </p:nvPr>
        </p:nvSpPr>
        <p:spPr>
          <a:xfrm>
            <a:off x="251578" y="451996"/>
            <a:ext cx="11673721"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4" name="Text Placeholder 9">
            <a:extLst>
              <a:ext uri="{FF2B5EF4-FFF2-40B4-BE49-F238E27FC236}">
                <a16:creationId xmlns:a16="http://schemas.microsoft.com/office/drawing/2014/main" id="{37D0DB11-3486-A06E-A086-F1D74A5DBCED}"/>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2" name="Picture 1">
            <a:extLst>
              <a:ext uri="{FF2B5EF4-FFF2-40B4-BE49-F238E27FC236}">
                <a16:creationId xmlns:a16="http://schemas.microsoft.com/office/drawing/2014/main" id="{DA9DF16D-5ABD-188D-8F0D-C0DBC3AB2C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6727424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2 col imag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Picture Placeholder 2">
            <a:extLst>
              <a:ext uri="{FF2B5EF4-FFF2-40B4-BE49-F238E27FC236}">
                <a16:creationId xmlns:a16="http://schemas.microsoft.com/office/drawing/2014/main" id="{EB49E396-3098-5FA2-30AE-01C7564595CF}"/>
              </a:ext>
            </a:extLst>
          </p:cNvPr>
          <p:cNvSpPr>
            <a:spLocks noGrp="1"/>
          </p:cNvSpPr>
          <p:nvPr>
            <p:ph type="pic" sz="quarter" idx="22" hasCustomPrompt="1"/>
          </p:nvPr>
        </p:nvSpPr>
        <p:spPr>
          <a:xfrm>
            <a:off x="250825" y="2039843"/>
            <a:ext cx="7391561" cy="3600092"/>
          </a:xfrm>
        </p:spPr>
        <p:txBody>
          <a:bodyPr/>
          <a:lstStyle>
            <a:lvl1pPr marL="0" indent="0">
              <a:buNone/>
              <a:defRPr>
                <a:solidFill>
                  <a:schemeClr val="tx2"/>
                </a:solidFill>
              </a:defRPr>
            </a:lvl1pPr>
          </a:lstStyle>
          <a:p>
            <a:r>
              <a:rPr lang="en-GB" dirty="0"/>
              <a:t> </a:t>
            </a:r>
          </a:p>
        </p:txBody>
      </p:sp>
      <p:sp>
        <p:nvSpPr>
          <p:cNvPr id="9" name="Title 1">
            <a:extLst>
              <a:ext uri="{FF2B5EF4-FFF2-40B4-BE49-F238E27FC236}">
                <a16:creationId xmlns:a16="http://schemas.microsoft.com/office/drawing/2014/main" id="{437B76B2-3024-9D3E-6BB6-75C37705C563}"/>
              </a:ext>
            </a:extLst>
          </p:cNvPr>
          <p:cNvSpPr>
            <a:spLocks noGrp="1"/>
          </p:cNvSpPr>
          <p:nvPr>
            <p:ph type="title" hasCustomPrompt="1"/>
          </p:nvPr>
        </p:nvSpPr>
        <p:spPr>
          <a:xfrm>
            <a:off x="251579" y="207743"/>
            <a:ext cx="7652096"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7" name="Text Placeholder 2">
            <a:extLst>
              <a:ext uri="{FF2B5EF4-FFF2-40B4-BE49-F238E27FC236}">
                <a16:creationId xmlns:a16="http://schemas.microsoft.com/office/drawing/2014/main" id="{27076A23-5DE2-7567-37AF-DC1F6C37CA17}"/>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12" name="Picture Placeholder 2">
            <a:extLst>
              <a:ext uri="{FF2B5EF4-FFF2-40B4-BE49-F238E27FC236}">
                <a16:creationId xmlns:a16="http://schemas.microsoft.com/office/drawing/2014/main" id="{1E408C61-4A6A-E0BC-30A9-192545839F83}"/>
              </a:ext>
            </a:extLst>
          </p:cNvPr>
          <p:cNvSpPr>
            <a:spLocks noGrp="1"/>
          </p:cNvSpPr>
          <p:nvPr>
            <p:ph type="pic" sz="quarter" idx="23" hasCustomPrompt="1"/>
          </p:nvPr>
        </p:nvSpPr>
        <p:spPr>
          <a:xfrm>
            <a:off x="7903675" y="2039843"/>
            <a:ext cx="4033281" cy="3600092"/>
          </a:xfrm>
        </p:spPr>
        <p:txBody>
          <a:bodyPr/>
          <a:lstStyle>
            <a:lvl1pPr marL="0" indent="0">
              <a:buNone/>
              <a:defRPr>
                <a:solidFill>
                  <a:schemeClr val="tx2"/>
                </a:solidFill>
              </a:defRPr>
            </a:lvl1pPr>
          </a:lstStyle>
          <a:p>
            <a:r>
              <a:rPr lang="en-GB" dirty="0"/>
              <a:t> </a:t>
            </a:r>
          </a:p>
        </p:txBody>
      </p:sp>
      <p:sp>
        <p:nvSpPr>
          <p:cNvPr id="13" name="Text Placeholder 4">
            <a:extLst>
              <a:ext uri="{FF2B5EF4-FFF2-40B4-BE49-F238E27FC236}">
                <a16:creationId xmlns:a16="http://schemas.microsoft.com/office/drawing/2014/main" id="{3A4EFC37-65C5-D6FF-4C1F-0A58C96F81B5}"/>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4" name="Text Placeholder 9">
            <a:extLst>
              <a:ext uri="{FF2B5EF4-FFF2-40B4-BE49-F238E27FC236}">
                <a16:creationId xmlns:a16="http://schemas.microsoft.com/office/drawing/2014/main" id="{6B614175-35DC-C863-1C5C-63477E08D126}"/>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2" name="Picture 1">
            <a:extLst>
              <a:ext uri="{FF2B5EF4-FFF2-40B4-BE49-F238E27FC236}">
                <a16:creationId xmlns:a16="http://schemas.microsoft.com/office/drawing/2014/main" id="{7AC18FD9-C25E-2F93-9200-8BBF469E8D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34278504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Title, Full screen pictur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Picture Placeholder 2">
            <a:extLst>
              <a:ext uri="{FF2B5EF4-FFF2-40B4-BE49-F238E27FC236}">
                <a16:creationId xmlns:a16="http://schemas.microsoft.com/office/drawing/2014/main" id="{EB49E396-3098-5FA2-30AE-01C7564595CF}"/>
              </a:ext>
            </a:extLst>
          </p:cNvPr>
          <p:cNvSpPr>
            <a:spLocks noGrp="1"/>
          </p:cNvSpPr>
          <p:nvPr>
            <p:ph type="pic" sz="quarter" idx="22" hasCustomPrompt="1"/>
          </p:nvPr>
        </p:nvSpPr>
        <p:spPr>
          <a:xfrm>
            <a:off x="250825" y="1824399"/>
            <a:ext cx="11686131" cy="3815536"/>
          </a:xfrm>
        </p:spPr>
        <p:txBody>
          <a:bodyPr/>
          <a:lstStyle>
            <a:lvl1pPr marL="0" indent="0">
              <a:buNone/>
              <a:defRPr>
                <a:solidFill>
                  <a:schemeClr val="tx2"/>
                </a:solidFill>
              </a:defRPr>
            </a:lvl1pPr>
          </a:lstStyle>
          <a:p>
            <a:r>
              <a:rPr lang="en-GB" dirty="0"/>
              <a:t> </a:t>
            </a:r>
          </a:p>
        </p:txBody>
      </p:sp>
      <p:sp>
        <p:nvSpPr>
          <p:cNvPr id="9" name="Title 1">
            <a:extLst>
              <a:ext uri="{FF2B5EF4-FFF2-40B4-BE49-F238E27FC236}">
                <a16:creationId xmlns:a16="http://schemas.microsoft.com/office/drawing/2014/main" id="{437B76B2-3024-9D3E-6BB6-75C37705C563}"/>
              </a:ext>
            </a:extLst>
          </p:cNvPr>
          <p:cNvSpPr>
            <a:spLocks noGrp="1"/>
          </p:cNvSpPr>
          <p:nvPr>
            <p:ph type="title" hasCustomPrompt="1"/>
          </p:nvPr>
        </p:nvSpPr>
        <p:spPr>
          <a:xfrm>
            <a:off x="251579" y="207743"/>
            <a:ext cx="7652096"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0" name="Text Placeholder 4">
            <a:extLst>
              <a:ext uri="{FF2B5EF4-FFF2-40B4-BE49-F238E27FC236}">
                <a16:creationId xmlns:a16="http://schemas.microsoft.com/office/drawing/2014/main" id="{73894345-CD2C-42CF-8A93-E35DD33347D0}"/>
              </a:ext>
            </a:extLst>
          </p:cNvPr>
          <p:cNvSpPr>
            <a:spLocks noGrp="1"/>
          </p:cNvSpPr>
          <p:nvPr>
            <p:ph type="body" sz="quarter" idx="3" hasCustomPrompt="1"/>
          </p:nvPr>
        </p:nvSpPr>
        <p:spPr>
          <a:xfrm>
            <a:off x="251578" y="451996"/>
            <a:ext cx="11685377"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7" name="Text Placeholder 2">
            <a:extLst>
              <a:ext uri="{FF2B5EF4-FFF2-40B4-BE49-F238E27FC236}">
                <a16:creationId xmlns:a16="http://schemas.microsoft.com/office/drawing/2014/main" id="{27076A23-5DE2-7567-37AF-DC1F6C37CA17}"/>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4" name="Text Placeholder 9">
            <a:extLst>
              <a:ext uri="{FF2B5EF4-FFF2-40B4-BE49-F238E27FC236}">
                <a16:creationId xmlns:a16="http://schemas.microsoft.com/office/drawing/2014/main" id="{77D54A07-B383-CF44-6E93-339D29EF3023}"/>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2" name="Picture 1">
            <a:extLst>
              <a:ext uri="{FF2B5EF4-FFF2-40B4-BE49-F238E27FC236}">
                <a16:creationId xmlns:a16="http://schemas.microsoft.com/office/drawing/2014/main" id="{63394837-493C-7D87-BEC4-2D8CB331044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92198359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itle left small text righ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1206737"/>
            <a:ext cx="3028650" cy="2700000"/>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a:t>
            </a:r>
          </a:p>
        </p:txBody>
      </p:sp>
      <p:sp>
        <p:nvSpPr>
          <p:cNvPr id="34" name="Text Placeholder 2">
            <a:extLst>
              <a:ext uri="{FF2B5EF4-FFF2-40B4-BE49-F238E27FC236}">
                <a16:creationId xmlns:a16="http://schemas.microsoft.com/office/drawing/2014/main" id="{56FCDF8D-268B-06BC-0298-BAEB85027DD3}"/>
              </a:ext>
            </a:extLst>
          </p:cNvPr>
          <p:cNvSpPr>
            <a:spLocks noGrp="1"/>
          </p:cNvSpPr>
          <p:nvPr>
            <p:ph type="body" idx="15" hasCustomPrompt="1"/>
          </p:nvPr>
        </p:nvSpPr>
        <p:spPr>
          <a:xfrm>
            <a:off x="4200139" y="1206738"/>
            <a:ext cx="6645898" cy="3231654"/>
          </a:xfrm>
        </p:spPr>
        <p:txBody>
          <a:bodyPr wrap="square" lIns="0" tIns="0" rIns="0" bIns="0" anchor="t">
            <a:noAutofit/>
          </a:bodyPr>
          <a:lstStyle>
            <a:lvl1pPr marL="0" indent="0">
              <a:lnSpc>
                <a:spcPct val="100000"/>
              </a:lnSpc>
              <a:spcBef>
                <a:spcPts val="0"/>
              </a:spcBef>
              <a:spcAft>
                <a:spcPts val="1200"/>
              </a:spcAft>
              <a:buNone/>
              <a:defRPr lang="en-US" sz="20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err="1"/>
              <a:t>Nulparum</a:t>
            </a:r>
            <a:r>
              <a:rPr lang="en-US" dirty="0"/>
              <a:t> aces </a:t>
            </a:r>
            <a:r>
              <a:rPr lang="en-US" dirty="0" err="1"/>
              <a:t>sitatur</a:t>
            </a:r>
            <a:r>
              <a:rPr lang="en-US" dirty="0"/>
              <a:t> </a:t>
            </a:r>
            <a:r>
              <a:rPr lang="en-US" dirty="0" err="1"/>
              <a:t>eque</a:t>
            </a:r>
            <a:r>
              <a:rPr lang="en-US" dirty="0"/>
              <a:t> </a:t>
            </a:r>
            <a:r>
              <a:rPr lang="en-US" dirty="0" err="1"/>
              <a:t>cusam</a:t>
            </a:r>
            <a:r>
              <a:rPr lang="en-US" dirty="0"/>
              <a:t>, </a:t>
            </a:r>
            <a:r>
              <a:rPr lang="en-US" dirty="0" err="1"/>
              <a:t>vere</a:t>
            </a:r>
            <a:r>
              <a:rPr lang="en-US" dirty="0"/>
              <a:t>, sunt od ma pe </a:t>
            </a:r>
            <a:r>
              <a:rPr lang="en-US" dirty="0" err="1"/>
              <a:t>perfero</a:t>
            </a:r>
            <a:r>
              <a:rPr lang="en-US" dirty="0"/>
              <a:t> </a:t>
            </a:r>
            <a:r>
              <a:rPr lang="en-US" dirty="0" err="1"/>
              <a:t>exceariae</a:t>
            </a:r>
            <a:r>
              <a:rPr lang="en-US" dirty="0"/>
              <a:t> </a:t>
            </a:r>
            <a:r>
              <a:rPr lang="en-US" dirty="0" err="1"/>
              <a:t>perorerrum</a:t>
            </a:r>
            <a:r>
              <a:rPr lang="en-US" dirty="0"/>
              <a:t> </a:t>
            </a:r>
            <a:r>
              <a:rPr lang="en-US" dirty="0" err="1"/>
              <a:t>volori</a:t>
            </a:r>
            <a:r>
              <a:rPr lang="en-US" dirty="0"/>
              <a:t> </a:t>
            </a:r>
            <a:r>
              <a:rPr lang="en-US" dirty="0" err="1"/>
              <a:t>coruntur</a:t>
            </a:r>
            <a:r>
              <a:rPr lang="en-US" dirty="0"/>
              <a:t>, </a:t>
            </a:r>
            <a:r>
              <a:rPr lang="en-US" dirty="0" err="1"/>
              <a:t>soluptatur</a:t>
            </a:r>
            <a:r>
              <a:rPr lang="en-US" dirty="0"/>
              <a:t> </a:t>
            </a:r>
            <a:r>
              <a:rPr lang="en-US" dirty="0" err="1"/>
              <a:t>repudit</a:t>
            </a:r>
            <a:r>
              <a:rPr lang="en-US" dirty="0"/>
              <a:t> et </a:t>
            </a:r>
            <a:r>
              <a:rPr lang="en-US" dirty="0" err="1"/>
              <a:t>plandendis</a:t>
            </a:r>
            <a:r>
              <a:rPr lang="en-US" dirty="0"/>
              <a:t> qui </a:t>
            </a:r>
            <a:r>
              <a:rPr lang="en-US" dirty="0" err="1"/>
              <a:t>tecto</a:t>
            </a:r>
            <a:r>
              <a:rPr lang="en-US" dirty="0"/>
              <a:t> </a:t>
            </a:r>
            <a:r>
              <a:rPr lang="en-US" dirty="0" err="1"/>
              <a:t>volum</a:t>
            </a:r>
            <a:r>
              <a:rPr lang="en-US" dirty="0"/>
              <a:t> </a:t>
            </a:r>
            <a:r>
              <a:rPr lang="en-US" dirty="0" err="1"/>
              <a:t>resed</a:t>
            </a:r>
            <a:r>
              <a:rPr lang="en-US" dirty="0"/>
              <a:t> </a:t>
            </a:r>
            <a:r>
              <a:rPr lang="en-US" dirty="0" err="1"/>
              <a:t>ut</a:t>
            </a:r>
            <a:r>
              <a:rPr lang="en-US" dirty="0"/>
              <a:t> </a:t>
            </a:r>
            <a:r>
              <a:rPr lang="en-US" dirty="0" err="1"/>
              <a:t>faceri</a:t>
            </a:r>
            <a:r>
              <a:rPr lang="en-US" dirty="0"/>
              <a:t> </a:t>
            </a:r>
            <a:r>
              <a:rPr lang="en-US" dirty="0" err="1"/>
              <a:t>ipsam</a:t>
            </a:r>
            <a:r>
              <a:rPr lang="en-US" dirty="0"/>
              <a:t> </a:t>
            </a:r>
            <a:r>
              <a:rPr lang="en-US" dirty="0" err="1"/>
              <a:t>deliquiatem</a:t>
            </a:r>
            <a:r>
              <a:rPr lang="en-US" dirty="0"/>
              <a:t> </a:t>
            </a:r>
            <a:r>
              <a:rPr lang="en-US" dirty="0" err="1"/>
              <a:t>duciis</a:t>
            </a:r>
            <a:r>
              <a:rPr lang="en-US" dirty="0"/>
              <a:t> </a:t>
            </a:r>
            <a:r>
              <a:rPr lang="en-US" dirty="0" err="1"/>
              <a:t>exerfer</a:t>
            </a:r>
            <a:r>
              <a:rPr lang="en-US" dirty="0"/>
              <a:t> </a:t>
            </a:r>
            <a:r>
              <a:rPr lang="en-US" dirty="0" err="1"/>
              <a:t>essequam</a:t>
            </a:r>
            <a:r>
              <a:rPr lang="en-US" dirty="0"/>
              <a:t> </a:t>
            </a:r>
            <a:r>
              <a:rPr lang="en-US" dirty="0" err="1"/>
              <a:t>eaquo</a:t>
            </a:r>
            <a:r>
              <a:rPr lang="en-US" dirty="0"/>
              <a:t> </a:t>
            </a:r>
            <a:r>
              <a:rPr lang="en-US" dirty="0" err="1"/>
              <a:t>cumque</a:t>
            </a:r>
            <a:r>
              <a:rPr lang="en-US" dirty="0"/>
              <a:t> </a:t>
            </a:r>
            <a:r>
              <a:rPr lang="en-US" dirty="0" err="1"/>
              <a:t>natur</a:t>
            </a:r>
            <a:r>
              <a:rPr lang="en-US" dirty="0"/>
              <a:t> </a:t>
            </a:r>
            <a:r>
              <a:rPr lang="en-US" dirty="0" err="1"/>
              <a:t>nonsendi</a:t>
            </a:r>
            <a:r>
              <a:rPr lang="en-US" dirty="0"/>
              <a:t> </a:t>
            </a:r>
            <a:r>
              <a:rPr lang="en-US" dirty="0" err="1"/>
              <a:t>dolorep</a:t>
            </a:r>
            <a:r>
              <a:rPr lang="en-US" dirty="0"/>
              <a:t> </a:t>
            </a:r>
            <a:r>
              <a:rPr lang="en-US" dirty="0" err="1"/>
              <a:t>tiasperoria</a:t>
            </a:r>
            <a:r>
              <a:rPr lang="en-US" dirty="0"/>
              <a:t> </a:t>
            </a:r>
            <a:r>
              <a:rPr lang="en-US" dirty="0" err="1"/>
              <a:t>volupta</a:t>
            </a:r>
            <a:r>
              <a:rPr lang="en-US" dirty="0"/>
              <a:t> </a:t>
            </a:r>
            <a:r>
              <a:rPr lang="en-US" dirty="0" err="1"/>
              <a:t>quiantiur</a:t>
            </a:r>
            <a:r>
              <a:rPr lang="en-US" dirty="0"/>
              <a:t>, </a:t>
            </a:r>
            <a:r>
              <a:rPr lang="en-US" dirty="0" err="1"/>
              <a:t>ut</a:t>
            </a:r>
            <a:r>
              <a:rPr lang="en-US" dirty="0"/>
              <a:t> </a:t>
            </a:r>
            <a:r>
              <a:rPr lang="en-US" dirty="0" err="1"/>
              <a:t>est</a:t>
            </a:r>
            <a:r>
              <a:rPr lang="en-US" dirty="0"/>
              <a:t> </a:t>
            </a:r>
            <a:r>
              <a:rPr lang="en-US" dirty="0" err="1"/>
              <a:t>etur</a:t>
            </a:r>
            <a:r>
              <a:rPr lang="en-US" dirty="0"/>
              <a:t> </a:t>
            </a:r>
            <a:r>
              <a:rPr lang="en-US" dirty="0" err="1"/>
              <a:t>andae</a:t>
            </a:r>
            <a:r>
              <a:rPr lang="en-US" dirty="0"/>
              <a:t> </a:t>
            </a:r>
            <a:r>
              <a:rPr lang="en-US" dirty="0" err="1"/>
              <a:t>ea</a:t>
            </a:r>
            <a:r>
              <a:rPr lang="en-US" dirty="0"/>
              <a:t> </a:t>
            </a:r>
            <a:r>
              <a:rPr lang="en-US" dirty="0" err="1"/>
              <a:t>sitatur</a:t>
            </a:r>
            <a:r>
              <a:rPr lang="en-US" dirty="0"/>
              <a:t>.</a:t>
            </a:r>
          </a:p>
          <a:p>
            <a:pPr marL="0" lvl="0" indent="0" algn="l" defTabSz="914400" rtl="0" eaLnBrk="1" latinLnBrk="0" hangingPunct="1">
              <a:lnSpc>
                <a:spcPct val="100000"/>
              </a:lnSpc>
              <a:spcBef>
                <a:spcPts val="0"/>
              </a:spcBef>
              <a:buFont typeface="Arial" panose="020B0604020202020204" pitchFamily="34" charset="0"/>
              <a:buNone/>
            </a:pPr>
            <a:r>
              <a:rPr lang="en-US" dirty="0" err="1"/>
              <a:t>Xeratestotae</a:t>
            </a:r>
            <a:r>
              <a:rPr lang="en-US" dirty="0"/>
              <a:t> </a:t>
            </a:r>
            <a:r>
              <a:rPr lang="en-US" dirty="0" err="1"/>
              <a:t>dia</a:t>
            </a:r>
            <a:r>
              <a:rPr lang="en-US" dirty="0"/>
              <a:t> </a:t>
            </a:r>
            <a:r>
              <a:rPr lang="en-US" dirty="0" err="1"/>
              <a:t>dolorup</a:t>
            </a:r>
            <a:r>
              <a:rPr lang="en-US" dirty="0"/>
              <a:t> </a:t>
            </a:r>
            <a:r>
              <a:rPr lang="en-US" dirty="0" err="1"/>
              <a:t>taturio</a:t>
            </a:r>
            <a:r>
              <a:rPr lang="en-US" dirty="0"/>
              <a:t> </a:t>
            </a:r>
            <a:r>
              <a:rPr lang="en-US" dirty="0" err="1"/>
              <a:t>beatur</a:t>
            </a:r>
            <a:r>
              <a:rPr lang="en-US" dirty="0"/>
              <a:t>, </a:t>
            </a:r>
            <a:r>
              <a:rPr lang="en-US" dirty="0" err="1"/>
              <a:t>sandellore</a:t>
            </a:r>
            <a:r>
              <a:rPr lang="en-US" dirty="0"/>
              <a:t> </a:t>
            </a:r>
            <a:r>
              <a:rPr lang="en-US" dirty="0" err="1"/>
              <a:t>quam</a:t>
            </a:r>
            <a:r>
              <a:rPr lang="en-US" dirty="0"/>
              <a:t> </a:t>
            </a:r>
            <a:r>
              <a:rPr lang="en-US" dirty="0" err="1"/>
              <a:t>rercium</a:t>
            </a:r>
            <a:r>
              <a:rPr lang="en-US" dirty="0"/>
              <a:t> </a:t>
            </a:r>
            <a:r>
              <a:rPr lang="en-US" dirty="0" err="1"/>
              <a:t>erem</a:t>
            </a:r>
            <a:r>
              <a:rPr lang="en-US" dirty="0"/>
              <a:t> </a:t>
            </a:r>
            <a:r>
              <a:rPr lang="en-US" dirty="0" err="1"/>
              <a:t>aut</a:t>
            </a:r>
            <a:r>
              <a:rPr lang="en-US" dirty="0"/>
              <a:t> </a:t>
            </a:r>
            <a:r>
              <a:rPr lang="en-US" dirty="0" err="1"/>
              <a:t>magnatur</a:t>
            </a:r>
            <a:r>
              <a:rPr lang="en-US" dirty="0"/>
              <a:t> </a:t>
            </a:r>
            <a:r>
              <a:rPr lang="en-US" dirty="0" err="1"/>
              <a:t>alignat</a:t>
            </a:r>
            <a:r>
              <a:rPr lang="en-US" dirty="0"/>
              <a:t> </a:t>
            </a:r>
            <a:r>
              <a:rPr lang="en-US" dirty="0" err="1"/>
              <a:t>ationseque</a:t>
            </a:r>
            <a:r>
              <a:rPr lang="en-US" dirty="0"/>
              <a:t> </a:t>
            </a:r>
            <a:r>
              <a:rPr lang="en-US" dirty="0" err="1"/>
              <a:t>acest</a:t>
            </a:r>
            <a:r>
              <a:rPr lang="en-US" dirty="0"/>
              <a:t> </a:t>
            </a:r>
            <a:r>
              <a:rPr lang="en-US" dirty="0" err="1"/>
              <a:t>derenis</a:t>
            </a:r>
            <a:r>
              <a:rPr lang="en-US" dirty="0"/>
              <a:t> a </a:t>
            </a:r>
            <a:r>
              <a:rPr lang="en-US" dirty="0" err="1"/>
              <a:t>quiationempe</a:t>
            </a:r>
            <a:r>
              <a:rPr lang="en-US" dirty="0"/>
              <a:t> non </a:t>
            </a:r>
            <a:r>
              <a:rPr lang="en-US" dirty="0" err="1"/>
              <a:t>eos</a:t>
            </a:r>
            <a:r>
              <a:rPr lang="en-US" dirty="0"/>
              <a:t> </a:t>
            </a:r>
            <a:r>
              <a:rPr lang="en-US" dirty="0" err="1"/>
              <a:t>volecestium</a:t>
            </a:r>
            <a:r>
              <a:rPr lang="en-US" dirty="0"/>
              <a:t> </a:t>
            </a:r>
            <a:r>
              <a:rPr lang="en-US" dirty="0" err="1"/>
              <a:t>quatemporit</a:t>
            </a:r>
            <a:r>
              <a:rPr lang="en-US" dirty="0"/>
              <a:t>, </a:t>
            </a:r>
            <a:r>
              <a:rPr lang="en-US" dirty="0" err="1"/>
              <a:t>unt</a:t>
            </a:r>
            <a:r>
              <a:rPr lang="en-US" dirty="0"/>
              <a:t> ad </a:t>
            </a:r>
            <a:r>
              <a:rPr lang="en-US" dirty="0" err="1"/>
              <a:t>magni</a:t>
            </a:r>
            <a:r>
              <a:rPr lang="en-US" dirty="0"/>
              <a:t> </a:t>
            </a:r>
            <a:r>
              <a:rPr lang="en-US" dirty="0" err="1"/>
              <a:t>bea</a:t>
            </a:r>
            <a:r>
              <a:rPr lang="en-US" dirty="0"/>
              <a:t> </a:t>
            </a:r>
            <a:r>
              <a:rPr lang="en-US" dirty="0" err="1"/>
              <a:t>nonsendae</a:t>
            </a:r>
            <a:r>
              <a:rPr lang="en-US" dirty="0"/>
              <a:t> </a:t>
            </a:r>
            <a:r>
              <a:rPr lang="en-US" dirty="0" err="1"/>
              <a:t>ni</a:t>
            </a:r>
            <a:r>
              <a:rPr lang="en-US" dirty="0"/>
              <a:t> </a:t>
            </a:r>
            <a:r>
              <a:rPr lang="en-US" dirty="0" err="1"/>
              <a:t>conempos</a:t>
            </a:r>
            <a:r>
              <a:rPr lang="en-US" dirty="0"/>
              <a:t> </a:t>
            </a:r>
            <a:r>
              <a:rPr lang="en-US" dirty="0" err="1"/>
              <a:t>ea</a:t>
            </a:r>
            <a:r>
              <a:rPr lang="en-US" dirty="0"/>
              <a:t> </a:t>
            </a:r>
            <a:r>
              <a:rPr lang="en-US" dirty="0" err="1"/>
              <a:t>nos</a:t>
            </a:r>
            <a:r>
              <a:rPr lang="en-US" dirty="0"/>
              <a:t> </a:t>
            </a:r>
            <a:r>
              <a:rPr lang="en-US" dirty="0" err="1"/>
              <a:t>aute</a:t>
            </a:r>
            <a:r>
              <a:rPr lang="en-US" dirty="0"/>
              <a:t>.</a:t>
            </a:r>
          </a:p>
        </p:txBody>
      </p:sp>
      <p:sp>
        <p:nvSpPr>
          <p:cNvPr id="3" name="Title 1">
            <a:extLst>
              <a:ext uri="{FF2B5EF4-FFF2-40B4-BE49-F238E27FC236}">
                <a16:creationId xmlns:a16="http://schemas.microsoft.com/office/drawing/2014/main" id="{01CD6E7C-7C3E-08BD-C4B2-3A8040881D80}"/>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pic>
        <p:nvPicPr>
          <p:cNvPr id="4" name="Picture 3">
            <a:extLst>
              <a:ext uri="{FF2B5EF4-FFF2-40B4-BE49-F238E27FC236}">
                <a16:creationId xmlns:a16="http://schemas.microsoft.com/office/drawing/2014/main" id="{26769D05-D277-0E6D-CEEA-34202B102D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599834820"/>
      </p:ext>
    </p:extLst>
  </p:cSld>
  <p:clrMapOvr>
    <a:masterClrMapping/>
  </p:clrMapOvr>
  <p:extLst>
    <p:ext uri="{DCECCB84-F9BA-43D5-87BE-67443E8EF086}">
      <p15:sldGuideLst xmlns:p15="http://schemas.microsoft.com/office/powerpoint/2012/main">
        <p15:guide id="1" orient="horz" pos="822">
          <p15:clr>
            <a:srgbClr val="FBAE40"/>
          </p15:clr>
        </p15:guide>
        <p15:guide id="2" pos="2638">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left big text righ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7652096"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1206737"/>
            <a:ext cx="3028650" cy="2700000"/>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a:t>
            </a:r>
          </a:p>
        </p:txBody>
      </p:sp>
      <p:sp>
        <p:nvSpPr>
          <p:cNvPr id="7" name="Text Placeholder 2">
            <a:extLst>
              <a:ext uri="{FF2B5EF4-FFF2-40B4-BE49-F238E27FC236}">
                <a16:creationId xmlns:a16="http://schemas.microsoft.com/office/drawing/2014/main" id="{5978E0A2-7B3B-50C3-817F-D0D322C3314C}"/>
              </a:ext>
            </a:extLst>
          </p:cNvPr>
          <p:cNvSpPr>
            <a:spLocks noGrp="1"/>
          </p:cNvSpPr>
          <p:nvPr>
            <p:ph type="body" idx="15" hasCustomPrompt="1"/>
          </p:nvPr>
        </p:nvSpPr>
        <p:spPr>
          <a:xfrm>
            <a:off x="4200139" y="1206738"/>
            <a:ext cx="6645898" cy="3231654"/>
          </a:xfrm>
        </p:spPr>
        <p:txBody>
          <a:bodyPr wrap="square" lIns="0" tIns="0" rIns="0" bIns="0" anchor="t">
            <a:noAutofit/>
          </a:bodyPr>
          <a:lstStyle>
            <a:lvl1pPr marL="0" indent="0">
              <a:lnSpc>
                <a:spcPct val="100000"/>
              </a:lnSpc>
              <a:spcBef>
                <a:spcPts val="0"/>
              </a:spcBef>
              <a:spcAft>
                <a:spcPts val="1200"/>
              </a:spcAft>
              <a:buNone/>
              <a:defRPr lang="en-US" sz="3200" b="0" kern="120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err="1"/>
              <a:t>Nulparum</a:t>
            </a:r>
            <a:r>
              <a:rPr lang="en-US" dirty="0"/>
              <a:t> aces </a:t>
            </a:r>
            <a:r>
              <a:rPr lang="en-US" dirty="0" err="1"/>
              <a:t>sitatur</a:t>
            </a:r>
            <a:r>
              <a:rPr lang="en-US" dirty="0"/>
              <a:t> </a:t>
            </a:r>
            <a:r>
              <a:rPr lang="en-US" dirty="0" err="1"/>
              <a:t>eque</a:t>
            </a:r>
            <a:r>
              <a:rPr lang="en-US" dirty="0"/>
              <a:t> </a:t>
            </a:r>
            <a:r>
              <a:rPr lang="en-US" dirty="0" err="1"/>
              <a:t>cusam</a:t>
            </a:r>
            <a:r>
              <a:rPr lang="en-US" dirty="0"/>
              <a:t>, </a:t>
            </a:r>
            <a:r>
              <a:rPr lang="en-US" dirty="0" err="1"/>
              <a:t>vere</a:t>
            </a:r>
            <a:r>
              <a:rPr lang="en-US" dirty="0"/>
              <a:t>, sunt od ma pe </a:t>
            </a:r>
            <a:r>
              <a:rPr lang="en-US" dirty="0" err="1"/>
              <a:t>perfero</a:t>
            </a:r>
            <a:r>
              <a:rPr lang="en-US" dirty="0"/>
              <a:t> </a:t>
            </a:r>
            <a:r>
              <a:rPr lang="en-US" dirty="0" err="1"/>
              <a:t>exceariae</a:t>
            </a:r>
            <a:r>
              <a:rPr lang="en-US" dirty="0"/>
              <a:t> </a:t>
            </a:r>
            <a:r>
              <a:rPr lang="en-US" dirty="0" err="1"/>
              <a:t>perorerrum</a:t>
            </a:r>
            <a:r>
              <a:rPr lang="en-US" dirty="0"/>
              <a:t> </a:t>
            </a:r>
            <a:r>
              <a:rPr lang="en-US" dirty="0" err="1"/>
              <a:t>volori</a:t>
            </a:r>
            <a:r>
              <a:rPr lang="en-US" dirty="0"/>
              <a:t> </a:t>
            </a:r>
            <a:r>
              <a:rPr lang="en-US" dirty="0" err="1"/>
              <a:t>coruntur</a:t>
            </a:r>
            <a:r>
              <a:rPr lang="en-US" dirty="0"/>
              <a:t>, </a:t>
            </a:r>
            <a:r>
              <a:rPr lang="en-US" dirty="0" err="1"/>
              <a:t>soluptatur</a:t>
            </a:r>
            <a:r>
              <a:rPr lang="en-US" dirty="0"/>
              <a:t> </a:t>
            </a:r>
            <a:r>
              <a:rPr lang="en-US" dirty="0" err="1"/>
              <a:t>repudit</a:t>
            </a:r>
            <a:r>
              <a:rPr lang="en-US" dirty="0"/>
              <a:t> et </a:t>
            </a:r>
            <a:r>
              <a:rPr lang="en-US" dirty="0" err="1"/>
              <a:t>plandendis</a:t>
            </a:r>
            <a:endParaRPr lang="en-US" dirty="0"/>
          </a:p>
        </p:txBody>
      </p:sp>
      <p:pic>
        <p:nvPicPr>
          <p:cNvPr id="3" name="Picture 2">
            <a:extLst>
              <a:ext uri="{FF2B5EF4-FFF2-40B4-BE49-F238E27FC236}">
                <a16:creationId xmlns:a16="http://schemas.microsoft.com/office/drawing/2014/main" id="{9E8BBA54-432A-9156-C305-A8715EFBE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35586573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image, graphic, text">
    <p:bg>
      <p:bgPr>
        <a:solidFill>
          <a:srgbClr val="F3F4F4"/>
        </a:solid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F2069D97-BC47-A1A3-266E-60DFBF10E542}"/>
              </a:ext>
            </a:extLst>
          </p:cNvPr>
          <p:cNvSpPr>
            <a:spLocks noChangeAspect="1"/>
          </p:cNvSpPr>
          <p:nvPr userDrawn="1"/>
        </p:nvSpPr>
        <p:spPr>
          <a:xfrm>
            <a:off x="5655076" y="272376"/>
            <a:ext cx="6281880" cy="5928399"/>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10" name="Picture Placeholder 25">
            <a:extLst>
              <a:ext uri="{FF2B5EF4-FFF2-40B4-BE49-F238E27FC236}">
                <a16:creationId xmlns:a16="http://schemas.microsoft.com/office/drawing/2014/main" id="{E7E9724B-AE37-E43D-6BF3-B6A49A383086}"/>
              </a:ext>
            </a:extLst>
          </p:cNvPr>
          <p:cNvSpPr>
            <a:spLocks noGrp="1"/>
          </p:cNvSpPr>
          <p:nvPr>
            <p:ph type="pic" sz="quarter" idx="19" hasCustomPrompt="1"/>
          </p:nvPr>
        </p:nvSpPr>
        <p:spPr>
          <a:xfrm>
            <a:off x="251579" y="1636718"/>
            <a:ext cx="5234822" cy="4590254"/>
          </a:xfrm>
          <a:prstGeom prst="roundRect">
            <a:avLst>
              <a:gd name="adj" fmla="val 1686"/>
            </a:avLst>
          </a:prstGeom>
        </p:spPr>
        <p:txBody>
          <a:bodyPr/>
          <a:lstStyle>
            <a:lvl1pPr marL="0" indent="0">
              <a:buNone/>
              <a:defRPr/>
            </a:lvl1pPr>
          </a:lstStyle>
          <a:p>
            <a:r>
              <a:rPr lang="en-US"/>
              <a:t> </a:t>
            </a:r>
          </a:p>
        </p:txBody>
      </p:sp>
      <p:sp>
        <p:nvSpPr>
          <p:cNvPr id="12" name="Picture Placeholder 25">
            <a:extLst>
              <a:ext uri="{FF2B5EF4-FFF2-40B4-BE49-F238E27FC236}">
                <a16:creationId xmlns:a16="http://schemas.microsoft.com/office/drawing/2014/main" id="{AC9132C9-5137-C463-B6B0-5905216F5FD1}"/>
              </a:ext>
            </a:extLst>
          </p:cNvPr>
          <p:cNvSpPr>
            <a:spLocks noGrp="1"/>
          </p:cNvSpPr>
          <p:nvPr>
            <p:ph type="pic" sz="quarter" idx="26" hasCustomPrompt="1"/>
          </p:nvPr>
        </p:nvSpPr>
        <p:spPr>
          <a:xfrm>
            <a:off x="5834751" y="453963"/>
            <a:ext cx="5854556" cy="4414295"/>
          </a:xfrm>
          <a:prstGeom prst="roundRect">
            <a:avLst>
              <a:gd name="adj" fmla="val 1686"/>
            </a:avLst>
          </a:prstGeom>
        </p:spPr>
        <p:txBody>
          <a:bodyPr/>
          <a:lstStyle>
            <a:lvl1pPr marL="0" indent="0">
              <a:buNone/>
              <a:defRPr/>
            </a:lvl1pPr>
          </a:lstStyle>
          <a:p>
            <a:r>
              <a:rPr lang="en-US"/>
              <a:t> </a:t>
            </a:r>
          </a:p>
        </p:txBody>
      </p:sp>
      <p:sp>
        <p:nvSpPr>
          <p:cNvPr id="4" name="Text Placeholder 4">
            <a:extLst>
              <a:ext uri="{FF2B5EF4-FFF2-40B4-BE49-F238E27FC236}">
                <a16:creationId xmlns:a16="http://schemas.microsoft.com/office/drawing/2014/main" id="{152D9C00-A158-0395-396D-C70E043E3023}"/>
              </a:ext>
            </a:extLst>
          </p:cNvPr>
          <p:cNvSpPr>
            <a:spLocks noGrp="1"/>
          </p:cNvSpPr>
          <p:nvPr>
            <p:ph type="body" sz="quarter" idx="3" hasCustomPrompt="1"/>
          </p:nvPr>
        </p:nvSpPr>
        <p:spPr>
          <a:xfrm>
            <a:off x="254811" y="455057"/>
            <a:ext cx="5219066" cy="984885"/>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a:t>
            </a:r>
          </a:p>
        </p:txBody>
      </p:sp>
      <p:sp>
        <p:nvSpPr>
          <p:cNvPr id="7" name="Title 1">
            <a:extLst>
              <a:ext uri="{FF2B5EF4-FFF2-40B4-BE49-F238E27FC236}">
                <a16:creationId xmlns:a16="http://schemas.microsoft.com/office/drawing/2014/main" id="{8A3D7C7E-6AE0-11AE-754F-4E9974DFF923}"/>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8" name="Text Placeholder 9">
            <a:extLst>
              <a:ext uri="{FF2B5EF4-FFF2-40B4-BE49-F238E27FC236}">
                <a16:creationId xmlns:a16="http://schemas.microsoft.com/office/drawing/2014/main" id="{04D0596A-8A7F-7080-EFEE-46F991254135}"/>
              </a:ext>
            </a:extLst>
          </p:cNvPr>
          <p:cNvSpPr>
            <a:spLocks noGrp="1"/>
          </p:cNvSpPr>
          <p:nvPr>
            <p:ph type="body" sz="quarter" idx="37" hasCustomPrompt="1"/>
          </p:nvPr>
        </p:nvSpPr>
        <p:spPr>
          <a:xfrm>
            <a:off x="9143999" y="5809226"/>
            <a:ext cx="2545308"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sp>
        <p:nvSpPr>
          <p:cNvPr id="15" name="Text Placeholder 14">
            <a:extLst>
              <a:ext uri="{FF2B5EF4-FFF2-40B4-BE49-F238E27FC236}">
                <a16:creationId xmlns:a16="http://schemas.microsoft.com/office/drawing/2014/main" id="{A8E18BB6-BCD2-6ADF-7859-62116EEA069B}"/>
              </a:ext>
            </a:extLst>
          </p:cNvPr>
          <p:cNvSpPr>
            <a:spLocks noGrp="1"/>
          </p:cNvSpPr>
          <p:nvPr>
            <p:ph type="body" sz="quarter" idx="38" hasCustomPrompt="1"/>
          </p:nvPr>
        </p:nvSpPr>
        <p:spPr>
          <a:xfrm>
            <a:off x="5834751" y="5055173"/>
            <a:ext cx="3058334" cy="984885"/>
          </a:xfrm>
        </p:spPr>
        <p:txBody>
          <a:bodyPr lIns="0" tIns="0" rIns="0" bIns="0">
            <a:spAutoFit/>
          </a:bodyPr>
          <a:lstStyle>
            <a:lvl1pPr marL="0" indent="0">
              <a:lnSpc>
                <a:spcPct val="100000"/>
              </a:lnSpc>
              <a:spcBef>
                <a:spcPts val="0"/>
              </a:spcBef>
              <a:buFontTx/>
              <a:buNone/>
              <a:defRPr sz="1600"/>
            </a:lvl1pPr>
            <a:lvl5pPr>
              <a:defRPr/>
            </a:lvl5pPr>
          </a:lstStyle>
          <a:p>
            <a:pPr lvl="0"/>
            <a:r>
              <a:rPr lang="en-US" dirty="0" err="1"/>
              <a:t>Sodae</a:t>
            </a:r>
            <a:r>
              <a:rPr lang="en-US" dirty="0"/>
              <a:t> rete </a:t>
            </a:r>
            <a:r>
              <a:rPr lang="en-US" dirty="0" err="1"/>
              <a:t>abor</a:t>
            </a:r>
            <a:r>
              <a:rPr lang="en-US" dirty="0"/>
              <a:t> </a:t>
            </a:r>
            <a:r>
              <a:rPr lang="en-US" dirty="0" err="1"/>
              <a:t>reped</a:t>
            </a:r>
            <a:r>
              <a:rPr lang="en-US" dirty="0"/>
              <a:t> </a:t>
            </a:r>
            <a:r>
              <a:rPr lang="en-US" dirty="0" err="1"/>
              <a:t>evel</a:t>
            </a:r>
            <a:r>
              <a:rPr lang="en-US" dirty="0"/>
              <a:t> </a:t>
            </a:r>
            <a:r>
              <a:rPr lang="en-US" dirty="0" err="1"/>
              <a:t>mo</a:t>
            </a:r>
            <a:r>
              <a:rPr lang="en-US" dirty="0"/>
              <a:t> </a:t>
            </a:r>
            <a:r>
              <a:rPr lang="en-US" dirty="0" err="1"/>
              <a:t>culparia</a:t>
            </a:r>
            <a:r>
              <a:rPr lang="en-US" dirty="0"/>
              <a:t> </a:t>
            </a:r>
            <a:r>
              <a:rPr lang="en-US" dirty="0" err="1"/>
              <a:t>cus</a:t>
            </a:r>
            <a:r>
              <a:rPr lang="en-US" dirty="0"/>
              <a:t> </a:t>
            </a:r>
            <a:r>
              <a:rPr lang="en-US" dirty="0" err="1"/>
              <a:t>etur</a:t>
            </a:r>
            <a:r>
              <a:rPr lang="en-US" dirty="0"/>
              <a:t> sim dent assume </a:t>
            </a:r>
            <a:r>
              <a:rPr lang="en-US" dirty="0" err="1"/>
              <a:t>omnias</a:t>
            </a:r>
            <a:r>
              <a:rPr lang="en-US" dirty="0"/>
              <a:t> et </a:t>
            </a:r>
            <a:r>
              <a:rPr lang="en-US" dirty="0" err="1"/>
              <a:t>fuga</a:t>
            </a:r>
            <a:r>
              <a:rPr lang="en-US" dirty="0"/>
              <a:t>. </a:t>
            </a:r>
            <a:r>
              <a:rPr lang="en-US" dirty="0" err="1"/>
              <a:t>Maximpo</a:t>
            </a:r>
            <a:r>
              <a:rPr lang="en-US" dirty="0"/>
              <a:t> </a:t>
            </a:r>
            <a:r>
              <a:rPr lang="en-US" dirty="0" err="1"/>
              <a:t>reprovi</a:t>
            </a:r>
            <a:r>
              <a:rPr lang="en-US" dirty="0"/>
              <a:t> </a:t>
            </a:r>
            <a:r>
              <a:rPr lang="en-US" dirty="0" err="1"/>
              <a:t>deliquid</a:t>
            </a:r>
            <a:r>
              <a:rPr lang="en-US" dirty="0"/>
              <a:t> que maxim re </a:t>
            </a:r>
            <a:r>
              <a:rPr lang="en-US" dirty="0" err="1"/>
              <a:t>volore</a:t>
            </a:r>
            <a:r>
              <a:rPr lang="en-US" dirty="0"/>
              <a:t>.</a:t>
            </a:r>
          </a:p>
        </p:txBody>
      </p:sp>
      <p:pic>
        <p:nvPicPr>
          <p:cNvPr id="3" name="Picture 2">
            <a:extLst>
              <a:ext uri="{FF2B5EF4-FFF2-40B4-BE49-F238E27FC236}">
                <a16:creationId xmlns:a16="http://schemas.microsoft.com/office/drawing/2014/main" id="{9301BF21-756B-F147-EABD-BFBF64DADB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418173855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Title, video, image">
    <p:bg>
      <p:bgPr>
        <a:solidFill>
          <a:srgbClr val="F3F4F4"/>
        </a:solidFill>
        <a:effectLst/>
      </p:bgPr>
    </p:bg>
    <p:spTree>
      <p:nvGrpSpPr>
        <p:cNvPr id="1" name=""/>
        <p:cNvGrpSpPr/>
        <p:nvPr/>
      </p:nvGrpSpPr>
      <p:grpSpPr>
        <a:xfrm>
          <a:off x="0" y="0"/>
          <a:ext cx="0" cy="0"/>
          <a:chOff x="0" y="0"/>
          <a:chExt cx="0" cy="0"/>
        </a:xfrm>
      </p:grpSpPr>
      <p:sp>
        <p:nvSpPr>
          <p:cNvPr id="8" name="Media Placeholder 7">
            <a:extLst>
              <a:ext uri="{FF2B5EF4-FFF2-40B4-BE49-F238E27FC236}">
                <a16:creationId xmlns:a16="http://schemas.microsoft.com/office/drawing/2014/main" id="{BA92A1B2-6767-5FA7-20B1-789F77E9F3DD}"/>
              </a:ext>
            </a:extLst>
          </p:cNvPr>
          <p:cNvSpPr>
            <a:spLocks noGrp="1"/>
          </p:cNvSpPr>
          <p:nvPr>
            <p:ph type="media" sz="quarter" idx="28" hasCustomPrompt="1"/>
          </p:nvPr>
        </p:nvSpPr>
        <p:spPr>
          <a:xfrm>
            <a:off x="251579" y="1636718"/>
            <a:ext cx="5234822" cy="4590254"/>
          </a:xfrm>
          <a:prstGeom prst="roundRect">
            <a:avLst>
              <a:gd name="adj" fmla="val 1561"/>
            </a:avLst>
          </a:prstGeom>
        </p:spPr>
        <p:txBody>
          <a:bodyPr/>
          <a:lstStyle>
            <a:lvl1pPr marL="0" indent="0">
              <a:buNone/>
              <a:defRPr/>
            </a:lvl1pPr>
          </a:lstStyle>
          <a:p>
            <a:r>
              <a:rPr lang="en-US" dirty="0"/>
              <a:t> </a:t>
            </a:r>
          </a:p>
        </p:txBody>
      </p:sp>
      <p:sp>
        <p:nvSpPr>
          <p:cNvPr id="11" name="Rectangle: Rounded Corners 10">
            <a:extLst>
              <a:ext uri="{FF2B5EF4-FFF2-40B4-BE49-F238E27FC236}">
                <a16:creationId xmlns:a16="http://schemas.microsoft.com/office/drawing/2014/main" id="{F2069D97-BC47-A1A3-266E-60DFBF10E542}"/>
              </a:ext>
            </a:extLst>
          </p:cNvPr>
          <p:cNvSpPr>
            <a:spLocks noChangeAspect="1"/>
          </p:cNvSpPr>
          <p:nvPr userDrawn="1"/>
        </p:nvSpPr>
        <p:spPr>
          <a:xfrm>
            <a:off x="5655076" y="272376"/>
            <a:ext cx="6281880" cy="5928399"/>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12" name="Picture Placeholder 25">
            <a:extLst>
              <a:ext uri="{FF2B5EF4-FFF2-40B4-BE49-F238E27FC236}">
                <a16:creationId xmlns:a16="http://schemas.microsoft.com/office/drawing/2014/main" id="{AC9132C9-5137-C463-B6B0-5905216F5FD1}"/>
              </a:ext>
            </a:extLst>
          </p:cNvPr>
          <p:cNvSpPr>
            <a:spLocks noGrp="1"/>
          </p:cNvSpPr>
          <p:nvPr>
            <p:ph type="pic" sz="quarter" idx="26" hasCustomPrompt="1"/>
          </p:nvPr>
        </p:nvSpPr>
        <p:spPr>
          <a:xfrm>
            <a:off x="5834751" y="453963"/>
            <a:ext cx="5854556" cy="4414295"/>
          </a:xfrm>
          <a:prstGeom prst="roundRect">
            <a:avLst>
              <a:gd name="adj" fmla="val 1686"/>
            </a:avLst>
          </a:prstGeom>
        </p:spPr>
        <p:txBody>
          <a:bodyPr/>
          <a:lstStyle>
            <a:lvl1pPr marL="0" indent="0">
              <a:buNone/>
              <a:defRPr/>
            </a:lvl1pPr>
          </a:lstStyle>
          <a:p>
            <a:r>
              <a:rPr lang="en-US"/>
              <a:t> </a:t>
            </a:r>
          </a:p>
        </p:txBody>
      </p:sp>
      <p:sp>
        <p:nvSpPr>
          <p:cNvPr id="4" name="Text Placeholder 4">
            <a:extLst>
              <a:ext uri="{FF2B5EF4-FFF2-40B4-BE49-F238E27FC236}">
                <a16:creationId xmlns:a16="http://schemas.microsoft.com/office/drawing/2014/main" id="{152D9C00-A158-0395-396D-C70E043E3023}"/>
              </a:ext>
            </a:extLst>
          </p:cNvPr>
          <p:cNvSpPr>
            <a:spLocks noGrp="1"/>
          </p:cNvSpPr>
          <p:nvPr>
            <p:ph type="body" sz="quarter" idx="3" hasCustomPrompt="1"/>
          </p:nvPr>
        </p:nvSpPr>
        <p:spPr>
          <a:xfrm>
            <a:off x="254811" y="455057"/>
            <a:ext cx="5219066" cy="984885"/>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a:t>
            </a:r>
          </a:p>
        </p:txBody>
      </p:sp>
      <p:sp>
        <p:nvSpPr>
          <p:cNvPr id="7" name="Title 1">
            <a:extLst>
              <a:ext uri="{FF2B5EF4-FFF2-40B4-BE49-F238E27FC236}">
                <a16:creationId xmlns:a16="http://schemas.microsoft.com/office/drawing/2014/main" id="{BC787655-6017-931A-45B0-4952419310C7}"/>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0" name="Text Placeholder 14">
            <a:extLst>
              <a:ext uri="{FF2B5EF4-FFF2-40B4-BE49-F238E27FC236}">
                <a16:creationId xmlns:a16="http://schemas.microsoft.com/office/drawing/2014/main" id="{F633469A-66BB-5003-67DE-A9EF67095A37}"/>
              </a:ext>
            </a:extLst>
          </p:cNvPr>
          <p:cNvSpPr>
            <a:spLocks noGrp="1"/>
          </p:cNvSpPr>
          <p:nvPr>
            <p:ph type="body" sz="quarter" idx="38" hasCustomPrompt="1"/>
          </p:nvPr>
        </p:nvSpPr>
        <p:spPr>
          <a:xfrm>
            <a:off x="5834751" y="5055173"/>
            <a:ext cx="3058334" cy="984885"/>
          </a:xfrm>
        </p:spPr>
        <p:txBody>
          <a:bodyPr lIns="0" tIns="0" rIns="0" bIns="0">
            <a:spAutoFit/>
          </a:bodyPr>
          <a:lstStyle>
            <a:lvl1pPr marL="0" indent="0">
              <a:lnSpc>
                <a:spcPct val="100000"/>
              </a:lnSpc>
              <a:spcBef>
                <a:spcPts val="0"/>
              </a:spcBef>
              <a:buFontTx/>
              <a:buNone/>
              <a:defRPr sz="1600"/>
            </a:lvl1pPr>
            <a:lvl5pPr>
              <a:defRPr/>
            </a:lvl5pPr>
          </a:lstStyle>
          <a:p>
            <a:pPr lvl="0"/>
            <a:r>
              <a:rPr lang="en-US" dirty="0" err="1"/>
              <a:t>Sodae</a:t>
            </a:r>
            <a:r>
              <a:rPr lang="en-US" dirty="0"/>
              <a:t> rete </a:t>
            </a:r>
            <a:r>
              <a:rPr lang="en-US" dirty="0" err="1"/>
              <a:t>abor</a:t>
            </a:r>
            <a:r>
              <a:rPr lang="en-US" dirty="0"/>
              <a:t> </a:t>
            </a:r>
            <a:r>
              <a:rPr lang="en-US" dirty="0" err="1"/>
              <a:t>reped</a:t>
            </a:r>
            <a:r>
              <a:rPr lang="en-US" dirty="0"/>
              <a:t> </a:t>
            </a:r>
            <a:r>
              <a:rPr lang="en-US" dirty="0" err="1"/>
              <a:t>evel</a:t>
            </a:r>
            <a:r>
              <a:rPr lang="en-US" dirty="0"/>
              <a:t> </a:t>
            </a:r>
            <a:r>
              <a:rPr lang="en-US" dirty="0" err="1"/>
              <a:t>mo</a:t>
            </a:r>
            <a:r>
              <a:rPr lang="en-US" dirty="0"/>
              <a:t> </a:t>
            </a:r>
            <a:r>
              <a:rPr lang="en-US" dirty="0" err="1"/>
              <a:t>culparia</a:t>
            </a:r>
            <a:r>
              <a:rPr lang="en-US" dirty="0"/>
              <a:t> </a:t>
            </a:r>
            <a:r>
              <a:rPr lang="en-US" dirty="0" err="1"/>
              <a:t>cus</a:t>
            </a:r>
            <a:r>
              <a:rPr lang="en-US" dirty="0"/>
              <a:t> </a:t>
            </a:r>
            <a:r>
              <a:rPr lang="en-US" dirty="0" err="1"/>
              <a:t>etur</a:t>
            </a:r>
            <a:r>
              <a:rPr lang="en-US" dirty="0"/>
              <a:t> sim dent assume </a:t>
            </a:r>
            <a:r>
              <a:rPr lang="en-US" dirty="0" err="1"/>
              <a:t>omnias</a:t>
            </a:r>
            <a:r>
              <a:rPr lang="en-US" dirty="0"/>
              <a:t> et </a:t>
            </a:r>
            <a:r>
              <a:rPr lang="en-US" dirty="0" err="1"/>
              <a:t>fuga</a:t>
            </a:r>
            <a:r>
              <a:rPr lang="en-US" dirty="0"/>
              <a:t>. </a:t>
            </a:r>
            <a:r>
              <a:rPr lang="en-US" dirty="0" err="1"/>
              <a:t>Maximpo</a:t>
            </a:r>
            <a:r>
              <a:rPr lang="en-US" dirty="0"/>
              <a:t> </a:t>
            </a:r>
            <a:r>
              <a:rPr lang="en-US" dirty="0" err="1"/>
              <a:t>reprovi</a:t>
            </a:r>
            <a:r>
              <a:rPr lang="en-US" dirty="0"/>
              <a:t> </a:t>
            </a:r>
            <a:r>
              <a:rPr lang="en-US" dirty="0" err="1"/>
              <a:t>deliquid</a:t>
            </a:r>
            <a:r>
              <a:rPr lang="en-US" dirty="0"/>
              <a:t> que maxim re </a:t>
            </a:r>
            <a:r>
              <a:rPr lang="en-US" dirty="0" err="1"/>
              <a:t>volore</a:t>
            </a:r>
            <a:r>
              <a:rPr lang="en-US" dirty="0"/>
              <a:t>.</a:t>
            </a:r>
          </a:p>
        </p:txBody>
      </p:sp>
      <p:pic>
        <p:nvPicPr>
          <p:cNvPr id="3" name="Picture 2">
            <a:extLst>
              <a:ext uri="{FF2B5EF4-FFF2-40B4-BE49-F238E27FC236}">
                <a16:creationId xmlns:a16="http://schemas.microsoft.com/office/drawing/2014/main" id="{DFFE80F8-C99C-E644-26EF-3EB468A3DE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1722442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3_Title, image, video">
    <p:bg>
      <p:bgPr>
        <a:solidFill>
          <a:schemeClr val="bg1"/>
        </a:solidFill>
        <a:effectLst/>
      </p:bgPr>
    </p:bg>
    <p:spTree>
      <p:nvGrpSpPr>
        <p:cNvPr id="1" name=""/>
        <p:cNvGrpSpPr/>
        <p:nvPr/>
      </p:nvGrpSpPr>
      <p:grpSpPr>
        <a:xfrm>
          <a:off x="0" y="0"/>
          <a:ext cx="0" cy="0"/>
          <a:chOff x="0" y="0"/>
          <a:chExt cx="0" cy="0"/>
        </a:xfrm>
      </p:grpSpPr>
      <p:sp>
        <p:nvSpPr>
          <p:cNvPr id="16" name="Picture Placeholder 25">
            <a:extLst>
              <a:ext uri="{FF2B5EF4-FFF2-40B4-BE49-F238E27FC236}">
                <a16:creationId xmlns:a16="http://schemas.microsoft.com/office/drawing/2014/main" id="{F52EFC85-9A80-5E47-047D-5D97FAB210F1}"/>
              </a:ext>
            </a:extLst>
          </p:cNvPr>
          <p:cNvSpPr>
            <a:spLocks noGrp="1"/>
          </p:cNvSpPr>
          <p:nvPr>
            <p:ph type="pic" sz="quarter" idx="29" hasCustomPrompt="1"/>
          </p:nvPr>
        </p:nvSpPr>
        <p:spPr>
          <a:xfrm>
            <a:off x="251579" y="1636718"/>
            <a:ext cx="5234822" cy="4590254"/>
          </a:xfrm>
          <a:prstGeom prst="roundRect">
            <a:avLst>
              <a:gd name="adj" fmla="val 1686"/>
            </a:avLst>
          </a:prstGeom>
        </p:spPr>
        <p:txBody>
          <a:bodyPr>
            <a:noAutofit/>
          </a:bodyPr>
          <a:lstStyle>
            <a:lvl1pPr marL="0" indent="0">
              <a:buNone/>
              <a:defRPr/>
            </a:lvl1pPr>
          </a:lstStyle>
          <a:p>
            <a:r>
              <a:rPr lang="en-US" dirty="0"/>
              <a:t> </a:t>
            </a:r>
          </a:p>
        </p:txBody>
      </p:sp>
      <p:sp>
        <p:nvSpPr>
          <p:cNvPr id="11" name="Rectangle: Rounded Corners 10">
            <a:extLst>
              <a:ext uri="{FF2B5EF4-FFF2-40B4-BE49-F238E27FC236}">
                <a16:creationId xmlns:a16="http://schemas.microsoft.com/office/drawing/2014/main" id="{F2069D97-BC47-A1A3-266E-60DFBF10E542}"/>
              </a:ext>
            </a:extLst>
          </p:cNvPr>
          <p:cNvSpPr>
            <a:spLocks noChangeAspect="1"/>
          </p:cNvSpPr>
          <p:nvPr userDrawn="1"/>
        </p:nvSpPr>
        <p:spPr>
          <a:xfrm>
            <a:off x="5655076" y="272376"/>
            <a:ext cx="6281880" cy="5928399"/>
          </a:xfrm>
          <a:prstGeom prst="roundRect">
            <a:avLst>
              <a:gd name="adj" fmla="val 131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4" name="Text Placeholder 4">
            <a:extLst>
              <a:ext uri="{FF2B5EF4-FFF2-40B4-BE49-F238E27FC236}">
                <a16:creationId xmlns:a16="http://schemas.microsoft.com/office/drawing/2014/main" id="{152D9C00-A158-0395-396D-C70E043E3023}"/>
              </a:ext>
            </a:extLst>
          </p:cNvPr>
          <p:cNvSpPr>
            <a:spLocks noGrp="1"/>
          </p:cNvSpPr>
          <p:nvPr>
            <p:ph type="body" sz="quarter" idx="3" hasCustomPrompt="1"/>
          </p:nvPr>
        </p:nvSpPr>
        <p:spPr>
          <a:xfrm>
            <a:off x="254811" y="455057"/>
            <a:ext cx="5219066" cy="984885"/>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a:t>
            </a:r>
          </a:p>
        </p:txBody>
      </p:sp>
      <p:sp>
        <p:nvSpPr>
          <p:cNvPr id="19" name="Media Placeholder 7">
            <a:extLst>
              <a:ext uri="{FF2B5EF4-FFF2-40B4-BE49-F238E27FC236}">
                <a16:creationId xmlns:a16="http://schemas.microsoft.com/office/drawing/2014/main" id="{5A465F73-C1A8-3ECE-30BA-5A411C3D3C2D}"/>
              </a:ext>
            </a:extLst>
          </p:cNvPr>
          <p:cNvSpPr>
            <a:spLocks noGrp="1"/>
          </p:cNvSpPr>
          <p:nvPr>
            <p:ph type="media" sz="quarter" idx="30" hasCustomPrompt="1"/>
          </p:nvPr>
        </p:nvSpPr>
        <p:spPr>
          <a:xfrm>
            <a:off x="5868738" y="538479"/>
            <a:ext cx="5854556" cy="5396192"/>
          </a:xfrm>
          <a:prstGeom prst="roundRect">
            <a:avLst>
              <a:gd name="adj" fmla="val 156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lvl1pPr>
              <a:defRPr lang="en-US" sz="1800" dirty="0">
                <a:solidFill>
                  <a:schemeClr val="lt1"/>
                </a:solidFill>
              </a:defRPr>
            </a:lvl1pPr>
          </a:lstStyle>
          <a:p>
            <a:pPr marL="0" lvl="0" algn="ctr"/>
            <a:r>
              <a:rPr lang="en-US" dirty="0"/>
              <a:t> </a:t>
            </a:r>
          </a:p>
        </p:txBody>
      </p:sp>
      <p:sp>
        <p:nvSpPr>
          <p:cNvPr id="8" name="Title 1">
            <a:extLst>
              <a:ext uri="{FF2B5EF4-FFF2-40B4-BE49-F238E27FC236}">
                <a16:creationId xmlns:a16="http://schemas.microsoft.com/office/drawing/2014/main" id="{0FD98E42-015E-9912-D896-8C56783886A4}"/>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7" name="Text Placeholder 9">
            <a:extLst>
              <a:ext uri="{FF2B5EF4-FFF2-40B4-BE49-F238E27FC236}">
                <a16:creationId xmlns:a16="http://schemas.microsoft.com/office/drawing/2014/main" id="{17944B65-3907-07DE-4266-19FFC29B5A26}"/>
              </a:ext>
            </a:extLst>
          </p:cNvPr>
          <p:cNvSpPr>
            <a:spLocks noGrp="1"/>
          </p:cNvSpPr>
          <p:nvPr>
            <p:ph type="body" sz="quarter" idx="37" hasCustomPrompt="1"/>
          </p:nvPr>
        </p:nvSpPr>
        <p:spPr>
          <a:xfrm>
            <a:off x="5860357" y="5809226"/>
            <a:ext cx="5871319"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3" name="Picture 2">
            <a:extLst>
              <a:ext uri="{FF2B5EF4-FFF2-40B4-BE49-F238E27FC236}">
                <a16:creationId xmlns:a16="http://schemas.microsoft.com/office/drawing/2014/main" id="{C9C6BC95-0E0D-25D5-DCFC-DA1CAB1109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89963709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image, graphic, text">
    <p:bg>
      <p:bgPr>
        <a:solidFill>
          <a:srgbClr val="F3F4F4"/>
        </a:solid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F2069D97-BC47-A1A3-266E-60DFBF10E542}"/>
              </a:ext>
            </a:extLst>
          </p:cNvPr>
          <p:cNvSpPr>
            <a:spLocks noChangeAspect="1"/>
          </p:cNvSpPr>
          <p:nvPr userDrawn="1"/>
        </p:nvSpPr>
        <p:spPr>
          <a:xfrm>
            <a:off x="4202189" y="272376"/>
            <a:ext cx="7734768" cy="5954596"/>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14">
            <a:extLst>
              <a:ext uri="{FF2B5EF4-FFF2-40B4-BE49-F238E27FC236}">
                <a16:creationId xmlns:a16="http://schemas.microsoft.com/office/drawing/2014/main" id="{C100BDC4-4DCD-9FD0-C76E-6339303ABCE1}"/>
              </a:ext>
            </a:extLst>
          </p:cNvPr>
          <p:cNvSpPr>
            <a:spLocks noGrp="1"/>
          </p:cNvSpPr>
          <p:nvPr>
            <p:ph type="body" sz="quarter" idx="38" hasCustomPrompt="1"/>
          </p:nvPr>
        </p:nvSpPr>
        <p:spPr>
          <a:xfrm>
            <a:off x="4396566" y="5055173"/>
            <a:ext cx="3058334" cy="984885"/>
          </a:xfrm>
        </p:spPr>
        <p:txBody>
          <a:bodyPr lIns="0" tIns="0" rIns="0" bIns="0">
            <a:spAutoFit/>
          </a:bodyPr>
          <a:lstStyle>
            <a:lvl1pPr marL="0" indent="0">
              <a:lnSpc>
                <a:spcPct val="100000"/>
              </a:lnSpc>
              <a:spcBef>
                <a:spcPts val="0"/>
              </a:spcBef>
              <a:buFontTx/>
              <a:buNone/>
              <a:defRPr sz="1600"/>
            </a:lvl1pPr>
            <a:lvl5pPr>
              <a:defRPr/>
            </a:lvl5pPr>
          </a:lstStyle>
          <a:p>
            <a:pPr lvl="0"/>
            <a:r>
              <a:rPr lang="en-US" dirty="0" err="1"/>
              <a:t>Sodae</a:t>
            </a:r>
            <a:r>
              <a:rPr lang="en-US" dirty="0"/>
              <a:t> rete </a:t>
            </a:r>
            <a:r>
              <a:rPr lang="en-US" dirty="0" err="1"/>
              <a:t>abor</a:t>
            </a:r>
            <a:r>
              <a:rPr lang="en-US" dirty="0"/>
              <a:t> </a:t>
            </a:r>
            <a:r>
              <a:rPr lang="en-US" dirty="0" err="1"/>
              <a:t>reped</a:t>
            </a:r>
            <a:r>
              <a:rPr lang="en-US" dirty="0"/>
              <a:t> </a:t>
            </a:r>
            <a:r>
              <a:rPr lang="en-US" dirty="0" err="1"/>
              <a:t>evel</a:t>
            </a:r>
            <a:r>
              <a:rPr lang="en-US" dirty="0"/>
              <a:t> </a:t>
            </a:r>
            <a:r>
              <a:rPr lang="en-US" dirty="0" err="1"/>
              <a:t>mo</a:t>
            </a:r>
            <a:r>
              <a:rPr lang="en-US" dirty="0"/>
              <a:t> </a:t>
            </a:r>
            <a:r>
              <a:rPr lang="en-US" dirty="0" err="1"/>
              <a:t>culparia</a:t>
            </a:r>
            <a:r>
              <a:rPr lang="en-US" dirty="0"/>
              <a:t> </a:t>
            </a:r>
            <a:r>
              <a:rPr lang="en-US" dirty="0" err="1"/>
              <a:t>cus</a:t>
            </a:r>
            <a:r>
              <a:rPr lang="en-US" dirty="0"/>
              <a:t> </a:t>
            </a:r>
            <a:r>
              <a:rPr lang="en-US" dirty="0" err="1"/>
              <a:t>etur</a:t>
            </a:r>
            <a:r>
              <a:rPr lang="en-US" dirty="0"/>
              <a:t> sim dent assume </a:t>
            </a:r>
            <a:r>
              <a:rPr lang="en-US" dirty="0" err="1"/>
              <a:t>omnias</a:t>
            </a:r>
            <a:r>
              <a:rPr lang="en-US" dirty="0"/>
              <a:t> et </a:t>
            </a:r>
            <a:r>
              <a:rPr lang="en-US" dirty="0" err="1"/>
              <a:t>fuga</a:t>
            </a:r>
            <a:r>
              <a:rPr lang="en-US" dirty="0"/>
              <a:t>. </a:t>
            </a:r>
            <a:r>
              <a:rPr lang="en-US" dirty="0" err="1"/>
              <a:t>Maximpo</a:t>
            </a:r>
            <a:r>
              <a:rPr lang="en-US" dirty="0"/>
              <a:t> </a:t>
            </a:r>
            <a:r>
              <a:rPr lang="en-US" dirty="0" err="1"/>
              <a:t>reprovi</a:t>
            </a:r>
            <a:r>
              <a:rPr lang="en-US" dirty="0"/>
              <a:t> </a:t>
            </a:r>
            <a:r>
              <a:rPr lang="en-US" dirty="0" err="1"/>
              <a:t>deliquid</a:t>
            </a:r>
            <a:r>
              <a:rPr lang="en-US" dirty="0"/>
              <a:t> que maxim re </a:t>
            </a:r>
            <a:r>
              <a:rPr lang="en-US" dirty="0" err="1"/>
              <a:t>volore</a:t>
            </a:r>
            <a:r>
              <a:rPr lang="en-US" dirty="0"/>
              <a:t>.</a:t>
            </a: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10" name="Picture Placeholder 25">
            <a:extLst>
              <a:ext uri="{FF2B5EF4-FFF2-40B4-BE49-F238E27FC236}">
                <a16:creationId xmlns:a16="http://schemas.microsoft.com/office/drawing/2014/main" id="{E7E9724B-AE37-E43D-6BF3-B6A49A383086}"/>
              </a:ext>
            </a:extLst>
          </p:cNvPr>
          <p:cNvSpPr>
            <a:spLocks noGrp="1"/>
          </p:cNvSpPr>
          <p:nvPr>
            <p:ph type="pic" sz="quarter" idx="19" hasCustomPrompt="1"/>
          </p:nvPr>
        </p:nvSpPr>
        <p:spPr>
          <a:xfrm>
            <a:off x="251579" y="2464956"/>
            <a:ext cx="3796546" cy="3762016"/>
          </a:xfrm>
          <a:prstGeom prst="roundRect">
            <a:avLst>
              <a:gd name="adj" fmla="val 1686"/>
            </a:avLst>
          </a:prstGeom>
        </p:spPr>
        <p:txBody>
          <a:bodyPr/>
          <a:lstStyle>
            <a:lvl1pPr marL="0" indent="0">
              <a:buNone/>
              <a:defRPr/>
            </a:lvl1pPr>
          </a:lstStyle>
          <a:p>
            <a:r>
              <a:rPr lang="en-US"/>
              <a:t> </a:t>
            </a:r>
          </a:p>
        </p:txBody>
      </p:sp>
      <p:sp>
        <p:nvSpPr>
          <p:cNvPr id="2" name="Text Placeholder 4">
            <a:extLst>
              <a:ext uri="{FF2B5EF4-FFF2-40B4-BE49-F238E27FC236}">
                <a16:creationId xmlns:a16="http://schemas.microsoft.com/office/drawing/2014/main" id="{113146F3-95D3-5A7E-CE83-1E702AA2BF34}"/>
              </a:ext>
            </a:extLst>
          </p:cNvPr>
          <p:cNvSpPr>
            <a:spLocks noGrp="1"/>
          </p:cNvSpPr>
          <p:nvPr>
            <p:ph type="body" sz="quarter" idx="3" hasCustomPrompt="1"/>
          </p:nvPr>
        </p:nvSpPr>
        <p:spPr>
          <a:xfrm>
            <a:off x="255905" y="453963"/>
            <a:ext cx="3796546" cy="1764344"/>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a:t>
            </a:r>
          </a:p>
        </p:txBody>
      </p:sp>
      <p:sp>
        <p:nvSpPr>
          <p:cNvPr id="4" name="Title 1">
            <a:extLst>
              <a:ext uri="{FF2B5EF4-FFF2-40B4-BE49-F238E27FC236}">
                <a16:creationId xmlns:a16="http://schemas.microsoft.com/office/drawing/2014/main" id="{33206B9F-427E-9D65-96B3-50E69EF661E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9" name="Text Placeholder 9">
            <a:extLst>
              <a:ext uri="{FF2B5EF4-FFF2-40B4-BE49-F238E27FC236}">
                <a16:creationId xmlns:a16="http://schemas.microsoft.com/office/drawing/2014/main" id="{D8F5D890-F96F-2998-E800-2DA918E29F87}"/>
              </a:ext>
            </a:extLst>
          </p:cNvPr>
          <p:cNvSpPr>
            <a:spLocks noGrp="1"/>
          </p:cNvSpPr>
          <p:nvPr>
            <p:ph type="body" sz="quarter" idx="37" hasCustomPrompt="1"/>
          </p:nvPr>
        </p:nvSpPr>
        <p:spPr>
          <a:xfrm>
            <a:off x="7649277" y="5809226"/>
            <a:ext cx="4040030" cy="230832"/>
          </a:xfrm>
        </p:spPr>
        <p:txBody>
          <a:bodyPr lIns="0" tIns="0" rIns="0" bIns="0" anchor="b">
            <a:noAutofit/>
          </a:bodyPr>
          <a:lstStyle>
            <a:lvl1pPr marL="0" indent="0" algn="l">
              <a:spcBef>
                <a:spcPts val="0"/>
              </a:spcBef>
              <a:buNone/>
              <a:defRPr sz="700">
                <a:solidFill>
                  <a:schemeClr val="tx2"/>
                </a:solidFill>
              </a:defRPr>
            </a:lvl1pPr>
          </a:lstStyle>
          <a:p>
            <a:pPr lvl="0"/>
            <a:r>
              <a:rPr lang="en-GB" dirty="0"/>
              <a:t>Source information goes here</a:t>
            </a:r>
          </a:p>
        </p:txBody>
      </p:sp>
      <p:pic>
        <p:nvPicPr>
          <p:cNvPr id="5" name="Picture 4">
            <a:extLst>
              <a:ext uri="{FF2B5EF4-FFF2-40B4-BE49-F238E27FC236}">
                <a16:creationId xmlns:a16="http://schemas.microsoft.com/office/drawing/2014/main" id="{1C531B63-68DF-AA0B-C3DB-326DDE6CE4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7799454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3 col copy large text">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ABE3F652-9C9E-77F5-8AF9-F08186120A76}"/>
              </a:ext>
            </a:extLst>
          </p:cNvPr>
          <p:cNvSpPr/>
          <p:nvPr userDrawn="1"/>
        </p:nvSpPr>
        <p:spPr>
          <a:xfrm>
            <a:off x="251579" y="2526990"/>
            <a:ext cx="3774321" cy="367378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1" name="Rectangle: Rounded Corners 10">
            <a:extLst>
              <a:ext uri="{FF2B5EF4-FFF2-40B4-BE49-F238E27FC236}">
                <a16:creationId xmlns:a16="http://schemas.microsoft.com/office/drawing/2014/main" id="{3D6A7E90-C448-9AC6-D30C-788A970BEE62}"/>
              </a:ext>
            </a:extLst>
          </p:cNvPr>
          <p:cNvSpPr/>
          <p:nvPr userDrawn="1"/>
        </p:nvSpPr>
        <p:spPr>
          <a:xfrm>
            <a:off x="4195367" y="2526990"/>
            <a:ext cx="3774321" cy="367378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 name="Rectangle: Rounded Corners 11">
            <a:extLst>
              <a:ext uri="{FF2B5EF4-FFF2-40B4-BE49-F238E27FC236}">
                <a16:creationId xmlns:a16="http://schemas.microsoft.com/office/drawing/2014/main" id="{5EAB246A-1A40-DCDE-E998-4991A299194C}"/>
              </a:ext>
            </a:extLst>
          </p:cNvPr>
          <p:cNvSpPr/>
          <p:nvPr userDrawn="1"/>
        </p:nvSpPr>
        <p:spPr>
          <a:xfrm>
            <a:off x="8139154" y="2540000"/>
            <a:ext cx="3774321" cy="3713163"/>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dirty="0">
              <a:ln>
                <a:noFill/>
              </a:ln>
              <a:solidFill>
                <a:prstClr val="white"/>
              </a:solidFill>
              <a:effectLst/>
              <a:uLnTx/>
              <a:uFillTx/>
              <a:latin typeface="Segoe UI"/>
            </a:endParaRP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BA8FB1E-4321-41C4-AE52-7E6506FB07F4}" type="slidenum">
              <a:rPr kumimoji="0" lang="en-US" sz="700" b="1" i="0" u="none" strike="noStrike" kern="1200" cap="none" spc="0" normalizeH="0" baseline="0" noProof="0" smtClean="0">
                <a:ln>
                  <a:noFill/>
                </a:ln>
                <a:solidFill>
                  <a:srgbClr val="022A48"/>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700" b="1" i="0" u="none" strike="noStrike" kern="1200" cap="none" spc="0" normalizeH="0" baseline="0" noProof="0">
              <a:ln>
                <a:noFill/>
              </a:ln>
              <a:solidFill>
                <a:srgbClr val="022A48"/>
              </a:solidFill>
              <a:effectLst/>
              <a:uLnTx/>
              <a:uFillTx/>
              <a:latin typeface="Segoe UI"/>
              <a:ea typeface="+mn-ea"/>
              <a:cs typeface="+mn-cs"/>
            </a:endParaRPr>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8" name="Text Placeholder 2">
            <a:extLst>
              <a:ext uri="{FF2B5EF4-FFF2-40B4-BE49-F238E27FC236}">
                <a16:creationId xmlns:a16="http://schemas.microsoft.com/office/drawing/2014/main" id="{9DEE44AA-F8DF-7FE4-797C-76C2B6CB3326}"/>
              </a:ext>
            </a:extLst>
          </p:cNvPr>
          <p:cNvSpPr>
            <a:spLocks noGrp="1"/>
          </p:cNvSpPr>
          <p:nvPr>
            <p:ph type="body" idx="1" hasCustomPrompt="1"/>
          </p:nvPr>
        </p:nvSpPr>
        <p:spPr>
          <a:xfrm>
            <a:off x="500594" y="276516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2" name="Text Placeholder 2">
            <a:extLst>
              <a:ext uri="{FF2B5EF4-FFF2-40B4-BE49-F238E27FC236}">
                <a16:creationId xmlns:a16="http://schemas.microsoft.com/office/drawing/2014/main" id="{7A4F0451-DD57-637C-9FB7-ACD5B7CDACA8}"/>
              </a:ext>
            </a:extLst>
          </p:cNvPr>
          <p:cNvSpPr>
            <a:spLocks noGrp="1"/>
          </p:cNvSpPr>
          <p:nvPr>
            <p:ph type="body" idx="14" hasCustomPrompt="1"/>
          </p:nvPr>
        </p:nvSpPr>
        <p:spPr>
          <a:xfrm>
            <a:off x="4444382" y="276516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4" name="Text Placeholder 2">
            <a:extLst>
              <a:ext uri="{FF2B5EF4-FFF2-40B4-BE49-F238E27FC236}">
                <a16:creationId xmlns:a16="http://schemas.microsoft.com/office/drawing/2014/main" id="{5076326E-4023-8E69-8CA1-A492F470BDCF}"/>
              </a:ext>
            </a:extLst>
          </p:cNvPr>
          <p:cNvSpPr>
            <a:spLocks noGrp="1"/>
          </p:cNvSpPr>
          <p:nvPr>
            <p:ph type="body" idx="16" hasCustomPrompt="1"/>
          </p:nvPr>
        </p:nvSpPr>
        <p:spPr>
          <a:xfrm>
            <a:off x="8388169" y="2765168"/>
            <a:ext cx="294953" cy="307777"/>
          </a:xfrm>
        </p:spPr>
        <p:txBody>
          <a:bodyPr vert="horz" wrap="none" lIns="0" tIns="0" rIns="0" bIns="0" rtlCol="0" anchor="t">
            <a:noAutofit/>
          </a:bodyPr>
          <a:lstStyle>
            <a:lvl1pPr>
              <a:buFontTx/>
              <a:buNone/>
              <a:defRPr lang="en-US" sz="2000" b="1" dirty="0">
                <a:solidFill>
                  <a:schemeClr val="tx2"/>
                </a:solidFill>
              </a:defRPr>
            </a:lvl1pPr>
          </a:lstStyle>
          <a:p>
            <a:pPr marL="0" lvl="0" indent="0">
              <a:lnSpc>
                <a:spcPct val="100000"/>
              </a:lnSpc>
              <a:spcBef>
                <a:spcPts val="0"/>
              </a:spcBef>
              <a:buNone/>
            </a:pPr>
            <a:r>
              <a:rPr lang="en-US" dirty="0"/>
              <a:t>00</a:t>
            </a:r>
          </a:p>
        </p:txBody>
      </p:sp>
      <p:sp>
        <p:nvSpPr>
          <p:cNvPr id="3" name="Text Placeholder 4">
            <a:extLst>
              <a:ext uri="{FF2B5EF4-FFF2-40B4-BE49-F238E27FC236}">
                <a16:creationId xmlns:a16="http://schemas.microsoft.com/office/drawing/2014/main" id="{8DC534D8-3B53-0E73-A3E8-F69A801E3D44}"/>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7" name="Text Placeholder 2">
            <a:extLst>
              <a:ext uri="{FF2B5EF4-FFF2-40B4-BE49-F238E27FC236}">
                <a16:creationId xmlns:a16="http://schemas.microsoft.com/office/drawing/2014/main" id="{C44CCE0F-6A0D-99D1-1014-AFEDA6D4A883}"/>
              </a:ext>
            </a:extLst>
          </p:cNvPr>
          <p:cNvSpPr>
            <a:spLocks noGrp="1"/>
          </p:cNvSpPr>
          <p:nvPr>
            <p:ph type="body" idx="13" hasCustomPrompt="1"/>
          </p:nvPr>
        </p:nvSpPr>
        <p:spPr>
          <a:xfrm>
            <a:off x="247525" y="1355730"/>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pic>
        <p:nvPicPr>
          <p:cNvPr id="2" name="Picture 1">
            <a:extLst>
              <a:ext uri="{FF2B5EF4-FFF2-40B4-BE49-F238E27FC236}">
                <a16:creationId xmlns:a16="http://schemas.microsoft.com/office/drawing/2014/main" id="{78F40FE0-DCA1-099A-A4CE-380687EC73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5099640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2_3 col copy small text">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ABE3F652-9C9E-77F5-8AF9-F08186120A76}"/>
              </a:ext>
            </a:extLst>
          </p:cNvPr>
          <p:cNvSpPr/>
          <p:nvPr userDrawn="1"/>
        </p:nvSpPr>
        <p:spPr>
          <a:xfrm>
            <a:off x="251579"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3D6A7E90-C448-9AC6-D30C-788A970BEE62}"/>
              </a:ext>
            </a:extLst>
          </p:cNvPr>
          <p:cNvSpPr/>
          <p:nvPr userDrawn="1"/>
        </p:nvSpPr>
        <p:spPr>
          <a:xfrm>
            <a:off x="4195366"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EAB246A-1A40-DCDE-E998-4991A299194C}"/>
              </a:ext>
            </a:extLst>
          </p:cNvPr>
          <p:cNvSpPr/>
          <p:nvPr userDrawn="1"/>
        </p:nvSpPr>
        <p:spPr>
          <a:xfrm>
            <a:off x="8139154"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8" name="Text Placeholder 2">
            <a:extLst>
              <a:ext uri="{FF2B5EF4-FFF2-40B4-BE49-F238E27FC236}">
                <a16:creationId xmlns:a16="http://schemas.microsoft.com/office/drawing/2014/main" id="{9DEE44AA-F8DF-7FE4-797C-76C2B6CB3326}"/>
              </a:ext>
            </a:extLst>
          </p:cNvPr>
          <p:cNvSpPr>
            <a:spLocks noGrp="1"/>
          </p:cNvSpPr>
          <p:nvPr>
            <p:ph type="body" idx="1" hasCustomPrompt="1"/>
          </p:nvPr>
        </p:nvSpPr>
        <p:spPr>
          <a:xfrm>
            <a:off x="500594"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9" name="Text Placeholder 2">
            <a:extLst>
              <a:ext uri="{FF2B5EF4-FFF2-40B4-BE49-F238E27FC236}">
                <a16:creationId xmlns:a16="http://schemas.microsoft.com/office/drawing/2014/main" id="{26645147-70E9-339B-2F95-09F58C9FF306}"/>
              </a:ext>
            </a:extLst>
          </p:cNvPr>
          <p:cNvSpPr>
            <a:spLocks noGrp="1"/>
          </p:cNvSpPr>
          <p:nvPr>
            <p:ph type="body" idx="13" hasCustomPrompt="1"/>
          </p:nvPr>
        </p:nvSpPr>
        <p:spPr>
          <a:xfrm>
            <a:off x="500594" y="2143129"/>
            <a:ext cx="3276290" cy="3528000"/>
          </a:xfrm>
        </p:spPr>
        <p:txBody>
          <a:bodyPr wrap="square" lIns="0" tIns="0" rIns="0" bIns="0" anchor="t">
            <a:noAutofit/>
          </a:bodyPr>
          <a:lstStyle>
            <a:lvl1pPr marL="0" indent="0">
              <a:lnSpc>
                <a:spcPct val="100000"/>
              </a:lnSpc>
              <a:spcBef>
                <a:spcPts val="0"/>
              </a:spcBef>
              <a:buNone/>
              <a:defRPr lang="en-US" sz="19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22" name="Text Placeholder 2">
            <a:extLst>
              <a:ext uri="{FF2B5EF4-FFF2-40B4-BE49-F238E27FC236}">
                <a16:creationId xmlns:a16="http://schemas.microsoft.com/office/drawing/2014/main" id="{7A4F0451-DD57-637C-9FB7-ACD5B7CDACA8}"/>
              </a:ext>
            </a:extLst>
          </p:cNvPr>
          <p:cNvSpPr>
            <a:spLocks noGrp="1"/>
          </p:cNvSpPr>
          <p:nvPr>
            <p:ph type="body" idx="14" hasCustomPrompt="1"/>
          </p:nvPr>
        </p:nvSpPr>
        <p:spPr>
          <a:xfrm>
            <a:off x="4444382"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3" name="Text Placeholder 2">
            <a:extLst>
              <a:ext uri="{FF2B5EF4-FFF2-40B4-BE49-F238E27FC236}">
                <a16:creationId xmlns:a16="http://schemas.microsoft.com/office/drawing/2014/main" id="{40ABCCC0-99DF-E218-7F1B-B5662F6C0233}"/>
              </a:ext>
            </a:extLst>
          </p:cNvPr>
          <p:cNvSpPr>
            <a:spLocks noGrp="1"/>
          </p:cNvSpPr>
          <p:nvPr>
            <p:ph type="body" idx="15" hasCustomPrompt="1"/>
          </p:nvPr>
        </p:nvSpPr>
        <p:spPr>
          <a:xfrm>
            <a:off x="4444382" y="2143129"/>
            <a:ext cx="3276290" cy="3528000"/>
          </a:xfrm>
        </p:spPr>
        <p:txBody>
          <a:bodyPr wrap="square" lIns="0" tIns="0" rIns="0" bIns="0" anchor="t">
            <a:noAutofit/>
          </a:bodyPr>
          <a:lstStyle>
            <a:lvl1pPr marL="0" indent="0">
              <a:lnSpc>
                <a:spcPct val="100000"/>
              </a:lnSpc>
              <a:spcBef>
                <a:spcPts val="0"/>
              </a:spcBef>
              <a:buNone/>
              <a:defRPr lang="en-US" sz="19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24" name="Text Placeholder 2">
            <a:extLst>
              <a:ext uri="{FF2B5EF4-FFF2-40B4-BE49-F238E27FC236}">
                <a16:creationId xmlns:a16="http://schemas.microsoft.com/office/drawing/2014/main" id="{5076326E-4023-8E69-8CA1-A492F470BDCF}"/>
              </a:ext>
            </a:extLst>
          </p:cNvPr>
          <p:cNvSpPr>
            <a:spLocks noGrp="1"/>
          </p:cNvSpPr>
          <p:nvPr>
            <p:ph type="body" idx="16" hasCustomPrompt="1"/>
          </p:nvPr>
        </p:nvSpPr>
        <p:spPr>
          <a:xfrm>
            <a:off x="8388169"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5" name="Text Placeholder 2">
            <a:extLst>
              <a:ext uri="{FF2B5EF4-FFF2-40B4-BE49-F238E27FC236}">
                <a16:creationId xmlns:a16="http://schemas.microsoft.com/office/drawing/2014/main" id="{F6F9F180-BCFF-1C5A-E557-A60E2626C19E}"/>
              </a:ext>
            </a:extLst>
          </p:cNvPr>
          <p:cNvSpPr>
            <a:spLocks noGrp="1"/>
          </p:cNvSpPr>
          <p:nvPr>
            <p:ph type="body" idx="17" hasCustomPrompt="1"/>
          </p:nvPr>
        </p:nvSpPr>
        <p:spPr>
          <a:xfrm>
            <a:off x="8388169" y="2143129"/>
            <a:ext cx="3276290" cy="3528000"/>
          </a:xfrm>
        </p:spPr>
        <p:txBody>
          <a:bodyPr wrap="square" lIns="0" tIns="0" rIns="0" bIns="0" anchor="t">
            <a:noAutofit/>
          </a:bodyPr>
          <a:lstStyle>
            <a:lvl1pPr marL="0" indent="0">
              <a:lnSpc>
                <a:spcPct val="100000"/>
              </a:lnSpc>
              <a:spcBef>
                <a:spcPts val="0"/>
              </a:spcBef>
              <a:buNone/>
              <a:defRPr lang="en-US" sz="19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3" name="Text Placeholder 4">
            <a:extLst>
              <a:ext uri="{FF2B5EF4-FFF2-40B4-BE49-F238E27FC236}">
                <a16:creationId xmlns:a16="http://schemas.microsoft.com/office/drawing/2014/main" id="{E59F6CA0-4DC7-13E2-D088-7918E23E0A80}"/>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pic>
        <p:nvPicPr>
          <p:cNvPr id="2" name="Picture 1">
            <a:extLst>
              <a:ext uri="{FF2B5EF4-FFF2-40B4-BE49-F238E27FC236}">
                <a16:creationId xmlns:a16="http://schemas.microsoft.com/office/drawing/2014/main" id="{81478B02-03CB-36E6-ED33-3E5F66507A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06278425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3 col copy large text">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1D91D43-007B-2603-F63B-D59C4E0398D7}"/>
              </a:ext>
            </a:extLst>
          </p:cNvPr>
          <p:cNvSpPr/>
          <p:nvPr userDrawn="1"/>
        </p:nvSpPr>
        <p:spPr>
          <a:xfrm>
            <a:off x="251579"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149A6223-59AC-D4BF-7CCA-1514DB0E4FA8}"/>
              </a:ext>
            </a:extLst>
          </p:cNvPr>
          <p:cNvSpPr/>
          <p:nvPr userDrawn="1"/>
        </p:nvSpPr>
        <p:spPr>
          <a:xfrm>
            <a:off x="4195366"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9EAB3650-18B5-D375-CE27-7413DA2FA539}"/>
              </a:ext>
            </a:extLst>
          </p:cNvPr>
          <p:cNvSpPr/>
          <p:nvPr userDrawn="1"/>
        </p:nvSpPr>
        <p:spPr>
          <a:xfrm>
            <a:off x="8139154"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BA8FB1E-4321-41C4-AE52-7E6506FB07F4}" type="slidenum">
              <a:rPr kumimoji="0" lang="en-US" sz="700" b="1" i="0" u="none" strike="noStrike" kern="1200" cap="none" spc="0" normalizeH="0" baseline="0" noProof="0" smtClean="0">
                <a:ln>
                  <a:noFill/>
                </a:ln>
                <a:solidFill>
                  <a:srgbClr val="022A48"/>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700" b="1" i="0" u="none" strike="noStrike" kern="1200" cap="none" spc="0" normalizeH="0" baseline="0" noProof="0">
              <a:ln>
                <a:noFill/>
              </a:ln>
              <a:solidFill>
                <a:srgbClr val="022A48"/>
              </a:solidFill>
              <a:effectLst/>
              <a:uLnTx/>
              <a:uFillTx/>
              <a:latin typeface="Segoe UI"/>
              <a:ea typeface="+mn-ea"/>
              <a:cs typeface="+mn-cs"/>
            </a:endParaRPr>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8" name="Text Placeholder 2">
            <a:extLst>
              <a:ext uri="{FF2B5EF4-FFF2-40B4-BE49-F238E27FC236}">
                <a16:creationId xmlns:a16="http://schemas.microsoft.com/office/drawing/2014/main" id="{9DEE44AA-F8DF-7FE4-797C-76C2B6CB3326}"/>
              </a:ext>
            </a:extLst>
          </p:cNvPr>
          <p:cNvSpPr>
            <a:spLocks noGrp="1"/>
          </p:cNvSpPr>
          <p:nvPr>
            <p:ph type="body" idx="1" hasCustomPrompt="1"/>
          </p:nvPr>
        </p:nvSpPr>
        <p:spPr>
          <a:xfrm>
            <a:off x="500594"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9" name="Text Placeholder 2">
            <a:extLst>
              <a:ext uri="{FF2B5EF4-FFF2-40B4-BE49-F238E27FC236}">
                <a16:creationId xmlns:a16="http://schemas.microsoft.com/office/drawing/2014/main" id="{26645147-70E9-339B-2F95-09F58C9FF306}"/>
              </a:ext>
            </a:extLst>
          </p:cNvPr>
          <p:cNvSpPr>
            <a:spLocks noGrp="1"/>
          </p:cNvSpPr>
          <p:nvPr>
            <p:ph type="body" idx="13" hasCustomPrompt="1"/>
          </p:nvPr>
        </p:nvSpPr>
        <p:spPr>
          <a:xfrm>
            <a:off x="500593" y="2143131"/>
            <a:ext cx="3276000" cy="3492000"/>
          </a:xfrm>
        </p:spPr>
        <p:txBody>
          <a:bodyPr wrap="square" lIns="0" tIns="0" rIns="0" bIns="0" anchor="t">
            <a:noAutofit/>
          </a:bodyPr>
          <a:lstStyle>
            <a:lvl1pPr marL="0" indent="0">
              <a:lnSpc>
                <a:spcPct val="100000"/>
              </a:lnSpc>
              <a:spcBef>
                <a:spcPts val="0"/>
              </a:spcBef>
              <a:buNone/>
              <a:defRPr lang="en-US" sz="3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22" name="Text Placeholder 2">
            <a:extLst>
              <a:ext uri="{FF2B5EF4-FFF2-40B4-BE49-F238E27FC236}">
                <a16:creationId xmlns:a16="http://schemas.microsoft.com/office/drawing/2014/main" id="{7A4F0451-DD57-637C-9FB7-ACD5B7CDACA8}"/>
              </a:ext>
            </a:extLst>
          </p:cNvPr>
          <p:cNvSpPr>
            <a:spLocks noGrp="1"/>
          </p:cNvSpPr>
          <p:nvPr>
            <p:ph type="body" idx="14" hasCustomPrompt="1"/>
          </p:nvPr>
        </p:nvSpPr>
        <p:spPr>
          <a:xfrm>
            <a:off x="4444382"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3" name="Text Placeholder 2">
            <a:extLst>
              <a:ext uri="{FF2B5EF4-FFF2-40B4-BE49-F238E27FC236}">
                <a16:creationId xmlns:a16="http://schemas.microsoft.com/office/drawing/2014/main" id="{40ABCCC0-99DF-E218-7F1B-B5662F6C0233}"/>
              </a:ext>
            </a:extLst>
          </p:cNvPr>
          <p:cNvSpPr>
            <a:spLocks noGrp="1"/>
          </p:cNvSpPr>
          <p:nvPr>
            <p:ph type="body" idx="15" hasCustomPrompt="1"/>
          </p:nvPr>
        </p:nvSpPr>
        <p:spPr>
          <a:xfrm>
            <a:off x="4444382" y="2143131"/>
            <a:ext cx="3276290" cy="3492000"/>
          </a:xfrm>
        </p:spPr>
        <p:txBody>
          <a:bodyPr wrap="square" lIns="0" tIns="0" rIns="0" bIns="0" anchor="t">
            <a:noAutofit/>
          </a:bodyPr>
          <a:lstStyle>
            <a:lvl1pPr marL="0" indent="0">
              <a:lnSpc>
                <a:spcPct val="100000"/>
              </a:lnSpc>
              <a:spcBef>
                <a:spcPts val="0"/>
              </a:spcBef>
              <a:buNone/>
              <a:defRPr lang="en-US" sz="3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24" name="Text Placeholder 2">
            <a:extLst>
              <a:ext uri="{FF2B5EF4-FFF2-40B4-BE49-F238E27FC236}">
                <a16:creationId xmlns:a16="http://schemas.microsoft.com/office/drawing/2014/main" id="{5076326E-4023-8E69-8CA1-A492F470BDCF}"/>
              </a:ext>
            </a:extLst>
          </p:cNvPr>
          <p:cNvSpPr>
            <a:spLocks noGrp="1"/>
          </p:cNvSpPr>
          <p:nvPr>
            <p:ph type="body" idx="16" hasCustomPrompt="1"/>
          </p:nvPr>
        </p:nvSpPr>
        <p:spPr>
          <a:xfrm>
            <a:off x="8388169"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5" name="Text Placeholder 2">
            <a:extLst>
              <a:ext uri="{FF2B5EF4-FFF2-40B4-BE49-F238E27FC236}">
                <a16:creationId xmlns:a16="http://schemas.microsoft.com/office/drawing/2014/main" id="{F6F9F180-BCFF-1C5A-E557-A60E2626C19E}"/>
              </a:ext>
            </a:extLst>
          </p:cNvPr>
          <p:cNvSpPr>
            <a:spLocks noGrp="1"/>
          </p:cNvSpPr>
          <p:nvPr>
            <p:ph type="body" idx="17" hasCustomPrompt="1"/>
          </p:nvPr>
        </p:nvSpPr>
        <p:spPr>
          <a:xfrm>
            <a:off x="8388169" y="2143131"/>
            <a:ext cx="3276290" cy="3492000"/>
          </a:xfrm>
        </p:spPr>
        <p:txBody>
          <a:bodyPr wrap="square" lIns="0" tIns="0" rIns="0" bIns="0" anchor="t">
            <a:noAutofit/>
          </a:bodyPr>
          <a:lstStyle>
            <a:lvl1pPr marL="0" indent="0">
              <a:lnSpc>
                <a:spcPct val="100000"/>
              </a:lnSpc>
              <a:spcBef>
                <a:spcPts val="0"/>
              </a:spcBef>
              <a:buNone/>
              <a:defRPr lang="en-US" sz="3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3" name="Text Placeholder 4">
            <a:extLst>
              <a:ext uri="{FF2B5EF4-FFF2-40B4-BE49-F238E27FC236}">
                <a16:creationId xmlns:a16="http://schemas.microsoft.com/office/drawing/2014/main" id="{8DC534D8-3B53-0E73-A3E8-F69A801E3D44}"/>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pic>
        <p:nvPicPr>
          <p:cNvPr id="5" name="Picture 4">
            <a:extLst>
              <a:ext uri="{FF2B5EF4-FFF2-40B4-BE49-F238E27FC236}">
                <a16:creationId xmlns:a16="http://schemas.microsoft.com/office/drawing/2014/main" id="{8B3CC1B4-03D7-5476-5289-EBDB028BED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92216017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tatem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18" name="Text Placeholder 2">
            <a:extLst>
              <a:ext uri="{FF2B5EF4-FFF2-40B4-BE49-F238E27FC236}">
                <a16:creationId xmlns:a16="http://schemas.microsoft.com/office/drawing/2014/main" id="{9DEE44AA-F8DF-7FE4-797C-76C2B6CB3326}"/>
              </a:ext>
            </a:extLst>
          </p:cNvPr>
          <p:cNvSpPr>
            <a:spLocks noGrp="1"/>
          </p:cNvSpPr>
          <p:nvPr>
            <p:ph type="body" idx="1" hasCustomPrompt="1"/>
          </p:nvPr>
        </p:nvSpPr>
        <p:spPr>
          <a:xfrm>
            <a:off x="4206409" y="1146399"/>
            <a:ext cx="5518162" cy="3740364"/>
          </a:xfrm>
        </p:spPr>
        <p:txBody>
          <a:bodyPr wrap="square" lIns="0" tIns="0" rIns="0" bIns="0" anchor="t">
            <a:noAutofit/>
          </a:bodyPr>
          <a:lstStyle>
            <a:lvl1pPr marL="0" indent="0">
              <a:lnSpc>
                <a:spcPct val="100000"/>
              </a:lnSpc>
              <a:spcBef>
                <a:spcPts val="0"/>
              </a:spcBef>
              <a:buNone/>
              <a:defRPr lang="en-US" sz="5000" b="1"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Statement</a:t>
            </a:r>
          </a:p>
        </p:txBody>
      </p:sp>
      <p:sp>
        <p:nvSpPr>
          <p:cNvPr id="3" name="Subtitle 2">
            <a:extLst>
              <a:ext uri="{FF2B5EF4-FFF2-40B4-BE49-F238E27FC236}">
                <a16:creationId xmlns:a16="http://schemas.microsoft.com/office/drawing/2014/main" id="{337A9908-9861-27FF-8075-22E93117A524}"/>
              </a:ext>
            </a:extLst>
          </p:cNvPr>
          <p:cNvSpPr>
            <a:spLocks noGrp="1"/>
          </p:cNvSpPr>
          <p:nvPr>
            <p:ph type="subTitle" idx="13" hasCustomPrompt="1"/>
          </p:nvPr>
        </p:nvSpPr>
        <p:spPr>
          <a:xfrm>
            <a:off x="262130" y="1247188"/>
            <a:ext cx="1728595" cy="923330"/>
          </a:xfrm>
        </p:spPr>
        <p:txBody>
          <a:bodyPr wrap="square" lIns="0" tIns="0" rIns="0" bIns="0" anchor="t">
            <a:noAutofit/>
          </a:bodyPr>
          <a:lstStyle>
            <a:lvl1pPr marL="0" indent="0" algn="l" defTabSz="914400" rtl="0" eaLnBrk="1" latinLnBrk="0" hangingPunct="1">
              <a:lnSpc>
                <a:spcPct val="100000"/>
              </a:lnSpc>
              <a:spcBef>
                <a:spcPts val="0"/>
              </a:spcBef>
              <a:buFont typeface="Arial" panose="020B0604020202020204" pitchFamily="34" charset="0"/>
              <a:buNone/>
              <a:defRPr lang="en-US" sz="1500" b="1" kern="1200" dirty="0">
                <a:solidFill>
                  <a:schemeClr val="tx2"/>
                </a:solidFill>
                <a:latin typeface="+mn-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Copy goes here</a:t>
            </a:r>
          </a:p>
        </p:txBody>
      </p:sp>
      <p:sp>
        <p:nvSpPr>
          <p:cNvPr id="7" name="Title 1">
            <a:extLst>
              <a:ext uri="{FF2B5EF4-FFF2-40B4-BE49-F238E27FC236}">
                <a16:creationId xmlns:a16="http://schemas.microsoft.com/office/drawing/2014/main" id="{DABA0532-CD82-991A-B479-A183854EFEB1}"/>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pic>
        <p:nvPicPr>
          <p:cNvPr id="2" name="Picture 1">
            <a:extLst>
              <a:ext uri="{FF2B5EF4-FFF2-40B4-BE49-F238E27FC236}">
                <a16:creationId xmlns:a16="http://schemas.microsoft.com/office/drawing/2014/main" id="{BAAFA31F-437F-9F23-4BD9-23DD3746319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760946736"/>
      </p:ext>
    </p:extLst>
  </p:cSld>
  <p:clrMapOvr>
    <a:masterClrMapping/>
  </p:clrMapOvr>
  <p:extLst>
    <p:ext uri="{DCECCB84-F9BA-43D5-87BE-67443E8EF086}">
      <p15:sldGuideLst xmlns:p15="http://schemas.microsoft.com/office/powerpoint/2012/main">
        <p15:guide id="1" orient="horz" pos="822">
          <p15:clr>
            <a:srgbClr val="FBAE40"/>
          </p15:clr>
        </p15:guide>
        <p15:guide id="2" pos="2638">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3 col copy large text">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ABE3F652-9C9E-77F5-8AF9-F08186120A76}"/>
              </a:ext>
            </a:extLst>
          </p:cNvPr>
          <p:cNvSpPr/>
          <p:nvPr userDrawn="1"/>
        </p:nvSpPr>
        <p:spPr>
          <a:xfrm>
            <a:off x="251579"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1" name="Rectangle: Rounded Corners 10">
            <a:extLst>
              <a:ext uri="{FF2B5EF4-FFF2-40B4-BE49-F238E27FC236}">
                <a16:creationId xmlns:a16="http://schemas.microsoft.com/office/drawing/2014/main" id="{3D6A7E90-C448-9AC6-D30C-788A970BEE62}"/>
              </a:ext>
            </a:extLst>
          </p:cNvPr>
          <p:cNvSpPr/>
          <p:nvPr userDrawn="1"/>
        </p:nvSpPr>
        <p:spPr>
          <a:xfrm>
            <a:off x="4195367" y="1313180"/>
            <a:ext cx="3774321" cy="4887595"/>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2" name="Rectangle: Rounded Corners 11">
            <a:extLst>
              <a:ext uri="{FF2B5EF4-FFF2-40B4-BE49-F238E27FC236}">
                <a16:creationId xmlns:a16="http://schemas.microsoft.com/office/drawing/2014/main" id="{5EAB246A-1A40-DCDE-E998-4991A299194C}"/>
              </a:ext>
            </a:extLst>
          </p:cNvPr>
          <p:cNvSpPr/>
          <p:nvPr userDrawn="1"/>
        </p:nvSpPr>
        <p:spPr>
          <a:xfrm>
            <a:off x="8139154" y="1313180"/>
            <a:ext cx="3774321" cy="4939983"/>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tabLst/>
            </a:pPr>
            <a:endParaRPr kumimoji="0" lang="en-US" b="0" i="0" u="none" strike="noStrike" cap="none" spc="0" normalizeH="0" baseline="0" noProof="0" dirty="0">
              <a:ln>
                <a:noFill/>
              </a:ln>
              <a:solidFill>
                <a:prstClr val="white"/>
              </a:solidFill>
              <a:effectLst/>
              <a:uLnTx/>
              <a:uFillTx/>
              <a:latin typeface="Segoe UI"/>
            </a:endParaRP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BA8FB1E-4321-41C4-AE52-7E6506FB07F4}" type="slidenum">
              <a:rPr kumimoji="0" lang="en-US" sz="700" b="1" i="0" u="none" strike="noStrike" kern="1200" cap="none" spc="0" normalizeH="0" baseline="0" noProof="0" smtClean="0">
                <a:ln>
                  <a:noFill/>
                </a:ln>
                <a:solidFill>
                  <a:srgbClr val="022A48"/>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700" b="1" i="0" u="none" strike="noStrike" kern="1200" cap="none" spc="0" normalizeH="0" baseline="0" noProof="0">
              <a:ln>
                <a:noFill/>
              </a:ln>
              <a:solidFill>
                <a:srgbClr val="022A48"/>
              </a:solidFill>
              <a:effectLst/>
              <a:uLnTx/>
              <a:uFillTx/>
              <a:latin typeface="Segoe UI"/>
              <a:ea typeface="+mn-ea"/>
              <a:cs typeface="+mn-cs"/>
            </a:endParaRPr>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8" name="Text Placeholder 2">
            <a:extLst>
              <a:ext uri="{FF2B5EF4-FFF2-40B4-BE49-F238E27FC236}">
                <a16:creationId xmlns:a16="http://schemas.microsoft.com/office/drawing/2014/main" id="{9DEE44AA-F8DF-7FE4-797C-76C2B6CB3326}"/>
              </a:ext>
            </a:extLst>
          </p:cNvPr>
          <p:cNvSpPr>
            <a:spLocks noGrp="1"/>
          </p:cNvSpPr>
          <p:nvPr>
            <p:ph type="body" idx="1" hasCustomPrompt="1"/>
          </p:nvPr>
        </p:nvSpPr>
        <p:spPr>
          <a:xfrm>
            <a:off x="500594"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9" name="Text Placeholder 2">
            <a:extLst>
              <a:ext uri="{FF2B5EF4-FFF2-40B4-BE49-F238E27FC236}">
                <a16:creationId xmlns:a16="http://schemas.microsoft.com/office/drawing/2014/main" id="{26645147-70E9-339B-2F95-09F58C9FF306}"/>
              </a:ext>
            </a:extLst>
          </p:cNvPr>
          <p:cNvSpPr>
            <a:spLocks noGrp="1"/>
          </p:cNvSpPr>
          <p:nvPr>
            <p:ph type="body" idx="13" hasCustomPrompt="1"/>
          </p:nvPr>
        </p:nvSpPr>
        <p:spPr>
          <a:xfrm>
            <a:off x="500593" y="2143131"/>
            <a:ext cx="3276000" cy="3492000"/>
          </a:xfrm>
        </p:spPr>
        <p:txBody>
          <a:bodyPr wrap="square" lIns="0" tIns="0" rIns="0" bIns="0" anchor="t">
            <a:noAutofit/>
          </a:bodyPr>
          <a:lstStyle>
            <a:lvl1pPr marL="0" indent="0">
              <a:lnSpc>
                <a:spcPct val="100000"/>
              </a:lnSpc>
              <a:spcBef>
                <a:spcPts val="0"/>
              </a:spcBef>
              <a:buNone/>
              <a:defRPr lang="en-US" sz="3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22" name="Text Placeholder 2">
            <a:extLst>
              <a:ext uri="{FF2B5EF4-FFF2-40B4-BE49-F238E27FC236}">
                <a16:creationId xmlns:a16="http://schemas.microsoft.com/office/drawing/2014/main" id="{7A4F0451-DD57-637C-9FB7-ACD5B7CDACA8}"/>
              </a:ext>
            </a:extLst>
          </p:cNvPr>
          <p:cNvSpPr>
            <a:spLocks noGrp="1"/>
          </p:cNvSpPr>
          <p:nvPr>
            <p:ph type="body" idx="14" hasCustomPrompt="1"/>
          </p:nvPr>
        </p:nvSpPr>
        <p:spPr>
          <a:xfrm>
            <a:off x="4444382"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3" name="Text Placeholder 2">
            <a:extLst>
              <a:ext uri="{FF2B5EF4-FFF2-40B4-BE49-F238E27FC236}">
                <a16:creationId xmlns:a16="http://schemas.microsoft.com/office/drawing/2014/main" id="{40ABCCC0-99DF-E218-7F1B-B5662F6C0233}"/>
              </a:ext>
            </a:extLst>
          </p:cNvPr>
          <p:cNvSpPr>
            <a:spLocks noGrp="1"/>
          </p:cNvSpPr>
          <p:nvPr>
            <p:ph type="body" idx="15" hasCustomPrompt="1"/>
          </p:nvPr>
        </p:nvSpPr>
        <p:spPr>
          <a:xfrm>
            <a:off x="4444382" y="2143131"/>
            <a:ext cx="3276290" cy="3492000"/>
          </a:xfrm>
        </p:spPr>
        <p:txBody>
          <a:bodyPr wrap="square" lIns="0" tIns="0" rIns="0" bIns="0" anchor="t">
            <a:noAutofit/>
          </a:bodyPr>
          <a:lstStyle>
            <a:lvl1pPr marL="0" indent="0">
              <a:lnSpc>
                <a:spcPct val="100000"/>
              </a:lnSpc>
              <a:spcBef>
                <a:spcPts val="0"/>
              </a:spcBef>
              <a:buNone/>
              <a:defRPr lang="en-US" sz="3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25" name="Text Placeholder 2">
            <a:extLst>
              <a:ext uri="{FF2B5EF4-FFF2-40B4-BE49-F238E27FC236}">
                <a16:creationId xmlns:a16="http://schemas.microsoft.com/office/drawing/2014/main" id="{F6F9F180-BCFF-1C5A-E557-A60E2626C19E}"/>
              </a:ext>
            </a:extLst>
          </p:cNvPr>
          <p:cNvSpPr>
            <a:spLocks noGrp="1"/>
          </p:cNvSpPr>
          <p:nvPr>
            <p:ph type="body" idx="17" hasCustomPrompt="1"/>
          </p:nvPr>
        </p:nvSpPr>
        <p:spPr>
          <a:xfrm>
            <a:off x="8388169" y="2143131"/>
            <a:ext cx="3276290" cy="3492000"/>
          </a:xfrm>
        </p:spPr>
        <p:txBody>
          <a:bodyPr wrap="square" lIns="0" tIns="0" rIns="0" bIns="0" anchor="t">
            <a:noAutofit/>
          </a:bodyPr>
          <a:lstStyle>
            <a:lvl1pPr marL="0" indent="0">
              <a:lnSpc>
                <a:spcPct val="100000"/>
              </a:lnSpc>
              <a:spcBef>
                <a:spcPts val="0"/>
              </a:spcBef>
              <a:buNone/>
              <a:defRPr lang="en-US" sz="3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3" name="Text Placeholder 4">
            <a:extLst>
              <a:ext uri="{FF2B5EF4-FFF2-40B4-BE49-F238E27FC236}">
                <a16:creationId xmlns:a16="http://schemas.microsoft.com/office/drawing/2014/main" id="{8DC534D8-3B53-0E73-A3E8-F69A801E3D44}"/>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2" name="Text Placeholder 2">
            <a:extLst>
              <a:ext uri="{FF2B5EF4-FFF2-40B4-BE49-F238E27FC236}">
                <a16:creationId xmlns:a16="http://schemas.microsoft.com/office/drawing/2014/main" id="{FD2FFA34-3BC6-3374-3103-F39755ED1DEC}"/>
              </a:ext>
            </a:extLst>
          </p:cNvPr>
          <p:cNvSpPr>
            <a:spLocks noGrp="1"/>
          </p:cNvSpPr>
          <p:nvPr>
            <p:ph type="body" idx="18" hasCustomPrompt="1"/>
          </p:nvPr>
        </p:nvSpPr>
        <p:spPr>
          <a:xfrm>
            <a:off x="8388169" y="1473398"/>
            <a:ext cx="294953" cy="307777"/>
          </a:xfrm>
        </p:spPr>
        <p:txBody>
          <a:bodyPr wrap="none" lIns="0" tIns="0" rIns="0" bIns="0" anchor="t">
            <a:noAutofit/>
          </a:bodyPr>
          <a:lstStyle>
            <a:lvl1pPr marL="0" indent="0">
              <a:lnSpc>
                <a:spcPct val="100000"/>
              </a:lnSpc>
              <a:spcBef>
                <a:spcPts val="0"/>
              </a:spcBef>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pic>
        <p:nvPicPr>
          <p:cNvPr id="5" name="Picture 4">
            <a:extLst>
              <a:ext uri="{FF2B5EF4-FFF2-40B4-BE49-F238E27FC236}">
                <a16:creationId xmlns:a16="http://schemas.microsoft.com/office/drawing/2014/main" id="{E3E098CD-627E-0A2D-FD53-DC3271CBF1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36774126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 col copy, image">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ABE3F652-9C9E-77F5-8AF9-F08186120A76}"/>
              </a:ext>
            </a:extLst>
          </p:cNvPr>
          <p:cNvSpPr>
            <a:spLocks/>
          </p:cNvSpPr>
          <p:nvPr userDrawn="1"/>
        </p:nvSpPr>
        <p:spPr>
          <a:xfrm>
            <a:off x="251580" y="1313180"/>
            <a:ext cx="2796740" cy="4939983"/>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BA8FB1E-4321-41C4-AE52-7E6506FB07F4}" type="slidenum">
              <a:rPr kumimoji="0" lang="en-US" sz="700" b="1" i="0" u="none" strike="noStrike" kern="1200" cap="none" spc="0" normalizeH="0" baseline="0" noProof="0" smtClean="0">
                <a:ln>
                  <a:noFill/>
                </a:ln>
                <a:solidFill>
                  <a:srgbClr val="022A48"/>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700" b="1" i="0" u="none" strike="noStrike" kern="1200" cap="none" spc="0" normalizeH="0" baseline="0" noProof="0">
              <a:ln>
                <a:noFill/>
              </a:ln>
              <a:solidFill>
                <a:srgbClr val="022A48"/>
              </a:solidFill>
              <a:effectLst/>
              <a:uLnTx/>
              <a:uFillTx/>
              <a:latin typeface="Segoe UI"/>
              <a:ea typeface="+mn-ea"/>
              <a:cs typeface="+mn-cs"/>
            </a:endParaRPr>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8DC534D8-3B53-0E73-A3E8-F69A801E3D44}"/>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8" name="Text Placeholder 17">
            <a:extLst>
              <a:ext uri="{FF2B5EF4-FFF2-40B4-BE49-F238E27FC236}">
                <a16:creationId xmlns:a16="http://schemas.microsoft.com/office/drawing/2014/main" id="{0BF44487-62D0-3A99-4464-5E070B6DAFE8}"/>
              </a:ext>
            </a:extLst>
          </p:cNvPr>
          <p:cNvSpPr>
            <a:spLocks noGrp="1"/>
          </p:cNvSpPr>
          <p:nvPr>
            <p:ph type="body" sz="quarter" idx="18" hasCustomPrompt="1"/>
          </p:nvPr>
        </p:nvSpPr>
        <p:spPr>
          <a:xfrm>
            <a:off x="447524" y="1811929"/>
            <a:ext cx="2404853" cy="1787614"/>
          </a:xfrm>
        </p:spPr>
        <p:txBody>
          <a:bodyPr lIns="0" tIns="0" rIns="0" bIns="0">
            <a:noAutofit/>
          </a:bodyPr>
          <a:lstStyle>
            <a:lvl1pPr marL="115888" indent="-115888">
              <a:lnSpc>
                <a:spcPct val="100000"/>
              </a:lnSpc>
              <a:spcBef>
                <a:spcPts val="0"/>
              </a:spcBef>
              <a:spcAft>
                <a:spcPts val="500"/>
              </a:spcAft>
              <a:defRPr lang="en-US" sz="1400" kern="1200" dirty="0">
                <a:solidFill>
                  <a:schemeClr val="tx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a:t>
            </a:r>
          </a:p>
        </p:txBody>
      </p:sp>
      <p:sp>
        <p:nvSpPr>
          <p:cNvPr id="26" name="Rectangle: Rounded Corners 25">
            <a:extLst>
              <a:ext uri="{FF2B5EF4-FFF2-40B4-BE49-F238E27FC236}">
                <a16:creationId xmlns:a16="http://schemas.microsoft.com/office/drawing/2014/main" id="{D820D56B-9D22-73BA-8A04-5971810B0052}"/>
              </a:ext>
            </a:extLst>
          </p:cNvPr>
          <p:cNvSpPr>
            <a:spLocks/>
          </p:cNvSpPr>
          <p:nvPr userDrawn="1"/>
        </p:nvSpPr>
        <p:spPr>
          <a:xfrm>
            <a:off x="3206632" y="1313180"/>
            <a:ext cx="2796740" cy="4939983"/>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7" name="Text Placeholder 17">
            <a:extLst>
              <a:ext uri="{FF2B5EF4-FFF2-40B4-BE49-F238E27FC236}">
                <a16:creationId xmlns:a16="http://schemas.microsoft.com/office/drawing/2014/main" id="{D4696491-2258-AE69-B96F-AE043835E977}"/>
              </a:ext>
            </a:extLst>
          </p:cNvPr>
          <p:cNvSpPr>
            <a:spLocks noGrp="1"/>
          </p:cNvSpPr>
          <p:nvPr>
            <p:ph type="body" sz="quarter" idx="19" hasCustomPrompt="1"/>
          </p:nvPr>
        </p:nvSpPr>
        <p:spPr>
          <a:xfrm>
            <a:off x="3402576" y="1811929"/>
            <a:ext cx="2404853" cy="1787614"/>
          </a:xfrm>
        </p:spPr>
        <p:txBody>
          <a:bodyPr lIns="0" tIns="0" rIns="0" bIns="0">
            <a:noAutofit/>
          </a:bodyPr>
          <a:lstStyle>
            <a:lvl1pPr marL="115888" indent="-115888">
              <a:lnSpc>
                <a:spcPct val="100000"/>
              </a:lnSpc>
              <a:spcBef>
                <a:spcPts val="0"/>
              </a:spcBef>
              <a:spcAft>
                <a:spcPts val="500"/>
              </a:spcAft>
              <a:defRPr lang="en-US" sz="1400" kern="1200" dirty="0">
                <a:solidFill>
                  <a:schemeClr val="tx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a:t>
            </a:r>
          </a:p>
        </p:txBody>
      </p:sp>
      <p:sp>
        <p:nvSpPr>
          <p:cNvPr id="28" name="Rectangle: Rounded Corners 27">
            <a:extLst>
              <a:ext uri="{FF2B5EF4-FFF2-40B4-BE49-F238E27FC236}">
                <a16:creationId xmlns:a16="http://schemas.microsoft.com/office/drawing/2014/main" id="{82E2C53F-A27A-9BDD-A898-04FFAC232A78}"/>
              </a:ext>
            </a:extLst>
          </p:cNvPr>
          <p:cNvSpPr>
            <a:spLocks/>
          </p:cNvSpPr>
          <p:nvPr userDrawn="1"/>
        </p:nvSpPr>
        <p:spPr>
          <a:xfrm>
            <a:off x="6161684" y="1313180"/>
            <a:ext cx="2796740" cy="4939983"/>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9" name="Text Placeholder 17">
            <a:extLst>
              <a:ext uri="{FF2B5EF4-FFF2-40B4-BE49-F238E27FC236}">
                <a16:creationId xmlns:a16="http://schemas.microsoft.com/office/drawing/2014/main" id="{42487C48-F2BE-700F-56B6-AFD0B061A0D9}"/>
              </a:ext>
            </a:extLst>
          </p:cNvPr>
          <p:cNvSpPr>
            <a:spLocks noGrp="1"/>
          </p:cNvSpPr>
          <p:nvPr>
            <p:ph type="body" sz="quarter" idx="20" hasCustomPrompt="1"/>
          </p:nvPr>
        </p:nvSpPr>
        <p:spPr>
          <a:xfrm>
            <a:off x="6357628" y="1811929"/>
            <a:ext cx="2404853" cy="1787614"/>
          </a:xfrm>
        </p:spPr>
        <p:txBody>
          <a:bodyPr lIns="0" tIns="0" rIns="0" bIns="0">
            <a:noAutofit/>
          </a:bodyPr>
          <a:lstStyle>
            <a:lvl1pPr marL="115888" indent="-115888">
              <a:lnSpc>
                <a:spcPct val="100000"/>
              </a:lnSpc>
              <a:spcBef>
                <a:spcPts val="0"/>
              </a:spcBef>
              <a:spcAft>
                <a:spcPts val="500"/>
              </a:spcAft>
              <a:defRPr lang="en-US" sz="1400" kern="1200" dirty="0">
                <a:solidFill>
                  <a:schemeClr val="tx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a:t>
            </a:r>
          </a:p>
        </p:txBody>
      </p:sp>
      <p:sp>
        <p:nvSpPr>
          <p:cNvPr id="30" name="Rectangle: Rounded Corners 29">
            <a:extLst>
              <a:ext uri="{FF2B5EF4-FFF2-40B4-BE49-F238E27FC236}">
                <a16:creationId xmlns:a16="http://schemas.microsoft.com/office/drawing/2014/main" id="{444145A2-E96B-9CB8-48BE-249F47AA994A}"/>
              </a:ext>
            </a:extLst>
          </p:cNvPr>
          <p:cNvSpPr>
            <a:spLocks/>
          </p:cNvSpPr>
          <p:nvPr userDrawn="1"/>
        </p:nvSpPr>
        <p:spPr>
          <a:xfrm>
            <a:off x="9116735" y="1313180"/>
            <a:ext cx="2796740" cy="4939983"/>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1" name="Text Placeholder 17">
            <a:extLst>
              <a:ext uri="{FF2B5EF4-FFF2-40B4-BE49-F238E27FC236}">
                <a16:creationId xmlns:a16="http://schemas.microsoft.com/office/drawing/2014/main" id="{81C58A70-362D-2064-8765-4FF705FAD7BD}"/>
              </a:ext>
            </a:extLst>
          </p:cNvPr>
          <p:cNvSpPr>
            <a:spLocks noGrp="1"/>
          </p:cNvSpPr>
          <p:nvPr>
            <p:ph type="body" sz="quarter" idx="21" hasCustomPrompt="1"/>
          </p:nvPr>
        </p:nvSpPr>
        <p:spPr>
          <a:xfrm>
            <a:off x="9312679" y="1811929"/>
            <a:ext cx="2404853" cy="1787614"/>
          </a:xfrm>
        </p:spPr>
        <p:txBody>
          <a:bodyPr lIns="0" tIns="0" rIns="0" bIns="0">
            <a:noAutofit/>
          </a:bodyPr>
          <a:lstStyle>
            <a:lvl1pPr marL="115888" indent="-115888">
              <a:lnSpc>
                <a:spcPct val="100000"/>
              </a:lnSpc>
              <a:spcBef>
                <a:spcPts val="0"/>
              </a:spcBef>
              <a:spcAft>
                <a:spcPts val="500"/>
              </a:spcAft>
              <a:defRPr lang="en-US" sz="1400" kern="1200" dirty="0">
                <a:solidFill>
                  <a:schemeClr val="tx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a:t>
            </a:r>
          </a:p>
        </p:txBody>
      </p:sp>
      <p:sp>
        <p:nvSpPr>
          <p:cNvPr id="32" name="Picture Placeholder 25">
            <a:extLst>
              <a:ext uri="{FF2B5EF4-FFF2-40B4-BE49-F238E27FC236}">
                <a16:creationId xmlns:a16="http://schemas.microsoft.com/office/drawing/2014/main" id="{0F3C072F-745F-E69F-B185-5A8EE84E6334}"/>
              </a:ext>
            </a:extLst>
          </p:cNvPr>
          <p:cNvSpPr>
            <a:spLocks noGrp="1"/>
          </p:cNvSpPr>
          <p:nvPr>
            <p:ph type="pic" sz="quarter" idx="26" hasCustomPrompt="1"/>
          </p:nvPr>
        </p:nvSpPr>
        <p:spPr>
          <a:xfrm>
            <a:off x="447524" y="3783227"/>
            <a:ext cx="2404853" cy="2128261"/>
          </a:xfrm>
          <a:prstGeom prst="roundRect">
            <a:avLst>
              <a:gd name="adj" fmla="val 1686"/>
            </a:avLst>
          </a:prstGeom>
        </p:spPr>
        <p:txBody>
          <a:bodyPr>
            <a:noAutofit/>
          </a:bodyPr>
          <a:lstStyle>
            <a:lvl1pPr marL="0" indent="0">
              <a:buNone/>
              <a:defRPr/>
            </a:lvl1pPr>
          </a:lstStyle>
          <a:p>
            <a:r>
              <a:rPr lang="en-US" dirty="0"/>
              <a:t> </a:t>
            </a:r>
          </a:p>
        </p:txBody>
      </p:sp>
      <p:sp>
        <p:nvSpPr>
          <p:cNvPr id="33" name="Picture Placeholder 25">
            <a:extLst>
              <a:ext uri="{FF2B5EF4-FFF2-40B4-BE49-F238E27FC236}">
                <a16:creationId xmlns:a16="http://schemas.microsoft.com/office/drawing/2014/main" id="{438A8968-5985-0CC7-0A90-F8C945460BD4}"/>
              </a:ext>
            </a:extLst>
          </p:cNvPr>
          <p:cNvSpPr>
            <a:spLocks noGrp="1"/>
          </p:cNvSpPr>
          <p:nvPr>
            <p:ph type="pic" sz="quarter" idx="27" hasCustomPrompt="1"/>
          </p:nvPr>
        </p:nvSpPr>
        <p:spPr>
          <a:xfrm>
            <a:off x="3402576" y="3783227"/>
            <a:ext cx="2404853" cy="2128261"/>
          </a:xfrm>
          <a:prstGeom prst="roundRect">
            <a:avLst>
              <a:gd name="adj" fmla="val 1686"/>
            </a:avLst>
          </a:prstGeom>
        </p:spPr>
        <p:txBody>
          <a:bodyPr>
            <a:noAutofit/>
          </a:bodyPr>
          <a:lstStyle>
            <a:lvl1pPr marL="0" indent="0">
              <a:buNone/>
              <a:defRPr/>
            </a:lvl1pPr>
          </a:lstStyle>
          <a:p>
            <a:r>
              <a:rPr lang="en-US" dirty="0"/>
              <a:t> </a:t>
            </a:r>
          </a:p>
        </p:txBody>
      </p:sp>
      <p:sp>
        <p:nvSpPr>
          <p:cNvPr id="34" name="Picture Placeholder 25">
            <a:extLst>
              <a:ext uri="{FF2B5EF4-FFF2-40B4-BE49-F238E27FC236}">
                <a16:creationId xmlns:a16="http://schemas.microsoft.com/office/drawing/2014/main" id="{EE9E6295-E9F0-FE55-19CD-5CCBBA74C5E7}"/>
              </a:ext>
            </a:extLst>
          </p:cNvPr>
          <p:cNvSpPr>
            <a:spLocks noGrp="1"/>
          </p:cNvSpPr>
          <p:nvPr>
            <p:ph type="pic" sz="quarter" idx="28" hasCustomPrompt="1"/>
          </p:nvPr>
        </p:nvSpPr>
        <p:spPr>
          <a:xfrm>
            <a:off x="6357628" y="3783227"/>
            <a:ext cx="2404853" cy="2128261"/>
          </a:xfrm>
          <a:prstGeom prst="roundRect">
            <a:avLst>
              <a:gd name="adj" fmla="val 1686"/>
            </a:avLst>
          </a:prstGeom>
        </p:spPr>
        <p:txBody>
          <a:bodyPr>
            <a:noAutofit/>
          </a:bodyPr>
          <a:lstStyle>
            <a:lvl1pPr marL="0" indent="0">
              <a:buNone/>
              <a:defRPr/>
            </a:lvl1pPr>
          </a:lstStyle>
          <a:p>
            <a:r>
              <a:rPr lang="en-US" dirty="0"/>
              <a:t> </a:t>
            </a:r>
          </a:p>
        </p:txBody>
      </p:sp>
      <p:sp>
        <p:nvSpPr>
          <p:cNvPr id="35" name="Picture Placeholder 25">
            <a:extLst>
              <a:ext uri="{FF2B5EF4-FFF2-40B4-BE49-F238E27FC236}">
                <a16:creationId xmlns:a16="http://schemas.microsoft.com/office/drawing/2014/main" id="{5CE238B2-6607-499B-436E-BA0E566DFFBA}"/>
              </a:ext>
            </a:extLst>
          </p:cNvPr>
          <p:cNvSpPr>
            <a:spLocks noGrp="1"/>
          </p:cNvSpPr>
          <p:nvPr>
            <p:ph type="pic" sz="quarter" idx="29" hasCustomPrompt="1"/>
          </p:nvPr>
        </p:nvSpPr>
        <p:spPr>
          <a:xfrm>
            <a:off x="9312679" y="3783227"/>
            <a:ext cx="2404853" cy="2128261"/>
          </a:xfrm>
          <a:prstGeom prst="roundRect">
            <a:avLst>
              <a:gd name="adj" fmla="val 1686"/>
            </a:avLst>
          </a:prstGeom>
        </p:spPr>
        <p:txBody>
          <a:bodyPr>
            <a:noAutofit/>
          </a:bodyPr>
          <a:lstStyle>
            <a:lvl1pPr marL="0" indent="0">
              <a:buNone/>
              <a:defRPr/>
            </a:lvl1pPr>
          </a:lstStyle>
          <a:p>
            <a:r>
              <a:rPr lang="en-US" dirty="0"/>
              <a:t> </a:t>
            </a:r>
          </a:p>
        </p:txBody>
      </p:sp>
      <p:sp>
        <p:nvSpPr>
          <p:cNvPr id="17" name="Text Placeholder 2">
            <a:extLst>
              <a:ext uri="{FF2B5EF4-FFF2-40B4-BE49-F238E27FC236}">
                <a16:creationId xmlns:a16="http://schemas.microsoft.com/office/drawing/2014/main" id="{D3F2B08C-F9F5-E033-2A16-2F15ACD3B78C}"/>
              </a:ext>
            </a:extLst>
          </p:cNvPr>
          <p:cNvSpPr>
            <a:spLocks noGrp="1"/>
          </p:cNvSpPr>
          <p:nvPr>
            <p:ph type="body" idx="1" hasCustomPrompt="1"/>
          </p:nvPr>
        </p:nvSpPr>
        <p:spPr>
          <a:xfrm>
            <a:off x="447524" y="1438673"/>
            <a:ext cx="2404853" cy="246221"/>
          </a:xfrm>
        </p:spPr>
        <p:txBody>
          <a:bodyPr wrap="none" lIns="0" tIns="0" rIns="0" bIns="0" anchor="t">
            <a:noAutofit/>
          </a:bodyPr>
          <a:lstStyle>
            <a:lvl1pPr marL="0" indent="0">
              <a:lnSpc>
                <a:spcPct val="100000"/>
              </a:lnSpc>
              <a:spcBef>
                <a:spcPts val="0"/>
              </a:spcBef>
              <a:buNone/>
              <a:defRPr sz="16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Section Title</a:t>
            </a:r>
          </a:p>
        </p:txBody>
      </p:sp>
      <p:sp>
        <p:nvSpPr>
          <p:cNvPr id="18" name="Text Placeholder 2">
            <a:extLst>
              <a:ext uri="{FF2B5EF4-FFF2-40B4-BE49-F238E27FC236}">
                <a16:creationId xmlns:a16="http://schemas.microsoft.com/office/drawing/2014/main" id="{F5F2521C-3721-A84B-FD10-4D9BC876939F}"/>
              </a:ext>
            </a:extLst>
          </p:cNvPr>
          <p:cNvSpPr>
            <a:spLocks noGrp="1"/>
          </p:cNvSpPr>
          <p:nvPr>
            <p:ph type="body" idx="30" hasCustomPrompt="1"/>
          </p:nvPr>
        </p:nvSpPr>
        <p:spPr>
          <a:xfrm>
            <a:off x="3402576" y="1438673"/>
            <a:ext cx="2404853" cy="246221"/>
          </a:xfrm>
        </p:spPr>
        <p:txBody>
          <a:bodyPr wrap="none" lIns="0" tIns="0" rIns="0" bIns="0" anchor="t">
            <a:noAutofit/>
          </a:bodyPr>
          <a:lstStyle>
            <a:lvl1pPr marL="0" indent="0">
              <a:lnSpc>
                <a:spcPct val="100000"/>
              </a:lnSpc>
              <a:spcBef>
                <a:spcPts val="0"/>
              </a:spcBef>
              <a:buNone/>
              <a:defRPr sz="16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Section Title</a:t>
            </a:r>
          </a:p>
        </p:txBody>
      </p:sp>
      <p:sp>
        <p:nvSpPr>
          <p:cNvPr id="19" name="Text Placeholder 2">
            <a:extLst>
              <a:ext uri="{FF2B5EF4-FFF2-40B4-BE49-F238E27FC236}">
                <a16:creationId xmlns:a16="http://schemas.microsoft.com/office/drawing/2014/main" id="{2775C2E6-C9ED-CA81-8DF9-D94F832FAB63}"/>
              </a:ext>
            </a:extLst>
          </p:cNvPr>
          <p:cNvSpPr>
            <a:spLocks noGrp="1"/>
          </p:cNvSpPr>
          <p:nvPr>
            <p:ph type="body" idx="31" hasCustomPrompt="1"/>
          </p:nvPr>
        </p:nvSpPr>
        <p:spPr>
          <a:xfrm>
            <a:off x="6357628" y="1438673"/>
            <a:ext cx="2404853" cy="246221"/>
          </a:xfrm>
        </p:spPr>
        <p:txBody>
          <a:bodyPr wrap="none" lIns="0" tIns="0" rIns="0" bIns="0" anchor="t">
            <a:noAutofit/>
          </a:bodyPr>
          <a:lstStyle>
            <a:lvl1pPr marL="0" indent="0">
              <a:lnSpc>
                <a:spcPct val="100000"/>
              </a:lnSpc>
              <a:spcBef>
                <a:spcPts val="0"/>
              </a:spcBef>
              <a:buNone/>
              <a:defRPr sz="16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Section Title</a:t>
            </a:r>
          </a:p>
        </p:txBody>
      </p:sp>
      <p:sp>
        <p:nvSpPr>
          <p:cNvPr id="20" name="Text Placeholder 2">
            <a:extLst>
              <a:ext uri="{FF2B5EF4-FFF2-40B4-BE49-F238E27FC236}">
                <a16:creationId xmlns:a16="http://schemas.microsoft.com/office/drawing/2014/main" id="{E0ECC755-7048-F94E-5B58-3D68A2370B5B}"/>
              </a:ext>
            </a:extLst>
          </p:cNvPr>
          <p:cNvSpPr>
            <a:spLocks noGrp="1"/>
          </p:cNvSpPr>
          <p:nvPr>
            <p:ph type="body" idx="32" hasCustomPrompt="1"/>
          </p:nvPr>
        </p:nvSpPr>
        <p:spPr>
          <a:xfrm>
            <a:off x="9312679" y="1438673"/>
            <a:ext cx="2404853" cy="246221"/>
          </a:xfrm>
        </p:spPr>
        <p:txBody>
          <a:bodyPr wrap="none" lIns="0" tIns="0" rIns="0" bIns="0" anchor="t">
            <a:noAutofit/>
          </a:bodyPr>
          <a:lstStyle>
            <a:lvl1pPr marL="0" indent="0">
              <a:lnSpc>
                <a:spcPct val="100000"/>
              </a:lnSpc>
              <a:spcBef>
                <a:spcPts val="0"/>
              </a:spcBef>
              <a:buNone/>
              <a:defRPr sz="16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Section Title</a:t>
            </a:r>
          </a:p>
        </p:txBody>
      </p:sp>
      <p:pic>
        <p:nvPicPr>
          <p:cNvPr id="2" name="Picture 1">
            <a:extLst>
              <a:ext uri="{FF2B5EF4-FFF2-40B4-BE49-F238E27FC236}">
                <a16:creationId xmlns:a16="http://schemas.microsoft.com/office/drawing/2014/main" id="{3C0CA350-7562-EAFB-D2C0-E913A65B64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345667387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1_4 col copy, title">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ABE3F652-9C9E-77F5-8AF9-F08186120A76}"/>
              </a:ext>
            </a:extLst>
          </p:cNvPr>
          <p:cNvSpPr>
            <a:spLocks/>
          </p:cNvSpPr>
          <p:nvPr userDrawn="1"/>
        </p:nvSpPr>
        <p:spPr>
          <a:xfrm>
            <a:off x="251580" y="1313180"/>
            <a:ext cx="2796740" cy="4939983"/>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BA8FB1E-4321-41C4-AE52-7E6506FB07F4}" type="slidenum">
              <a:rPr kumimoji="0" lang="en-US" sz="700" b="1" i="0" u="none" strike="noStrike" kern="1200" cap="none" spc="0" normalizeH="0" baseline="0" noProof="0" smtClean="0">
                <a:ln>
                  <a:noFill/>
                </a:ln>
                <a:solidFill>
                  <a:srgbClr val="022A48"/>
                </a:solidFill>
                <a:effectLst/>
                <a:uLnTx/>
                <a:uFillTx/>
                <a:latin typeface="Segoe U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700" b="1" i="0" u="none" strike="noStrike" kern="1200" cap="none" spc="0" normalizeH="0" baseline="0" noProof="0">
              <a:ln>
                <a:noFill/>
              </a:ln>
              <a:solidFill>
                <a:srgbClr val="022A48"/>
              </a:solidFill>
              <a:effectLst/>
              <a:uLnTx/>
              <a:uFillTx/>
              <a:latin typeface="Segoe UI"/>
              <a:ea typeface="+mn-ea"/>
              <a:cs typeface="+mn-cs"/>
            </a:endParaRPr>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360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8DC534D8-3B53-0E73-A3E8-F69A801E3D44}"/>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8" name="Text Placeholder 17">
            <a:extLst>
              <a:ext uri="{FF2B5EF4-FFF2-40B4-BE49-F238E27FC236}">
                <a16:creationId xmlns:a16="http://schemas.microsoft.com/office/drawing/2014/main" id="{0BF44487-62D0-3A99-4464-5E070B6DAFE8}"/>
              </a:ext>
            </a:extLst>
          </p:cNvPr>
          <p:cNvSpPr>
            <a:spLocks noGrp="1"/>
          </p:cNvSpPr>
          <p:nvPr>
            <p:ph type="body" sz="quarter" idx="18" hasCustomPrompt="1"/>
          </p:nvPr>
        </p:nvSpPr>
        <p:spPr>
          <a:xfrm>
            <a:off x="447524" y="1811928"/>
            <a:ext cx="2404853" cy="4218481"/>
          </a:xfrm>
        </p:spPr>
        <p:txBody>
          <a:bodyPr lIns="0" tIns="0" rIns="0" bIns="0">
            <a:noAutofit/>
          </a:bodyPr>
          <a:lstStyle>
            <a:lvl1pPr marL="115888" indent="-115888">
              <a:lnSpc>
                <a:spcPct val="100000"/>
              </a:lnSpc>
              <a:spcBef>
                <a:spcPts val="0"/>
              </a:spcBef>
              <a:spcAft>
                <a:spcPts val="500"/>
              </a:spcAft>
              <a:defRPr lang="en-US" sz="1400" kern="1200" dirty="0">
                <a:solidFill>
                  <a:schemeClr val="tx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a:t>
            </a:r>
          </a:p>
        </p:txBody>
      </p:sp>
      <p:sp>
        <p:nvSpPr>
          <p:cNvPr id="26" name="Rectangle: Rounded Corners 25">
            <a:extLst>
              <a:ext uri="{FF2B5EF4-FFF2-40B4-BE49-F238E27FC236}">
                <a16:creationId xmlns:a16="http://schemas.microsoft.com/office/drawing/2014/main" id="{D820D56B-9D22-73BA-8A04-5971810B0052}"/>
              </a:ext>
            </a:extLst>
          </p:cNvPr>
          <p:cNvSpPr>
            <a:spLocks/>
          </p:cNvSpPr>
          <p:nvPr userDrawn="1"/>
        </p:nvSpPr>
        <p:spPr>
          <a:xfrm>
            <a:off x="3206632" y="1313180"/>
            <a:ext cx="2796740" cy="4939983"/>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7" name="Text Placeholder 17">
            <a:extLst>
              <a:ext uri="{FF2B5EF4-FFF2-40B4-BE49-F238E27FC236}">
                <a16:creationId xmlns:a16="http://schemas.microsoft.com/office/drawing/2014/main" id="{D4696491-2258-AE69-B96F-AE043835E977}"/>
              </a:ext>
            </a:extLst>
          </p:cNvPr>
          <p:cNvSpPr>
            <a:spLocks noGrp="1"/>
          </p:cNvSpPr>
          <p:nvPr>
            <p:ph type="body" sz="quarter" idx="19" hasCustomPrompt="1"/>
          </p:nvPr>
        </p:nvSpPr>
        <p:spPr>
          <a:xfrm>
            <a:off x="3402576" y="1811928"/>
            <a:ext cx="2404853" cy="4218481"/>
          </a:xfrm>
        </p:spPr>
        <p:txBody>
          <a:bodyPr lIns="0" tIns="0" rIns="0" bIns="0">
            <a:noAutofit/>
          </a:bodyPr>
          <a:lstStyle>
            <a:lvl1pPr marL="115888" indent="-115888">
              <a:lnSpc>
                <a:spcPct val="100000"/>
              </a:lnSpc>
              <a:spcBef>
                <a:spcPts val="0"/>
              </a:spcBef>
              <a:spcAft>
                <a:spcPts val="500"/>
              </a:spcAft>
              <a:defRPr lang="en-US" sz="1400" kern="1200" dirty="0">
                <a:solidFill>
                  <a:schemeClr val="tx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a:t>
            </a:r>
          </a:p>
        </p:txBody>
      </p:sp>
      <p:sp>
        <p:nvSpPr>
          <p:cNvPr id="28" name="Rectangle: Rounded Corners 27">
            <a:extLst>
              <a:ext uri="{FF2B5EF4-FFF2-40B4-BE49-F238E27FC236}">
                <a16:creationId xmlns:a16="http://schemas.microsoft.com/office/drawing/2014/main" id="{82E2C53F-A27A-9BDD-A898-04FFAC232A78}"/>
              </a:ext>
            </a:extLst>
          </p:cNvPr>
          <p:cNvSpPr>
            <a:spLocks/>
          </p:cNvSpPr>
          <p:nvPr userDrawn="1"/>
        </p:nvSpPr>
        <p:spPr>
          <a:xfrm>
            <a:off x="6161684" y="1313180"/>
            <a:ext cx="2796740" cy="4939983"/>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29" name="Text Placeholder 17">
            <a:extLst>
              <a:ext uri="{FF2B5EF4-FFF2-40B4-BE49-F238E27FC236}">
                <a16:creationId xmlns:a16="http://schemas.microsoft.com/office/drawing/2014/main" id="{42487C48-F2BE-700F-56B6-AFD0B061A0D9}"/>
              </a:ext>
            </a:extLst>
          </p:cNvPr>
          <p:cNvSpPr>
            <a:spLocks noGrp="1"/>
          </p:cNvSpPr>
          <p:nvPr>
            <p:ph type="body" sz="quarter" idx="20" hasCustomPrompt="1"/>
          </p:nvPr>
        </p:nvSpPr>
        <p:spPr>
          <a:xfrm>
            <a:off x="6357628" y="1811928"/>
            <a:ext cx="2404853" cy="4218481"/>
          </a:xfrm>
        </p:spPr>
        <p:txBody>
          <a:bodyPr lIns="0" tIns="0" rIns="0" bIns="0">
            <a:noAutofit/>
          </a:bodyPr>
          <a:lstStyle>
            <a:lvl1pPr marL="115888" indent="-115888">
              <a:lnSpc>
                <a:spcPct val="100000"/>
              </a:lnSpc>
              <a:spcBef>
                <a:spcPts val="0"/>
              </a:spcBef>
              <a:spcAft>
                <a:spcPts val="500"/>
              </a:spcAft>
              <a:defRPr lang="en-US" sz="1400" kern="1200" dirty="0">
                <a:solidFill>
                  <a:schemeClr val="tx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a:t>
            </a:r>
          </a:p>
        </p:txBody>
      </p:sp>
      <p:sp>
        <p:nvSpPr>
          <p:cNvPr id="30" name="Rectangle: Rounded Corners 29">
            <a:extLst>
              <a:ext uri="{FF2B5EF4-FFF2-40B4-BE49-F238E27FC236}">
                <a16:creationId xmlns:a16="http://schemas.microsoft.com/office/drawing/2014/main" id="{444145A2-E96B-9CB8-48BE-249F47AA994A}"/>
              </a:ext>
            </a:extLst>
          </p:cNvPr>
          <p:cNvSpPr>
            <a:spLocks/>
          </p:cNvSpPr>
          <p:nvPr userDrawn="1"/>
        </p:nvSpPr>
        <p:spPr>
          <a:xfrm>
            <a:off x="9116735" y="1313180"/>
            <a:ext cx="2796740" cy="4939983"/>
          </a:xfrm>
          <a:prstGeom prst="roundRect">
            <a:avLst>
              <a:gd name="adj" fmla="val 2871"/>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31" name="Text Placeholder 17">
            <a:extLst>
              <a:ext uri="{FF2B5EF4-FFF2-40B4-BE49-F238E27FC236}">
                <a16:creationId xmlns:a16="http://schemas.microsoft.com/office/drawing/2014/main" id="{81C58A70-362D-2064-8765-4FF705FAD7BD}"/>
              </a:ext>
            </a:extLst>
          </p:cNvPr>
          <p:cNvSpPr>
            <a:spLocks noGrp="1"/>
          </p:cNvSpPr>
          <p:nvPr>
            <p:ph type="body" sz="quarter" idx="21" hasCustomPrompt="1"/>
          </p:nvPr>
        </p:nvSpPr>
        <p:spPr>
          <a:xfrm>
            <a:off x="9312679" y="1811928"/>
            <a:ext cx="2404853" cy="4218481"/>
          </a:xfrm>
        </p:spPr>
        <p:txBody>
          <a:bodyPr lIns="0" tIns="0" rIns="0" bIns="0">
            <a:noAutofit/>
          </a:bodyPr>
          <a:lstStyle>
            <a:lvl1pPr marL="115888" indent="-115888">
              <a:lnSpc>
                <a:spcPct val="100000"/>
              </a:lnSpc>
              <a:spcBef>
                <a:spcPts val="0"/>
              </a:spcBef>
              <a:spcAft>
                <a:spcPts val="500"/>
              </a:spcAft>
              <a:defRPr lang="en-US" sz="1400" kern="1200" dirty="0">
                <a:solidFill>
                  <a:schemeClr val="tx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a:t>
            </a:r>
          </a:p>
        </p:txBody>
      </p:sp>
      <p:sp>
        <p:nvSpPr>
          <p:cNvPr id="17" name="Text Placeholder 2">
            <a:extLst>
              <a:ext uri="{FF2B5EF4-FFF2-40B4-BE49-F238E27FC236}">
                <a16:creationId xmlns:a16="http://schemas.microsoft.com/office/drawing/2014/main" id="{D3F2B08C-F9F5-E033-2A16-2F15ACD3B78C}"/>
              </a:ext>
            </a:extLst>
          </p:cNvPr>
          <p:cNvSpPr>
            <a:spLocks noGrp="1"/>
          </p:cNvSpPr>
          <p:nvPr>
            <p:ph type="body" idx="1" hasCustomPrompt="1"/>
          </p:nvPr>
        </p:nvSpPr>
        <p:spPr>
          <a:xfrm>
            <a:off x="447524" y="1438673"/>
            <a:ext cx="2404853" cy="246221"/>
          </a:xfrm>
        </p:spPr>
        <p:txBody>
          <a:bodyPr wrap="none" lIns="0" tIns="0" rIns="0" bIns="0" anchor="t">
            <a:noAutofit/>
          </a:bodyPr>
          <a:lstStyle>
            <a:lvl1pPr marL="0" indent="0">
              <a:lnSpc>
                <a:spcPct val="100000"/>
              </a:lnSpc>
              <a:spcBef>
                <a:spcPts val="0"/>
              </a:spcBef>
              <a:buNone/>
              <a:defRPr sz="16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Section Title</a:t>
            </a:r>
          </a:p>
        </p:txBody>
      </p:sp>
      <p:sp>
        <p:nvSpPr>
          <p:cNvPr id="18" name="Text Placeholder 2">
            <a:extLst>
              <a:ext uri="{FF2B5EF4-FFF2-40B4-BE49-F238E27FC236}">
                <a16:creationId xmlns:a16="http://schemas.microsoft.com/office/drawing/2014/main" id="{F5F2521C-3721-A84B-FD10-4D9BC876939F}"/>
              </a:ext>
            </a:extLst>
          </p:cNvPr>
          <p:cNvSpPr>
            <a:spLocks noGrp="1"/>
          </p:cNvSpPr>
          <p:nvPr>
            <p:ph type="body" idx="30" hasCustomPrompt="1"/>
          </p:nvPr>
        </p:nvSpPr>
        <p:spPr>
          <a:xfrm>
            <a:off x="3402576" y="1438673"/>
            <a:ext cx="2404853" cy="246221"/>
          </a:xfrm>
        </p:spPr>
        <p:txBody>
          <a:bodyPr wrap="none" lIns="0" tIns="0" rIns="0" bIns="0" anchor="t">
            <a:noAutofit/>
          </a:bodyPr>
          <a:lstStyle>
            <a:lvl1pPr marL="0" indent="0">
              <a:lnSpc>
                <a:spcPct val="100000"/>
              </a:lnSpc>
              <a:spcBef>
                <a:spcPts val="0"/>
              </a:spcBef>
              <a:buNone/>
              <a:defRPr sz="16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Section Title</a:t>
            </a:r>
          </a:p>
        </p:txBody>
      </p:sp>
      <p:sp>
        <p:nvSpPr>
          <p:cNvPr id="19" name="Text Placeholder 2">
            <a:extLst>
              <a:ext uri="{FF2B5EF4-FFF2-40B4-BE49-F238E27FC236}">
                <a16:creationId xmlns:a16="http://schemas.microsoft.com/office/drawing/2014/main" id="{2775C2E6-C9ED-CA81-8DF9-D94F832FAB63}"/>
              </a:ext>
            </a:extLst>
          </p:cNvPr>
          <p:cNvSpPr>
            <a:spLocks noGrp="1"/>
          </p:cNvSpPr>
          <p:nvPr>
            <p:ph type="body" idx="31" hasCustomPrompt="1"/>
          </p:nvPr>
        </p:nvSpPr>
        <p:spPr>
          <a:xfrm>
            <a:off x="6357628" y="1438673"/>
            <a:ext cx="2404853" cy="246221"/>
          </a:xfrm>
        </p:spPr>
        <p:txBody>
          <a:bodyPr wrap="none" lIns="0" tIns="0" rIns="0" bIns="0" anchor="t">
            <a:noAutofit/>
          </a:bodyPr>
          <a:lstStyle>
            <a:lvl1pPr marL="0" indent="0">
              <a:lnSpc>
                <a:spcPct val="100000"/>
              </a:lnSpc>
              <a:spcBef>
                <a:spcPts val="0"/>
              </a:spcBef>
              <a:buNone/>
              <a:defRPr sz="16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Section Title</a:t>
            </a:r>
          </a:p>
        </p:txBody>
      </p:sp>
      <p:sp>
        <p:nvSpPr>
          <p:cNvPr id="20" name="Text Placeholder 2">
            <a:extLst>
              <a:ext uri="{FF2B5EF4-FFF2-40B4-BE49-F238E27FC236}">
                <a16:creationId xmlns:a16="http://schemas.microsoft.com/office/drawing/2014/main" id="{E0ECC755-7048-F94E-5B58-3D68A2370B5B}"/>
              </a:ext>
            </a:extLst>
          </p:cNvPr>
          <p:cNvSpPr>
            <a:spLocks noGrp="1"/>
          </p:cNvSpPr>
          <p:nvPr>
            <p:ph type="body" idx="32" hasCustomPrompt="1"/>
          </p:nvPr>
        </p:nvSpPr>
        <p:spPr>
          <a:xfrm>
            <a:off x="9312679" y="1438673"/>
            <a:ext cx="2404853" cy="246221"/>
          </a:xfrm>
        </p:spPr>
        <p:txBody>
          <a:bodyPr wrap="none" lIns="0" tIns="0" rIns="0" bIns="0" anchor="t">
            <a:noAutofit/>
          </a:bodyPr>
          <a:lstStyle>
            <a:lvl1pPr marL="0" indent="0">
              <a:lnSpc>
                <a:spcPct val="100000"/>
              </a:lnSpc>
              <a:spcBef>
                <a:spcPts val="0"/>
              </a:spcBef>
              <a:buNone/>
              <a:defRPr sz="16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Section Title</a:t>
            </a:r>
          </a:p>
        </p:txBody>
      </p:sp>
      <p:pic>
        <p:nvPicPr>
          <p:cNvPr id="2" name="Picture 1">
            <a:extLst>
              <a:ext uri="{FF2B5EF4-FFF2-40B4-BE49-F238E27FC236}">
                <a16:creationId xmlns:a16="http://schemas.microsoft.com/office/drawing/2014/main" id="{4F814416-B89C-2B17-D08D-186057DF22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54313736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55E373-BD6F-2EF2-C8B9-5773C7EAD4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56028"/>
            <a:ext cx="2614491" cy="283624"/>
          </a:xfrm>
          <a:prstGeom prst="rect">
            <a:avLst/>
          </a:prstGeom>
        </p:spPr>
      </p:pic>
    </p:spTree>
    <p:extLst>
      <p:ext uri="{BB962C8B-B14F-4D97-AF65-F5344CB8AC3E}">
        <p14:creationId xmlns:p14="http://schemas.microsoft.com/office/powerpoint/2010/main" val="266988706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EED6EA-DBBB-C6AF-8C5D-1D8238E8DDC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21106138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2_Copy left graphic right short">
    <p:bg>
      <p:bgPr>
        <a:solidFill>
          <a:srgbClr val="F3F4F4"/>
        </a:soli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3600001" cy="2700000"/>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451996"/>
            <a:ext cx="7734768" cy="5748780"/>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9">
            <a:extLst>
              <a:ext uri="{FF2B5EF4-FFF2-40B4-BE49-F238E27FC236}">
                <a16:creationId xmlns:a16="http://schemas.microsoft.com/office/drawing/2014/main" id="{F5CB76CF-8DD5-F600-1EBC-4473B203626E}"/>
              </a:ext>
            </a:extLst>
          </p:cNvPr>
          <p:cNvSpPr>
            <a:spLocks noGrp="1"/>
          </p:cNvSpPr>
          <p:nvPr>
            <p:ph type="body" sz="quarter" idx="16" hasCustomPrompt="1"/>
          </p:nvPr>
        </p:nvSpPr>
        <p:spPr>
          <a:xfrm>
            <a:off x="4351610" y="5850155"/>
            <a:ext cx="7435927" cy="230832"/>
          </a:xfrm>
        </p:spPr>
        <p:txBody>
          <a:bodyPr lIns="0" tIns="0" rIns="0" bIns="0" anchor="b"/>
          <a:lstStyle>
            <a:lvl1pPr marL="0" indent="0" algn="l">
              <a:spcBef>
                <a:spcPts val="0"/>
              </a:spcBef>
              <a:buNone/>
              <a:defRPr sz="700">
                <a:solidFill>
                  <a:schemeClr val="accent2"/>
                </a:solidFill>
              </a:defRPr>
            </a:lvl1pPr>
          </a:lstStyle>
          <a:p>
            <a:pPr lvl="0"/>
            <a:r>
              <a:rPr lang="en-GB" dirty="0"/>
              <a:t>Source information goes here</a:t>
            </a:r>
          </a:p>
        </p:txBody>
      </p:sp>
      <p:grpSp>
        <p:nvGrpSpPr>
          <p:cNvPr id="2" name="Group 1">
            <a:extLst>
              <a:ext uri="{FF2B5EF4-FFF2-40B4-BE49-F238E27FC236}">
                <a16:creationId xmlns:a16="http://schemas.microsoft.com/office/drawing/2014/main" id="{D5C387AB-7C94-D765-EBB7-330EDBFB18B3}"/>
              </a:ext>
            </a:extLst>
          </p:cNvPr>
          <p:cNvGrpSpPr/>
          <p:nvPr userDrawn="1"/>
        </p:nvGrpSpPr>
        <p:grpSpPr>
          <a:xfrm>
            <a:off x="8718737" y="6427517"/>
            <a:ext cx="3114004" cy="310029"/>
            <a:chOff x="8718737" y="6427517"/>
            <a:chExt cx="3114004" cy="310029"/>
          </a:xfrm>
        </p:grpSpPr>
        <p:pic>
          <p:nvPicPr>
            <p:cNvPr id="8" name="Picture 7" descr="A picture containing text, sign, clipart&#10;&#10;Description automatically generated">
              <a:extLst>
                <a:ext uri="{FF2B5EF4-FFF2-40B4-BE49-F238E27FC236}">
                  <a16:creationId xmlns:a16="http://schemas.microsoft.com/office/drawing/2014/main" id="{8EA45AC2-BB89-E249-35B1-290E6D283B2F}"/>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0" name="Picture 9" descr="Blue letters on a black background&#10;&#10;Description automatically generated">
              <a:extLst>
                <a:ext uri="{FF2B5EF4-FFF2-40B4-BE49-F238E27FC236}">
                  <a16:creationId xmlns:a16="http://schemas.microsoft.com/office/drawing/2014/main" id="{D2511F9C-3560-1D4E-CCCF-AA8CFE66770B}"/>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1" name="Straight Connector 10">
              <a:extLst>
                <a:ext uri="{FF2B5EF4-FFF2-40B4-BE49-F238E27FC236}">
                  <a16:creationId xmlns:a16="http://schemas.microsoft.com/office/drawing/2014/main" id="{6B138818-8D66-8B69-CF46-4886DA91B259}"/>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3235292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2_Copy, image">
    <p:bg>
      <p:bgPr>
        <a:solidFill>
          <a:srgbClr val="F3F4F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4680000" cy="230832"/>
          </a:xfrm>
        </p:spPr>
        <p:txBody>
          <a:bodyPr wrap="square" lIns="0" tIns="0" rIns="0" bIns="0" anchor="t">
            <a:noAutofit/>
          </a:bodyPr>
          <a:lstStyle>
            <a:lvl1pPr algn="l" defTabSz="914400"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251578" y="1245870"/>
            <a:ext cx="11685379" cy="4954905"/>
          </a:xfrm>
          <a:prstGeom prst="roundRect">
            <a:avLst>
              <a:gd name="adj" fmla="val 1311"/>
            </a:avLst>
          </a:prstGeom>
          <a:solidFill>
            <a:schemeClr val="accent6">
              <a:lumMod val="20000"/>
              <a:lumOff val="80000"/>
              <a:alpha val="4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pic>
        <p:nvPicPr>
          <p:cNvPr id="5" name="Picture 4">
            <a:extLst>
              <a:ext uri="{FF2B5EF4-FFF2-40B4-BE49-F238E27FC236}">
                <a16:creationId xmlns:a16="http://schemas.microsoft.com/office/drawing/2014/main" id="{D20C4B00-34B0-970F-BABF-5B88D0A8B8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05595" y="6343996"/>
            <a:ext cx="2614491" cy="283624"/>
          </a:xfrm>
          <a:prstGeom prst="rect">
            <a:avLst/>
          </a:prstGeom>
        </p:spPr>
      </p:pic>
    </p:spTree>
    <p:extLst>
      <p:ext uri="{BB962C8B-B14F-4D97-AF65-F5344CB8AC3E}">
        <p14:creationId xmlns:p14="http://schemas.microsoft.com/office/powerpoint/2010/main" val="120753284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2_White Blank ">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74E4249-9F7C-D954-91FD-B46E3562DD15}"/>
              </a:ext>
            </a:extLst>
          </p:cNvPr>
          <p:cNvGrpSpPr/>
          <p:nvPr userDrawn="1"/>
        </p:nvGrpSpPr>
        <p:grpSpPr>
          <a:xfrm>
            <a:off x="8718737" y="6442698"/>
            <a:ext cx="1657700" cy="284530"/>
            <a:chOff x="8718737" y="6442698"/>
            <a:chExt cx="1657700" cy="284530"/>
          </a:xfrm>
        </p:grpSpPr>
        <p:pic>
          <p:nvPicPr>
            <p:cNvPr id="3" name="Picture 2" descr="A picture containing text, sign, clipart&#10;&#10;Description automatically generated">
              <a:extLst>
                <a:ext uri="{FF2B5EF4-FFF2-40B4-BE49-F238E27FC236}">
                  <a16:creationId xmlns:a16="http://schemas.microsoft.com/office/drawing/2014/main" id="{E8AC8838-5844-525B-BCB0-32B65D7031C1}"/>
                </a:ext>
              </a:extLst>
            </p:cNvPr>
            <p:cNvPicPr>
              <a:picLocks noChangeAspect="1"/>
            </p:cNvPicPr>
            <p:nvPr userDrawn="1"/>
          </p:nvPicPr>
          <p:blipFill>
            <a:blip r:embed="rId2"/>
            <a:stretch>
              <a:fillRect/>
            </a:stretch>
          </p:blipFill>
          <p:spPr>
            <a:xfrm>
              <a:off x="8718737" y="6469395"/>
              <a:ext cx="1519237" cy="238089"/>
            </a:xfrm>
            <a:prstGeom prst="rect">
              <a:avLst/>
            </a:prstGeom>
          </p:spPr>
        </p:pic>
        <p:cxnSp>
          <p:nvCxnSpPr>
            <p:cNvPr id="5" name="Straight Connector 4">
              <a:extLst>
                <a:ext uri="{FF2B5EF4-FFF2-40B4-BE49-F238E27FC236}">
                  <a16:creationId xmlns:a16="http://schemas.microsoft.com/office/drawing/2014/main" id="{49C720D7-589F-015A-B6C4-AA832230EE26}"/>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
        <p:nvSpPr>
          <p:cNvPr id="6" name="Footer Placeholder 4">
            <a:extLst>
              <a:ext uri="{FF2B5EF4-FFF2-40B4-BE49-F238E27FC236}">
                <a16:creationId xmlns:a16="http://schemas.microsoft.com/office/drawing/2014/main" id="{42EB92D4-6370-CBFF-697D-E0CCCAA9C758}"/>
              </a:ext>
            </a:extLst>
          </p:cNvPr>
          <p:cNvSpPr>
            <a:spLocks noGrp="1"/>
          </p:cNvSpPr>
          <p:nvPr>
            <p:ph type="ftr" sz="quarter" idx="11"/>
          </p:nvPr>
        </p:nvSpPr>
        <p:spPr>
          <a:xfrm>
            <a:off x="4190614" y="6485051"/>
            <a:ext cx="261290" cy="107722"/>
          </a:xfrm>
          <a:prstGeom prst="rect">
            <a:avLst/>
          </a:prstGeom>
        </p:spPr>
        <p:txBody>
          <a:bodyPr wrap="none" lIns="0" tIns="0" rIns="0" bIns="0">
            <a:spAutoFit/>
          </a:bodyPr>
          <a:lstStyle>
            <a:lvl1pPr marL="0" algn="l" defTabSz="914400" rtl="0" eaLnBrk="1" latinLnBrk="0" hangingPunct="1">
              <a:defRPr lang="en-US" sz="700" b="1" kern="1200" smtClean="0">
                <a:solidFill>
                  <a:srgbClr val="022A48"/>
                </a:solidFill>
                <a:latin typeface="+mn-lt"/>
                <a:ea typeface="+mn-ea"/>
                <a:cs typeface="+mn-cs"/>
              </a:defRPr>
            </a:lvl1pPr>
          </a:lstStyle>
          <a:p>
            <a:r>
              <a:rPr lang="en-GB" dirty="0"/>
              <a:t>footer</a:t>
            </a:r>
          </a:p>
        </p:txBody>
      </p:sp>
      <p:sp>
        <p:nvSpPr>
          <p:cNvPr id="7" name="Slide Number Placeholder 5">
            <a:extLst>
              <a:ext uri="{FF2B5EF4-FFF2-40B4-BE49-F238E27FC236}">
                <a16:creationId xmlns:a16="http://schemas.microsoft.com/office/drawing/2014/main" id="{6EC11E32-17C5-159D-62AC-8CBB7C491EDA}"/>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pic>
        <p:nvPicPr>
          <p:cNvPr id="8" name="Picture 2" descr="Home">
            <a:extLst>
              <a:ext uri="{FF2B5EF4-FFF2-40B4-BE49-F238E27FC236}">
                <a16:creationId xmlns:a16="http://schemas.microsoft.com/office/drawing/2014/main" id="{7CE57732-F815-6AC2-A27C-8D9F23F978F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551315" y="6418162"/>
            <a:ext cx="1425511" cy="323014"/>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4">
            <a:extLst>
              <a:ext uri="{FF2B5EF4-FFF2-40B4-BE49-F238E27FC236}">
                <a16:creationId xmlns:a16="http://schemas.microsoft.com/office/drawing/2014/main" id="{6C7CF420-34D1-3D1C-F470-25836ABA64C1}"/>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Tree>
    <p:extLst>
      <p:ext uri="{BB962C8B-B14F-4D97-AF65-F5344CB8AC3E}">
        <p14:creationId xmlns:p14="http://schemas.microsoft.com/office/powerpoint/2010/main" val="2959981188"/>
      </p:ext>
    </p:extLst>
  </p:cSld>
  <p:clrMapOvr>
    <a:overrideClrMapping bg1="lt1" tx1="dk1" bg2="lt2" tx2="dk2" accent1="accent1" accent2="accent2" accent3="accent3" accent4="accent4" accent5="accent5" accent6="accent6" hlink="hlink" folHlink="folHlink"/>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3_White Summary">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555668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78AA372-146E-1460-F285-811CD159770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2454DEEE-3AC9-06D1-FC76-813E0487E979}"/>
              </a:ext>
            </a:extLst>
          </p:cNvPr>
          <p:cNvSpPr>
            <a:spLocks noGrp="1"/>
          </p:cNvSpPr>
          <p:nvPr>
            <p:ph type="ctrTitle" hasCustomPrompt="1"/>
          </p:nvPr>
        </p:nvSpPr>
        <p:spPr>
          <a:xfrm>
            <a:off x="246709" y="1968745"/>
            <a:ext cx="8563461" cy="2112798"/>
          </a:xfrm>
        </p:spPr>
        <p:txBody>
          <a:bodyPr wrap="square" lIns="0" tIns="0" rIns="0" bIns="0" anchor="b">
            <a:noAutofit/>
          </a:bodyPr>
          <a:lstStyle>
            <a:lvl1pPr algn="l" defTabSz="914400" rtl="0" eaLnBrk="1" latinLnBrk="0" hangingPunct="1">
              <a:lnSpc>
                <a:spcPct val="90000"/>
              </a:lnSpc>
              <a:spcBef>
                <a:spcPct val="0"/>
              </a:spcBef>
              <a:buNone/>
              <a:defRPr lang="en-US" sz="5700" b="1" kern="1200" dirty="0">
                <a:solidFill>
                  <a:schemeClr val="bg1"/>
                </a:solidFill>
                <a:latin typeface="+mj-lt"/>
                <a:ea typeface="+mj-ea"/>
                <a:cs typeface="+mj-cs"/>
              </a:defRPr>
            </a:lvl1pPr>
          </a:lstStyle>
          <a:p>
            <a:r>
              <a:rPr lang="en-US" dirty="0"/>
              <a:t>Presentation title goes here</a:t>
            </a:r>
          </a:p>
        </p:txBody>
      </p:sp>
      <p:sp>
        <p:nvSpPr>
          <p:cNvPr id="8" name="Text Placeholder 7">
            <a:extLst>
              <a:ext uri="{FF2B5EF4-FFF2-40B4-BE49-F238E27FC236}">
                <a16:creationId xmlns:a16="http://schemas.microsoft.com/office/drawing/2014/main" id="{216A9D27-1B41-0F93-D62F-7940A9194FFC}"/>
              </a:ext>
            </a:extLst>
          </p:cNvPr>
          <p:cNvSpPr>
            <a:spLocks noGrp="1"/>
          </p:cNvSpPr>
          <p:nvPr>
            <p:ph type="body" sz="quarter" idx="12" hasCustomPrompt="1"/>
          </p:nvPr>
        </p:nvSpPr>
        <p:spPr>
          <a:xfrm>
            <a:off x="246709" y="4208543"/>
            <a:ext cx="8600421" cy="1053165"/>
          </a:xfrm>
        </p:spPr>
        <p:txBody>
          <a:bodyPr lIns="0" tIns="0" rIns="0" bIns="0">
            <a:noAutofit/>
          </a:bodyPr>
          <a:lstStyle>
            <a:lvl1pPr marL="0" indent="0">
              <a:lnSpc>
                <a:spcPct val="100000"/>
              </a:lnSpc>
              <a:spcBef>
                <a:spcPts val="0"/>
              </a:spcBef>
              <a:buFontTx/>
              <a:buNone/>
              <a:defRPr lang="en-US" sz="2000" kern="1200" dirty="0">
                <a:solidFill>
                  <a:schemeClr val="bg1"/>
                </a:solidFill>
                <a:latin typeface="+mn-lt"/>
                <a:ea typeface="+mn-ea"/>
                <a:cs typeface="+mn-cs"/>
              </a:defRPr>
            </a:lvl1pPr>
            <a:lvl2pPr marL="457200" indent="0">
              <a:lnSpc>
                <a:spcPct val="100000"/>
              </a:lnSpc>
              <a:spcBef>
                <a:spcPts val="0"/>
              </a:spcBef>
              <a:buFontTx/>
              <a:buNone/>
              <a:defRPr sz="2000">
                <a:solidFill>
                  <a:schemeClr val="bg1"/>
                </a:solidFill>
              </a:defRPr>
            </a:lvl2pPr>
            <a:lvl3pPr marL="914400" indent="0">
              <a:lnSpc>
                <a:spcPct val="100000"/>
              </a:lnSpc>
              <a:spcBef>
                <a:spcPts val="0"/>
              </a:spcBef>
              <a:buFontTx/>
              <a:buNone/>
              <a:defRPr sz="2000">
                <a:solidFill>
                  <a:schemeClr val="bg1"/>
                </a:solidFill>
              </a:defRPr>
            </a:lvl3pPr>
            <a:lvl4pPr marL="1371600" indent="0">
              <a:lnSpc>
                <a:spcPct val="100000"/>
              </a:lnSpc>
              <a:spcBef>
                <a:spcPts val="0"/>
              </a:spcBef>
              <a:buFontTx/>
              <a:buNone/>
              <a:defRPr sz="2000">
                <a:solidFill>
                  <a:schemeClr val="bg1"/>
                </a:solidFill>
              </a:defRPr>
            </a:lvl4pPr>
            <a:lvl5pPr marL="1828800" indent="0">
              <a:lnSpc>
                <a:spcPct val="100000"/>
              </a:lnSpc>
              <a:spcBef>
                <a:spcPts val="0"/>
              </a:spcBef>
              <a:buFontTx/>
              <a:buNone/>
              <a:defRPr sz="2000">
                <a:solidFill>
                  <a:schemeClr val="bg1"/>
                </a:solidFill>
              </a:defRPr>
            </a:lvl5pPr>
          </a:lstStyle>
          <a:p>
            <a:pPr marL="0" lvl="0" indent="0" algn="l" defTabSz="914400" rtl="0" eaLnBrk="1" latinLnBrk="0" hangingPunct="1">
              <a:lnSpc>
                <a:spcPct val="100000"/>
              </a:lnSpc>
              <a:spcBef>
                <a:spcPts val="0"/>
              </a:spcBef>
              <a:buFontTx/>
              <a:buNone/>
            </a:pPr>
            <a:r>
              <a:rPr lang="en-US" dirty="0"/>
              <a:t>Secondary information goes here if required</a:t>
            </a:r>
          </a:p>
        </p:txBody>
      </p:sp>
      <p:pic>
        <p:nvPicPr>
          <p:cNvPr id="3" name="Picture 2">
            <a:extLst>
              <a:ext uri="{FF2B5EF4-FFF2-40B4-BE49-F238E27FC236}">
                <a16:creationId xmlns:a16="http://schemas.microsoft.com/office/drawing/2014/main" id="{97F5548F-A2A7-4964-B10C-0EC11AAEEE87}"/>
              </a:ext>
            </a:extLst>
          </p:cNvPr>
          <p:cNvPicPr>
            <a:picLocks noChangeAspect="1"/>
          </p:cNvPicPr>
          <p:nvPr userDrawn="1"/>
        </p:nvPicPr>
        <p:blipFill>
          <a:blip r:embed="rId3"/>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2483470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E3219AF-D739-8F9D-F4C7-67D099B9CE6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2454DEEE-3AC9-06D1-FC76-813E0487E979}"/>
              </a:ext>
            </a:extLst>
          </p:cNvPr>
          <p:cNvSpPr>
            <a:spLocks noGrp="1"/>
          </p:cNvSpPr>
          <p:nvPr>
            <p:ph type="ctrTitle" hasCustomPrompt="1"/>
          </p:nvPr>
        </p:nvSpPr>
        <p:spPr>
          <a:xfrm>
            <a:off x="246709" y="1968745"/>
            <a:ext cx="8563461" cy="2112798"/>
          </a:xfrm>
        </p:spPr>
        <p:txBody>
          <a:bodyPr wrap="square" lIns="0" tIns="0" rIns="0" bIns="0" anchor="b">
            <a:noAutofit/>
          </a:bodyPr>
          <a:lstStyle>
            <a:lvl1pPr algn="l" defTabSz="914400" rtl="0" eaLnBrk="1" latinLnBrk="0" hangingPunct="1">
              <a:lnSpc>
                <a:spcPct val="90000"/>
              </a:lnSpc>
              <a:spcBef>
                <a:spcPct val="0"/>
              </a:spcBef>
              <a:buNone/>
              <a:defRPr lang="en-US" sz="5700" b="1" kern="1200" dirty="0">
                <a:solidFill>
                  <a:schemeClr val="bg1"/>
                </a:solidFill>
                <a:latin typeface="+mj-lt"/>
                <a:ea typeface="+mj-ea"/>
                <a:cs typeface="+mj-cs"/>
              </a:defRPr>
            </a:lvl1pPr>
          </a:lstStyle>
          <a:p>
            <a:r>
              <a:rPr lang="en-US" dirty="0"/>
              <a:t>Presentation title goes here</a:t>
            </a:r>
          </a:p>
        </p:txBody>
      </p:sp>
      <p:sp>
        <p:nvSpPr>
          <p:cNvPr id="8" name="Text Placeholder 7">
            <a:extLst>
              <a:ext uri="{FF2B5EF4-FFF2-40B4-BE49-F238E27FC236}">
                <a16:creationId xmlns:a16="http://schemas.microsoft.com/office/drawing/2014/main" id="{216A9D27-1B41-0F93-D62F-7940A9194FFC}"/>
              </a:ext>
            </a:extLst>
          </p:cNvPr>
          <p:cNvSpPr>
            <a:spLocks noGrp="1"/>
          </p:cNvSpPr>
          <p:nvPr>
            <p:ph type="body" sz="quarter" idx="12" hasCustomPrompt="1"/>
          </p:nvPr>
        </p:nvSpPr>
        <p:spPr>
          <a:xfrm>
            <a:off x="246709" y="4208543"/>
            <a:ext cx="8600421" cy="1053165"/>
          </a:xfrm>
        </p:spPr>
        <p:txBody>
          <a:bodyPr lIns="0" tIns="0" rIns="0" bIns="0">
            <a:noAutofit/>
          </a:bodyPr>
          <a:lstStyle>
            <a:lvl1pPr marL="0" indent="0">
              <a:lnSpc>
                <a:spcPct val="100000"/>
              </a:lnSpc>
              <a:spcBef>
                <a:spcPts val="0"/>
              </a:spcBef>
              <a:buFontTx/>
              <a:buNone/>
              <a:defRPr lang="en-US" sz="2000" kern="1200" dirty="0">
                <a:solidFill>
                  <a:schemeClr val="bg1"/>
                </a:solidFill>
                <a:latin typeface="+mn-lt"/>
                <a:ea typeface="+mn-ea"/>
                <a:cs typeface="+mn-cs"/>
              </a:defRPr>
            </a:lvl1pPr>
            <a:lvl2pPr marL="457200" indent="0">
              <a:lnSpc>
                <a:spcPct val="100000"/>
              </a:lnSpc>
              <a:spcBef>
                <a:spcPts val="0"/>
              </a:spcBef>
              <a:buFontTx/>
              <a:buNone/>
              <a:defRPr sz="2000">
                <a:solidFill>
                  <a:schemeClr val="bg1"/>
                </a:solidFill>
              </a:defRPr>
            </a:lvl2pPr>
            <a:lvl3pPr marL="914400" indent="0">
              <a:lnSpc>
                <a:spcPct val="100000"/>
              </a:lnSpc>
              <a:spcBef>
                <a:spcPts val="0"/>
              </a:spcBef>
              <a:buFontTx/>
              <a:buNone/>
              <a:defRPr sz="2000">
                <a:solidFill>
                  <a:schemeClr val="bg1"/>
                </a:solidFill>
              </a:defRPr>
            </a:lvl3pPr>
            <a:lvl4pPr marL="1371600" indent="0">
              <a:lnSpc>
                <a:spcPct val="100000"/>
              </a:lnSpc>
              <a:spcBef>
                <a:spcPts val="0"/>
              </a:spcBef>
              <a:buFontTx/>
              <a:buNone/>
              <a:defRPr sz="2000">
                <a:solidFill>
                  <a:schemeClr val="bg1"/>
                </a:solidFill>
              </a:defRPr>
            </a:lvl4pPr>
            <a:lvl5pPr marL="1828800" indent="0">
              <a:lnSpc>
                <a:spcPct val="100000"/>
              </a:lnSpc>
              <a:spcBef>
                <a:spcPts val="0"/>
              </a:spcBef>
              <a:buFontTx/>
              <a:buNone/>
              <a:defRPr sz="2000">
                <a:solidFill>
                  <a:schemeClr val="bg1"/>
                </a:solidFill>
              </a:defRPr>
            </a:lvl5pPr>
          </a:lstStyle>
          <a:p>
            <a:pPr marL="0" lvl="0" indent="0" algn="l" defTabSz="914400" rtl="0" eaLnBrk="1" latinLnBrk="0" hangingPunct="1">
              <a:lnSpc>
                <a:spcPct val="100000"/>
              </a:lnSpc>
              <a:spcBef>
                <a:spcPts val="0"/>
              </a:spcBef>
              <a:buFontTx/>
              <a:buNone/>
            </a:pPr>
            <a:r>
              <a:rPr lang="en-US" dirty="0"/>
              <a:t>Secondary information goes here if required</a:t>
            </a:r>
          </a:p>
        </p:txBody>
      </p:sp>
      <p:pic>
        <p:nvPicPr>
          <p:cNvPr id="3" name="Picture 2">
            <a:extLst>
              <a:ext uri="{FF2B5EF4-FFF2-40B4-BE49-F238E27FC236}">
                <a16:creationId xmlns:a16="http://schemas.microsoft.com/office/drawing/2014/main" id="{4325F013-5380-9C11-7742-3D64515E4531}"/>
              </a:ext>
            </a:extLst>
          </p:cNvPr>
          <p:cNvPicPr>
            <a:picLocks noChangeAspect="1"/>
          </p:cNvPicPr>
          <p:nvPr userDrawn="1"/>
        </p:nvPicPr>
        <p:blipFill>
          <a:blip r:embed="rId3"/>
          <a:stretch>
            <a:fillRect/>
          </a:stretch>
        </p:blipFill>
        <p:spPr>
          <a:xfrm>
            <a:off x="10635102" y="6399358"/>
            <a:ext cx="1152435" cy="334579"/>
          </a:xfrm>
          <a:prstGeom prst="rect">
            <a:avLst/>
          </a:prstGeom>
        </p:spPr>
      </p:pic>
    </p:spTree>
    <p:extLst>
      <p:ext uri="{BB962C8B-B14F-4D97-AF65-F5344CB8AC3E}">
        <p14:creationId xmlns:p14="http://schemas.microsoft.com/office/powerpoint/2010/main" val="963306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50C41F3-4838-6746-9F23-4668FD6B041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EEEDB683-01ED-38A1-4F6E-E7D5DF83F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71977" y="6037738"/>
            <a:ext cx="2501071" cy="507568"/>
          </a:xfrm>
          <a:prstGeom prst="rect">
            <a:avLst/>
          </a:prstGeom>
        </p:spPr>
      </p:pic>
      <p:sp>
        <p:nvSpPr>
          <p:cNvPr id="2" name="TextBox 1">
            <a:extLst>
              <a:ext uri="{FF2B5EF4-FFF2-40B4-BE49-F238E27FC236}">
                <a16:creationId xmlns:a16="http://schemas.microsoft.com/office/drawing/2014/main" id="{E79FC0B8-4999-8F28-AE19-C25BA1976015}"/>
              </a:ext>
            </a:extLst>
          </p:cNvPr>
          <p:cNvSpPr txBox="1"/>
          <p:nvPr userDrawn="1"/>
        </p:nvSpPr>
        <p:spPr>
          <a:xfrm>
            <a:off x="9490825" y="5798884"/>
            <a:ext cx="2414311" cy="230832"/>
          </a:xfrm>
          <a:prstGeom prst="rect">
            <a:avLst/>
          </a:prstGeom>
          <a:noFill/>
        </p:spPr>
        <p:txBody>
          <a:bodyPr wrap="square" rtlCol="0">
            <a:spAutoFit/>
          </a:bodyPr>
          <a:lstStyle/>
          <a:p>
            <a:pPr algn="r"/>
            <a:r>
              <a:rPr lang="en-US" sz="900" dirty="0">
                <a:solidFill>
                  <a:schemeClr val="bg1"/>
                </a:solidFill>
                <a:latin typeface="Montserrat" pitchFamily="2" charset="77"/>
              </a:rPr>
              <a:t>In partnership with</a:t>
            </a:r>
          </a:p>
        </p:txBody>
      </p:sp>
      <p:sp>
        <p:nvSpPr>
          <p:cNvPr id="4" name="Title 1">
            <a:extLst>
              <a:ext uri="{FF2B5EF4-FFF2-40B4-BE49-F238E27FC236}">
                <a16:creationId xmlns:a16="http://schemas.microsoft.com/office/drawing/2014/main" id="{2454DEEE-3AC9-06D1-FC76-813E0487E979}"/>
              </a:ext>
            </a:extLst>
          </p:cNvPr>
          <p:cNvSpPr>
            <a:spLocks noGrp="1"/>
          </p:cNvSpPr>
          <p:nvPr>
            <p:ph type="ctrTitle" hasCustomPrompt="1"/>
          </p:nvPr>
        </p:nvSpPr>
        <p:spPr>
          <a:xfrm>
            <a:off x="246709" y="1968745"/>
            <a:ext cx="8563461" cy="2112798"/>
          </a:xfrm>
        </p:spPr>
        <p:txBody>
          <a:bodyPr wrap="square" lIns="0" tIns="0" rIns="0" bIns="0" anchor="b">
            <a:noAutofit/>
          </a:bodyPr>
          <a:lstStyle>
            <a:lvl1pPr algn="l" defTabSz="914400" rtl="0" eaLnBrk="1" latinLnBrk="0" hangingPunct="1">
              <a:lnSpc>
                <a:spcPct val="90000"/>
              </a:lnSpc>
              <a:spcBef>
                <a:spcPct val="0"/>
              </a:spcBef>
              <a:buNone/>
              <a:defRPr lang="en-US" sz="5700" b="1" kern="1200" dirty="0">
                <a:solidFill>
                  <a:schemeClr val="bg1"/>
                </a:solidFill>
                <a:latin typeface="+mj-lt"/>
                <a:ea typeface="+mj-ea"/>
                <a:cs typeface="+mj-cs"/>
              </a:defRPr>
            </a:lvl1pPr>
          </a:lstStyle>
          <a:p>
            <a:r>
              <a:rPr lang="en-US" dirty="0"/>
              <a:t>Presentation title goes here</a:t>
            </a:r>
          </a:p>
        </p:txBody>
      </p:sp>
      <p:sp>
        <p:nvSpPr>
          <p:cNvPr id="8" name="Text Placeholder 7">
            <a:extLst>
              <a:ext uri="{FF2B5EF4-FFF2-40B4-BE49-F238E27FC236}">
                <a16:creationId xmlns:a16="http://schemas.microsoft.com/office/drawing/2014/main" id="{216A9D27-1B41-0F93-D62F-7940A9194FFC}"/>
              </a:ext>
            </a:extLst>
          </p:cNvPr>
          <p:cNvSpPr>
            <a:spLocks noGrp="1"/>
          </p:cNvSpPr>
          <p:nvPr>
            <p:ph type="body" sz="quarter" idx="12" hasCustomPrompt="1"/>
          </p:nvPr>
        </p:nvSpPr>
        <p:spPr>
          <a:xfrm>
            <a:off x="246709" y="4208543"/>
            <a:ext cx="8600421" cy="1053165"/>
          </a:xfrm>
        </p:spPr>
        <p:txBody>
          <a:bodyPr lIns="0" tIns="0" rIns="0" bIns="0">
            <a:noAutofit/>
          </a:bodyPr>
          <a:lstStyle>
            <a:lvl1pPr marL="0" indent="0">
              <a:lnSpc>
                <a:spcPct val="100000"/>
              </a:lnSpc>
              <a:spcBef>
                <a:spcPts val="0"/>
              </a:spcBef>
              <a:buFontTx/>
              <a:buNone/>
              <a:defRPr lang="en-US" sz="2000" kern="1200" dirty="0">
                <a:solidFill>
                  <a:schemeClr val="bg1"/>
                </a:solidFill>
                <a:latin typeface="+mn-lt"/>
                <a:ea typeface="+mn-ea"/>
                <a:cs typeface="+mn-cs"/>
              </a:defRPr>
            </a:lvl1pPr>
            <a:lvl2pPr marL="457200" indent="0">
              <a:lnSpc>
                <a:spcPct val="100000"/>
              </a:lnSpc>
              <a:spcBef>
                <a:spcPts val="0"/>
              </a:spcBef>
              <a:buFontTx/>
              <a:buNone/>
              <a:defRPr sz="2000">
                <a:solidFill>
                  <a:schemeClr val="bg1"/>
                </a:solidFill>
              </a:defRPr>
            </a:lvl2pPr>
            <a:lvl3pPr marL="914400" indent="0">
              <a:lnSpc>
                <a:spcPct val="100000"/>
              </a:lnSpc>
              <a:spcBef>
                <a:spcPts val="0"/>
              </a:spcBef>
              <a:buFontTx/>
              <a:buNone/>
              <a:defRPr sz="2000">
                <a:solidFill>
                  <a:schemeClr val="bg1"/>
                </a:solidFill>
              </a:defRPr>
            </a:lvl3pPr>
            <a:lvl4pPr marL="1371600" indent="0">
              <a:lnSpc>
                <a:spcPct val="100000"/>
              </a:lnSpc>
              <a:spcBef>
                <a:spcPts val="0"/>
              </a:spcBef>
              <a:buFontTx/>
              <a:buNone/>
              <a:defRPr sz="2000">
                <a:solidFill>
                  <a:schemeClr val="bg1"/>
                </a:solidFill>
              </a:defRPr>
            </a:lvl4pPr>
            <a:lvl5pPr marL="1828800" indent="0">
              <a:lnSpc>
                <a:spcPct val="100000"/>
              </a:lnSpc>
              <a:spcBef>
                <a:spcPts val="0"/>
              </a:spcBef>
              <a:buFontTx/>
              <a:buNone/>
              <a:defRPr sz="2000">
                <a:solidFill>
                  <a:schemeClr val="bg1"/>
                </a:solidFill>
              </a:defRPr>
            </a:lvl5pPr>
          </a:lstStyle>
          <a:p>
            <a:pPr marL="0" lvl="0" indent="0" algn="l" defTabSz="914400" rtl="0" eaLnBrk="1" latinLnBrk="0" hangingPunct="1">
              <a:lnSpc>
                <a:spcPct val="100000"/>
              </a:lnSpc>
              <a:spcBef>
                <a:spcPts val="0"/>
              </a:spcBef>
              <a:buFontTx/>
              <a:buNone/>
            </a:pPr>
            <a:r>
              <a:rPr lang="en-US" dirty="0"/>
              <a:t>Secondary information goes here if required</a:t>
            </a:r>
          </a:p>
        </p:txBody>
      </p:sp>
    </p:spTree>
    <p:extLst>
      <p:ext uri="{BB962C8B-B14F-4D97-AF65-F5344CB8AC3E}">
        <p14:creationId xmlns:p14="http://schemas.microsoft.com/office/powerpoint/2010/main" val="1683005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Page divider">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34A25F-3DCD-46EE-0D1E-B97A8787D436}"/>
              </a:ext>
            </a:extLst>
          </p:cNvPr>
          <p:cNvPicPr>
            <a:picLocks noChangeAspect="1"/>
          </p:cNvPicPr>
          <p:nvPr userDrawn="1"/>
        </p:nvPicPr>
        <p:blipFill>
          <a:blip r:embed="rId2"/>
          <a:stretch>
            <a:fillRect/>
          </a:stretch>
        </p:blipFill>
        <p:spPr>
          <a:xfrm flipH="1">
            <a:off x="0" y="12623"/>
            <a:ext cx="12192000" cy="6845378"/>
          </a:xfrm>
          <a:prstGeom prst="rect">
            <a:avLst/>
          </a:prstGeom>
        </p:spPr>
      </p:pic>
      <p:sp>
        <p:nvSpPr>
          <p:cNvPr id="4" name="Text Placeholder 3">
            <a:extLst>
              <a:ext uri="{FF2B5EF4-FFF2-40B4-BE49-F238E27FC236}">
                <a16:creationId xmlns:a16="http://schemas.microsoft.com/office/drawing/2014/main" id="{0305C770-A1A0-2DDE-7C67-69F4413FAB72}"/>
              </a:ext>
            </a:extLst>
          </p:cNvPr>
          <p:cNvSpPr>
            <a:spLocks noGrp="1"/>
          </p:cNvSpPr>
          <p:nvPr>
            <p:ph type="body" sz="quarter" idx="13" hasCustomPrompt="1"/>
          </p:nvPr>
        </p:nvSpPr>
        <p:spPr>
          <a:xfrm>
            <a:off x="4079875" y="976465"/>
            <a:ext cx="7254875" cy="2492990"/>
          </a:xfrm>
        </p:spPr>
        <p:txBody>
          <a:bodyPr lIns="0" tIns="0" rIns="0" bIns="0">
            <a:spAutoFit/>
          </a:bodyPr>
          <a:lstStyle>
            <a:lvl1pPr marL="0" indent="0">
              <a:lnSpc>
                <a:spcPct val="90000"/>
              </a:lnSpc>
              <a:spcBef>
                <a:spcPts val="0"/>
              </a:spcBef>
              <a:buNone/>
              <a:defRPr sz="9000" b="1">
                <a:solidFill>
                  <a:schemeClr val="tx1"/>
                </a:solidFill>
              </a:defRPr>
            </a:lvl1pPr>
            <a:lvl2pPr>
              <a:lnSpc>
                <a:spcPts val="90"/>
              </a:lnSpc>
              <a:spcBef>
                <a:spcPts val="0"/>
              </a:spcBef>
              <a:defRPr/>
            </a:lvl2pPr>
            <a:lvl3pPr>
              <a:lnSpc>
                <a:spcPts val="90"/>
              </a:lnSpc>
              <a:spcBef>
                <a:spcPts val="0"/>
              </a:spcBef>
              <a:defRPr/>
            </a:lvl3pPr>
            <a:lvl4pPr>
              <a:lnSpc>
                <a:spcPts val="90"/>
              </a:lnSpc>
              <a:spcBef>
                <a:spcPts val="0"/>
              </a:spcBef>
              <a:defRPr/>
            </a:lvl4pPr>
            <a:lvl5pPr>
              <a:lnSpc>
                <a:spcPts val="90"/>
              </a:lnSpc>
              <a:spcBef>
                <a:spcPts val="0"/>
              </a:spcBef>
              <a:defRPr/>
            </a:lvl5pPr>
          </a:lstStyle>
          <a:p>
            <a:pPr lvl="0"/>
            <a:r>
              <a:rPr lang="en-US" dirty="0"/>
              <a:t>Page </a:t>
            </a:r>
            <a:br>
              <a:rPr lang="en-US" dirty="0"/>
            </a:br>
            <a:r>
              <a:rPr lang="en-US" dirty="0"/>
              <a:t>Divider</a:t>
            </a:r>
          </a:p>
        </p:txBody>
      </p:sp>
    </p:spTree>
    <p:extLst>
      <p:ext uri="{BB962C8B-B14F-4D97-AF65-F5344CB8AC3E}">
        <p14:creationId xmlns:p14="http://schemas.microsoft.com/office/powerpoint/2010/main" val="37500223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itle Only v2">
    <p:bg>
      <p:bgPr>
        <a:solidFill>
          <a:schemeClr val="accent2"/>
        </a:solid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8A233E70-1724-0337-8A4E-E6FF5F64265C}"/>
              </a:ext>
            </a:extLst>
          </p:cNvPr>
          <p:cNvGrpSpPr/>
          <p:nvPr userDrawn="1"/>
        </p:nvGrpSpPr>
        <p:grpSpPr>
          <a:xfrm>
            <a:off x="0" y="0"/>
            <a:ext cx="12192000" cy="6858000"/>
            <a:chOff x="0" y="-510024"/>
            <a:chExt cx="12192000" cy="6858000"/>
          </a:xfrm>
          <a:solidFill>
            <a:schemeClr val="tx1"/>
          </a:solidFill>
        </p:grpSpPr>
        <p:pic>
          <p:nvPicPr>
            <p:cNvPr id="26" name="Picture 25" descr="A black and gold logo&#10;&#10;Description automatically generated">
              <a:extLst>
                <a:ext uri="{FF2B5EF4-FFF2-40B4-BE49-F238E27FC236}">
                  <a16:creationId xmlns:a16="http://schemas.microsoft.com/office/drawing/2014/main" id="{BCEF077E-13DC-1937-5AFE-63F93D5D0822}"/>
                </a:ext>
              </a:extLst>
            </p:cNvPr>
            <p:cNvPicPr>
              <a:picLocks noChangeAspect="1"/>
            </p:cNvPicPr>
            <p:nvPr userDrawn="1"/>
          </p:nvPicPr>
          <p:blipFill rotWithShape="1">
            <a:blip r:embed="rId2">
              <a:lum bright="70000" contrast="-70000"/>
            </a:blip>
            <a:srcRect t="13219" r="13219"/>
            <a:stretch/>
          </p:blipFill>
          <p:spPr>
            <a:xfrm>
              <a:off x="0" y="-510024"/>
              <a:ext cx="12192000" cy="6858000"/>
            </a:xfrm>
            <a:prstGeom prst="rect">
              <a:avLst/>
            </a:prstGeom>
            <a:grpFill/>
          </p:spPr>
        </p:pic>
        <p:sp>
          <p:nvSpPr>
            <p:cNvPr id="27" name="Rectangle 26">
              <a:extLst>
                <a:ext uri="{FF2B5EF4-FFF2-40B4-BE49-F238E27FC236}">
                  <a16:creationId xmlns:a16="http://schemas.microsoft.com/office/drawing/2014/main" id="{3A4C6F4E-7DD5-79A5-0CDA-FA60DF739EA7}"/>
                </a:ext>
              </a:extLst>
            </p:cNvPr>
            <p:cNvSpPr/>
            <p:nvPr userDrawn="1"/>
          </p:nvSpPr>
          <p:spPr>
            <a:xfrm>
              <a:off x="3288891" y="707923"/>
              <a:ext cx="6577781" cy="454250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ext Placeholder 3">
            <a:extLst>
              <a:ext uri="{FF2B5EF4-FFF2-40B4-BE49-F238E27FC236}">
                <a16:creationId xmlns:a16="http://schemas.microsoft.com/office/drawing/2014/main" id="{361F0B10-2B6E-C081-99A8-EC559EFFFF4C}"/>
              </a:ext>
            </a:extLst>
          </p:cNvPr>
          <p:cNvSpPr>
            <a:spLocks noGrp="1"/>
          </p:cNvSpPr>
          <p:nvPr>
            <p:ph type="body" sz="quarter" idx="13" hasCustomPrompt="1"/>
          </p:nvPr>
        </p:nvSpPr>
        <p:spPr>
          <a:xfrm>
            <a:off x="3559014" y="976465"/>
            <a:ext cx="7254875" cy="2492990"/>
          </a:xfrm>
        </p:spPr>
        <p:txBody>
          <a:bodyPr lIns="0" tIns="0" rIns="0" bIns="0">
            <a:spAutoFit/>
          </a:bodyPr>
          <a:lstStyle>
            <a:lvl1pPr marL="0" indent="0">
              <a:lnSpc>
                <a:spcPct val="90000"/>
              </a:lnSpc>
              <a:spcBef>
                <a:spcPts val="0"/>
              </a:spcBef>
              <a:buNone/>
              <a:defRPr sz="9000" b="1">
                <a:solidFill>
                  <a:schemeClr val="bg1"/>
                </a:solidFill>
              </a:defRPr>
            </a:lvl1pPr>
            <a:lvl2pPr>
              <a:lnSpc>
                <a:spcPts val="90"/>
              </a:lnSpc>
              <a:spcBef>
                <a:spcPts val="0"/>
              </a:spcBef>
              <a:defRPr/>
            </a:lvl2pPr>
            <a:lvl3pPr>
              <a:lnSpc>
                <a:spcPts val="90"/>
              </a:lnSpc>
              <a:spcBef>
                <a:spcPts val="0"/>
              </a:spcBef>
              <a:defRPr/>
            </a:lvl3pPr>
            <a:lvl4pPr>
              <a:lnSpc>
                <a:spcPts val="90"/>
              </a:lnSpc>
              <a:spcBef>
                <a:spcPts val="0"/>
              </a:spcBef>
              <a:defRPr/>
            </a:lvl4pPr>
            <a:lvl5pPr>
              <a:lnSpc>
                <a:spcPts val="90"/>
              </a:lnSpc>
              <a:spcBef>
                <a:spcPts val="0"/>
              </a:spcBef>
              <a:defRPr/>
            </a:lvl5pPr>
          </a:lstStyle>
          <a:p>
            <a:pPr lvl="0"/>
            <a:r>
              <a:rPr lang="en-US" dirty="0"/>
              <a:t>Page </a:t>
            </a:r>
            <a:br>
              <a:rPr lang="en-US" dirty="0"/>
            </a:br>
            <a:r>
              <a:rPr lang="en-US" dirty="0"/>
              <a:t>Divider</a:t>
            </a:r>
          </a:p>
        </p:txBody>
      </p:sp>
    </p:spTree>
    <p:extLst>
      <p:ext uri="{BB962C8B-B14F-4D97-AF65-F5344CB8AC3E}">
        <p14:creationId xmlns:p14="http://schemas.microsoft.com/office/powerpoint/2010/main" val="2184484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3 col copy small text">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ABE3F652-9C9E-77F5-8AF9-F08186120A76}"/>
              </a:ext>
            </a:extLst>
          </p:cNvPr>
          <p:cNvSpPr/>
          <p:nvPr userDrawn="1"/>
        </p:nvSpPr>
        <p:spPr>
          <a:xfrm>
            <a:off x="251579" y="1313180"/>
            <a:ext cx="3774321" cy="4887595"/>
          </a:xfrm>
          <a:prstGeom prst="roundRect">
            <a:avLst>
              <a:gd name="adj" fmla="val 2871"/>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3D6A7E90-C448-9AC6-D30C-788A970BEE62}"/>
              </a:ext>
            </a:extLst>
          </p:cNvPr>
          <p:cNvSpPr/>
          <p:nvPr userDrawn="1"/>
        </p:nvSpPr>
        <p:spPr>
          <a:xfrm>
            <a:off x="4195367" y="1313180"/>
            <a:ext cx="3774321" cy="4887595"/>
          </a:xfrm>
          <a:prstGeom prst="roundRect">
            <a:avLst>
              <a:gd name="adj" fmla="val 2871"/>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5EAB246A-1A40-DCDE-E998-4991A299194C}"/>
              </a:ext>
            </a:extLst>
          </p:cNvPr>
          <p:cNvSpPr/>
          <p:nvPr userDrawn="1"/>
        </p:nvSpPr>
        <p:spPr>
          <a:xfrm>
            <a:off x="8139154" y="1313180"/>
            <a:ext cx="3774321" cy="4887595"/>
          </a:xfrm>
          <a:prstGeom prst="roundRect">
            <a:avLst>
              <a:gd name="adj" fmla="val 2871"/>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
            <a:extLst>
              <a:ext uri="{FF2B5EF4-FFF2-40B4-BE49-F238E27FC236}">
                <a16:creationId xmlns:a16="http://schemas.microsoft.com/office/drawing/2014/main" id="{9DEE44AA-F8DF-7FE4-797C-76C2B6CB3326}"/>
              </a:ext>
            </a:extLst>
          </p:cNvPr>
          <p:cNvSpPr>
            <a:spLocks noGrp="1"/>
          </p:cNvSpPr>
          <p:nvPr>
            <p:ph type="body" idx="1" hasCustomPrompt="1"/>
          </p:nvPr>
        </p:nvSpPr>
        <p:spPr>
          <a:xfrm>
            <a:off x="500594" y="1473398"/>
            <a:ext cx="294953" cy="307777"/>
          </a:xfrm>
        </p:spPr>
        <p:txBody>
          <a:bodyPr wrap="none" lIns="0" tIns="0" rIns="0" bIns="0" anchor="t">
            <a:noAutofit/>
          </a:bodyPr>
          <a:lstStyle>
            <a:lvl1pPr marL="0" indent="0">
              <a:lnSpc>
                <a:spcPct val="100000"/>
              </a:lnSpc>
              <a:spcBef>
                <a:spcPts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19" name="Text Placeholder 2">
            <a:extLst>
              <a:ext uri="{FF2B5EF4-FFF2-40B4-BE49-F238E27FC236}">
                <a16:creationId xmlns:a16="http://schemas.microsoft.com/office/drawing/2014/main" id="{26645147-70E9-339B-2F95-09F58C9FF306}"/>
              </a:ext>
            </a:extLst>
          </p:cNvPr>
          <p:cNvSpPr>
            <a:spLocks noGrp="1"/>
          </p:cNvSpPr>
          <p:nvPr>
            <p:ph type="body" idx="13" hasCustomPrompt="1"/>
          </p:nvPr>
        </p:nvSpPr>
        <p:spPr>
          <a:xfrm>
            <a:off x="500594" y="2143131"/>
            <a:ext cx="3276290" cy="2167612"/>
          </a:xfrm>
        </p:spPr>
        <p:txBody>
          <a:bodyPr wrap="square" lIns="0" tIns="0" rIns="0" bIns="0" anchor="t">
            <a:noAutofit/>
          </a:bodyPr>
          <a:lstStyle>
            <a:lvl1pPr marL="0" indent="0">
              <a:lnSpc>
                <a:spcPct val="100000"/>
              </a:lnSpc>
              <a:spcBef>
                <a:spcPts val="0"/>
              </a:spcBef>
              <a:buNone/>
              <a:defRPr lang="en-US" sz="19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22" name="Text Placeholder 2">
            <a:extLst>
              <a:ext uri="{FF2B5EF4-FFF2-40B4-BE49-F238E27FC236}">
                <a16:creationId xmlns:a16="http://schemas.microsoft.com/office/drawing/2014/main" id="{7A4F0451-DD57-637C-9FB7-ACD5B7CDACA8}"/>
              </a:ext>
            </a:extLst>
          </p:cNvPr>
          <p:cNvSpPr>
            <a:spLocks noGrp="1"/>
          </p:cNvSpPr>
          <p:nvPr>
            <p:ph type="body" idx="14" hasCustomPrompt="1"/>
          </p:nvPr>
        </p:nvSpPr>
        <p:spPr>
          <a:xfrm>
            <a:off x="4444382" y="1473398"/>
            <a:ext cx="294953" cy="307777"/>
          </a:xfrm>
        </p:spPr>
        <p:txBody>
          <a:bodyPr wrap="none" lIns="0" tIns="0" rIns="0" bIns="0" anchor="t">
            <a:noAutofit/>
          </a:bodyPr>
          <a:lstStyle>
            <a:lvl1pPr marL="0" indent="0">
              <a:lnSpc>
                <a:spcPct val="100000"/>
              </a:lnSpc>
              <a:spcBef>
                <a:spcPts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3" name="Text Placeholder 2">
            <a:extLst>
              <a:ext uri="{FF2B5EF4-FFF2-40B4-BE49-F238E27FC236}">
                <a16:creationId xmlns:a16="http://schemas.microsoft.com/office/drawing/2014/main" id="{40ABCCC0-99DF-E218-7F1B-B5662F6C0233}"/>
              </a:ext>
            </a:extLst>
          </p:cNvPr>
          <p:cNvSpPr>
            <a:spLocks noGrp="1"/>
          </p:cNvSpPr>
          <p:nvPr>
            <p:ph type="body" idx="15" hasCustomPrompt="1"/>
          </p:nvPr>
        </p:nvSpPr>
        <p:spPr>
          <a:xfrm>
            <a:off x="4444382" y="2143131"/>
            <a:ext cx="3276290" cy="2167612"/>
          </a:xfrm>
        </p:spPr>
        <p:txBody>
          <a:bodyPr wrap="square" lIns="0" tIns="0" rIns="0" bIns="0" anchor="t">
            <a:noAutofit/>
          </a:bodyPr>
          <a:lstStyle>
            <a:lvl1pPr marL="0" indent="0">
              <a:lnSpc>
                <a:spcPct val="100000"/>
              </a:lnSpc>
              <a:spcBef>
                <a:spcPts val="0"/>
              </a:spcBef>
              <a:buNone/>
              <a:defRPr lang="en-US" sz="19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24" name="Text Placeholder 2">
            <a:extLst>
              <a:ext uri="{FF2B5EF4-FFF2-40B4-BE49-F238E27FC236}">
                <a16:creationId xmlns:a16="http://schemas.microsoft.com/office/drawing/2014/main" id="{5076326E-4023-8E69-8CA1-A492F470BDCF}"/>
              </a:ext>
            </a:extLst>
          </p:cNvPr>
          <p:cNvSpPr>
            <a:spLocks noGrp="1"/>
          </p:cNvSpPr>
          <p:nvPr>
            <p:ph type="body" idx="16" hasCustomPrompt="1"/>
          </p:nvPr>
        </p:nvSpPr>
        <p:spPr>
          <a:xfrm>
            <a:off x="8388169" y="1473398"/>
            <a:ext cx="294953" cy="307777"/>
          </a:xfrm>
        </p:spPr>
        <p:txBody>
          <a:bodyPr wrap="none" lIns="0" tIns="0" rIns="0" bIns="0" anchor="t">
            <a:noAutofit/>
          </a:bodyPr>
          <a:lstStyle>
            <a:lvl1pPr marL="0" indent="0">
              <a:lnSpc>
                <a:spcPct val="100000"/>
              </a:lnSpc>
              <a:spcBef>
                <a:spcPts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25" name="Text Placeholder 2">
            <a:extLst>
              <a:ext uri="{FF2B5EF4-FFF2-40B4-BE49-F238E27FC236}">
                <a16:creationId xmlns:a16="http://schemas.microsoft.com/office/drawing/2014/main" id="{F6F9F180-BCFF-1C5A-E557-A60E2626C19E}"/>
              </a:ext>
            </a:extLst>
          </p:cNvPr>
          <p:cNvSpPr>
            <a:spLocks noGrp="1"/>
          </p:cNvSpPr>
          <p:nvPr>
            <p:ph type="body" idx="17" hasCustomPrompt="1"/>
          </p:nvPr>
        </p:nvSpPr>
        <p:spPr>
          <a:xfrm>
            <a:off x="8388169" y="2143131"/>
            <a:ext cx="3276290" cy="2167612"/>
          </a:xfrm>
        </p:spPr>
        <p:txBody>
          <a:bodyPr wrap="square" lIns="0" tIns="0" rIns="0" bIns="0" anchor="t">
            <a:noAutofit/>
          </a:bodyPr>
          <a:lstStyle>
            <a:lvl1pPr marL="0" indent="0">
              <a:lnSpc>
                <a:spcPct val="100000"/>
              </a:lnSpc>
              <a:spcBef>
                <a:spcPts val="0"/>
              </a:spcBef>
              <a:buNone/>
              <a:defRPr lang="en-US" sz="19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Copy goes here</a:t>
            </a:r>
          </a:p>
        </p:txBody>
      </p:sp>
      <p:sp>
        <p:nvSpPr>
          <p:cNvPr id="3" name="Text Placeholder 4">
            <a:extLst>
              <a:ext uri="{FF2B5EF4-FFF2-40B4-BE49-F238E27FC236}">
                <a16:creationId xmlns:a16="http://schemas.microsoft.com/office/drawing/2014/main" id="{E59F6CA0-4DC7-13E2-D088-7918E23E0A80}"/>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grpSp>
        <p:nvGrpSpPr>
          <p:cNvPr id="2" name="Group 1">
            <a:extLst>
              <a:ext uri="{FF2B5EF4-FFF2-40B4-BE49-F238E27FC236}">
                <a16:creationId xmlns:a16="http://schemas.microsoft.com/office/drawing/2014/main" id="{0995F6CD-158A-11E7-8F75-0F10BEE49103}"/>
              </a:ext>
            </a:extLst>
          </p:cNvPr>
          <p:cNvGrpSpPr/>
          <p:nvPr userDrawn="1"/>
        </p:nvGrpSpPr>
        <p:grpSpPr>
          <a:xfrm>
            <a:off x="8718737" y="6427517"/>
            <a:ext cx="3114004" cy="310029"/>
            <a:chOff x="8718737" y="6427517"/>
            <a:chExt cx="3114004" cy="310029"/>
          </a:xfrm>
        </p:grpSpPr>
        <p:pic>
          <p:nvPicPr>
            <p:cNvPr id="7" name="Picture 6" descr="A picture containing text, sign, clipart&#10;&#10;Description automatically generated">
              <a:extLst>
                <a:ext uri="{FF2B5EF4-FFF2-40B4-BE49-F238E27FC236}">
                  <a16:creationId xmlns:a16="http://schemas.microsoft.com/office/drawing/2014/main" id="{A188794F-9D4C-30E3-B6D2-2F2DAE8B06E8}"/>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8" name="Picture 7" descr="Blue letters on a black background&#10;&#10;Description automatically generated">
              <a:extLst>
                <a:ext uri="{FF2B5EF4-FFF2-40B4-BE49-F238E27FC236}">
                  <a16:creationId xmlns:a16="http://schemas.microsoft.com/office/drawing/2014/main" id="{ADC0460C-9934-DA8D-25BA-0E84154608C8}"/>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3" name="Straight Connector 12">
              <a:extLst>
                <a:ext uri="{FF2B5EF4-FFF2-40B4-BE49-F238E27FC236}">
                  <a16:creationId xmlns:a16="http://schemas.microsoft.com/office/drawing/2014/main" id="{F790C7BB-9805-71D8-750D-DC260651F4BA}"/>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0068999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py left graphic right ">
    <p:bg>
      <p:bgPr>
        <a:solidFill>
          <a:srgbClr val="F3F4F4"/>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D98059A-D424-938F-6E28-BA26894C8209}"/>
              </a:ext>
            </a:extLst>
          </p:cNvPr>
          <p:cNvSpPr>
            <a:spLocks/>
          </p:cNvSpPr>
          <p:nvPr userDrawn="1"/>
        </p:nvSpPr>
        <p:spPr>
          <a:xfrm>
            <a:off x="4202189" y="1245870"/>
            <a:ext cx="7734768"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Text Placeholder 4">
            <a:extLst>
              <a:ext uri="{FF2B5EF4-FFF2-40B4-BE49-F238E27FC236}">
                <a16:creationId xmlns:a16="http://schemas.microsoft.com/office/drawing/2014/main" id="{E6FBFB01-4495-27CB-9872-E286F14A8AC5}"/>
              </a:ext>
            </a:extLst>
          </p:cNvPr>
          <p:cNvSpPr>
            <a:spLocks noGrp="1"/>
          </p:cNvSpPr>
          <p:nvPr>
            <p:ph type="body" sz="quarter" idx="3" hasCustomPrompt="1"/>
          </p:nvPr>
        </p:nvSpPr>
        <p:spPr>
          <a:xfrm>
            <a:off x="251578" y="451996"/>
            <a:ext cx="11673721"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en-US" dirty="0"/>
              <a:t>Title goes here, one line only</a:t>
            </a:r>
          </a:p>
        </p:txBody>
      </p:sp>
      <p:sp>
        <p:nvSpPr>
          <p:cNvPr id="18" name="Text Placeholder 17">
            <a:extLst>
              <a:ext uri="{FF2B5EF4-FFF2-40B4-BE49-F238E27FC236}">
                <a16:creationId xmlns:a16="http://schemas.microsoft.com/office/drawing/2014/main" id="{F2F229A7-F6CA-37A2-EDDA-65D3C74251E1}"/>
              </a:ext>
            </a:extLst>
          </p:cNvPr>
          <p:cNvSpPr>
            <a:spLocks noGrp="1"/>
          </p:cNvSpPr>
          <p:nvPr>
            <p:ph type="body" sz="quarter" idx="15" hasCustomPrompt="1"/>
          </p:nvPr>
        </p:nvSpPr>
        <p:spPr>
          <a:xfrm>
            <a:off x="276978" y="1245870"/>
            <a:ext cx="3600000" cy="3960000"/>
          </a:xfrm>
        </p:spPr>
        <p:txBody>
          <a:bodyPr lIns="0" tIns="0" rIns="0" bIns="0">
            <a:noAutofit/>
          </a:bodyPr>
          <a:lstStyle>
            <a:lvl1pPr marL="115888" indent="-115888">
              <a:lnSpc>
                <a:spcPct val="100000"/>
              </a:lnSpc>
              <a:spcBef>
                <a:spcPts val="0"/>
              </a:spcBef>
              <a:spcAft>
                <a:spcPts val="500"/>
              </a:spcAft>
              <a:defRPr lang="en-US" sz="1500" kern="1200" dirty="0">
                <a:solidFill>
                  <a:schemeClr val="accent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a:t>
            </a:r>
          </a:p>
        </p:txBody>
      </p:sp>
      <p:sp>
        <p:nvSpPr>
          <p:cNvPr id="7" name="Text Placeholder 9">
            <a:extLst>
              <a:ext uri="{FF2B5EF4-FFF2-40B4-BE49-F238E27FC236}">
                <a16:creationId xmlns:a16="http://schemas.microsoft.com/office/drawing/2014/main" id="{65A24F9F-DCD0-9E88-AFAA-8FB5247A9927}"/>
              </a:ext>
            </a:extLst>
          </p:cNvPr>
          <p:cNvSpPr>
            <a:spLocks noGrp="1"/>
          </p:cNvSpPr>
          <p:nvPr>
            <p:ph type="body" sz="quarter" idx="16" hasCustomPrompt="1"/>
          </p:nvPr>
        </p:nvSpPr>
        <p:spPr>
          <a:xfrm>
            <a:off x="4351610" y="5850155"/>
            <a:ext cx="7435927" cy="230832"/>
          </a:xfrm>
        </p:spPr>
        <p:txBody>
          <a:bodyPr lIns="0" tIns="0" rIns="0" bIns="0" anchor="b"/>
          <a:lstStyle>
            <a:lvl1pPr marL="0" indent="0" algn="l">
              <a:spcBef>
                <a:spcPts val="0"/>
              </a:spcBef>
              <a:buNone/>
              <a:defRPr sz="700">
                <a:solidFill>
                  <a:schemeClr val="accent2"/>
                </a:solidFill>
              </a:defRPr>
            </a:lvl1pPr>
          </a:lstStyle>
          <a:p>
            <a:pPr lvl="0"/>
            <a:r>
              <a:rPr lang="en-GB" dirty="0"/>
              <a:t>Source information goes here</a:t>
            </a:r>
          </a:p>
        </p:txBody>
      </p:sp>
      <p:grpSp>
        <p:nvGrpSpPr>
          <p:cNvPr id="8" name="Group 7">
            <a:extLst>
              <a:ext uri="{FF2B5EF4-FFF2-40B4-BE49-F238E27FC236}">
                <a16:creationId xmlns:a16="http://schemas.microsoft.com/office/drawing/2014/main" id="{2C2C04C1-AD25-635E-F7B2-1BC66DBF4E00}"/>
              </a:ext>
            </a:extLst>
          </p:cNvPr>
          <p:cNvGrpSpPr/>
          <p:nvPr userDrawn="1"/>
        </p:nvGrpSpPr>
        <p:grpSpPr>
          <a:xfrm>
            <a:off x="10376437" y="6427517"/>
            <a:ext cx="1456304" cy="310029"/>
            <a:chOff x="10376437" y="6427517"/>
            <a:chExt cx="1456304" cy="310029"/>
          </a:xfrm>
        </p:grpSpPr>
        <p:pic>
          <p:nvPicPr>
            <p:cNvPr id="11" name="Picture 10" descr="Blue letters on a black background&#10;&#10;Description automatically generated">
              <a:extLst>
                <a:ext uri="{FF2B5EF4-FFF2-40B4-BE49-F238E27FC236}">
                  <a16:creationId xmlns:a16="http://schemas.microsoft.com/office/drawing/2014/main" id="{128B1DDA-0AC8-88C0-CFFC-F5671AB419FB}"/>
                </a:ext>
              </a:extLst>
            </p:cNvPr>
            <p:cNvPicPr>
              <a:picLocks noChangeAspect="1"/>
            </p:cNvPicPr>
            <p:nvPr userDrawn="1"/>
          </p:nvPicPr>
          <p:blipFill>
            <a:blip r:embed="rId2"/>
            <a:stretch>
              <a:fillRect/>
            </a:stretch>
          </p:blipFill>
          <p:spPr>
            <a:xfrm>
              <a:off x="10471904" y="6427517"/>
              <a:ext cx="1360837" cy="310029"/>
            </a:xfrm>
            <a:prstGeom prst="rect">
              <a:avLst/>
            </a:prstGeom>
          </p:spPr>
        </p:pic>
        <p:cxnSp>
          <p:nvCxnSpPr>
            <p:cNvPr id="12" name="Straight Connector 11">
              <a:extLst>
                <a:ext uri="{FF2B5EF4-FFF2-40B4-BE49-F238E27FC236}">
                  <a16:creationId xmlns:a16="http://schemas.microsoft.com/office/drawing/2014/main" id="{8B62BAF6-F65A-856A-29C6-1BA3332AABFC}"/>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78FA0267-89BA-FC5C-E669-2C7C5378236F}"/>
              </a:ext>
            </a:extLst>
          </p:cNvPr>
          <p:cNvSpPr/>
          <p:nvPr userDrawn="1"/>
        </p:nvSpPr>
        <p:spPr>
          <a:xfrm>
            <a:off x="8633013" y="6355977"/>
            <a:ext cx="1703295" cy="421343"/>
          </a:xfrm>
          <a:prstGeom prst="rect">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a:endParaRPr>
          </a:p>
        </p:txBody>
      </p:sp>
      <p:pic>
        <p:nvPicPr>
          <p:cNvPr id="5" name="Picture 4">
            <a:extLst>
              <a:ext uri="{FF2B5EF4-FFF2-40B4-BE49-F238E27FC236}">
                <a16:creationId xmlns:a16="http://schemas.microsoft.com/office/drawing/2014/main" id="{90B2A2E6-152E-41EA-69D5-82B4D0F354E6}"/>
              </a:ext>
            </a:extLst>
          </p:cNvPr>
          <p:cNvPicPr>
            <a:picLocks noChangeAspect="1"/>
          </p:cNvPicPr>
          <p:nvPr userDrawn="1"/>
        </p:nvPicPr>
        <p:blipFill>
          <a:blip r:embed="rId3"/>
          <a:stretch>
            <a:fillRect/>
          </a:stretch>
        </p:blipFill>
        <p:spPr>
          <a:xfrm>
            <a:off x="9085260" y="6435692"/>
            <a:ext cx="1152435" cy="334579"/>
          </a:xfrm>
          <a:prstGeom prst="rect">
            <a:avLst/>
          </a:prstGeom>
        </p:spPr>
      </p:pic>
    </p:spTree>
    <p:extLst>
      <p:ext uri="{BB962C8B-B14F-4D97-AF65-F5344CB8AC3E}">
        <p14:creationId xmlns:p14="http://schemas.microsoft.com/office/powerpoint/2010/main" val="150698212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py left graphic right short">
    <p:bg>
      <p:bgPr>
        <a:solidFill>
          <a:srgbClr val="F3F4F4"/>
        </a:soli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3600001" cy="2700000"/>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451996"/>
            <a:ext cx="7734768" cy="5748780"/>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Text Placeholder 9">
            <a:extLst>
              <a:ext uri="{FF2B5EF4-FFF2-40B4-BE49-F238E27FC236}">
                <a16:creationId xmlns:a16="http://schemas.microsoft.com/office/drawing/2014/main" id="{F5CB76CF-8DD5-F600-1EBC-4473B203626E}"/>
              </a:ext>
            </a:extLst>
          </p:cNvPr>
          <p:cNvSpPr>
            <a:spLocks noGrp="1"/>
          </p:cNvSpPr>
          <p:nvPr>
            <p:ph type="body" sz="quarter" idx="16" hasCustomPrompt="1"/>
          </p:nvPr>
        </p:nvSpPr>
        <p:spPr>
          <a:xfrm>
            <a:off x="4351610" y="5850155"/>
            <a:ext cx="7435927" cy="230832"/>
          </a:xfrm>
        </p:spPr>
        <p:txBody>
          <a:bodyPr lIns="0" tIns="0" rIns="0" bIns="0" anchor="b"/>
          <a:lstStyle>
            <a:lvl1pPr marL="0" indent="0" algn="l">
              <a:spcBef>
                <a:spcPts val="0"/>
              </a:spcBef>
              <a:buNone/>
              <a:defRPr sz="700">
                <a:solidFill>
                  <a:schemeClr val="accent2"/>
                </a:solidFill>
              </a:defRPr>
            </a:lvl1pPr>
          </a:lstStyle>
          <a:p>
            <a:pPr lvl="0"/>
            <a:r>
              <a:rPr lang="en-GB" dirty="0"/>
              <a:t>Source information goes here</a:t>
            </a:r>
          </a:p>
        </p:txBody>
      </p:sp>
      <p:grpSp>
        <p:nvGrpSpPr>
          <p:cNvPr id="2" name="Group 1">
            <a:extLst>
              <a:ext uri="{FF2B5EF4-FFF2-40B4-BE49-F238E27FC236}">
                <a16:creationId xmlns:a16="http://schemas.microsoft.com/office/drawing/2014/main" id="{D5C387AB-7C94-D765-EBB7-330EDBFB18B3}"/>
              </a:ext>
            </a:extLst>
          </p:cNvPr>
          <p:cNvGrpSpPr/>
          <p:nvPr userDrawn="1"/>
        </p:nvGrpSpPr>
        <p:grpSpPr>
          <a:xfrm>
            <a:off x="8718737" y="6427517"/>
            <a:ext cx="3114004" cy="310029"/>
            <a:chOff x="8718737" y="6427517"/>
            <a:chExt cx="3114004" cy="310029"/>
          </a:xfrm>
        </p:grpSpPr>
        <p:pic>
          <p:nvPicPr>
            <p:cNvPr id="8" name="Picture 7" descr="A picture containing text, sign, clipart&#10;&#10;Description automatically generated">
              <a:extLst>
                <a:ext uri="{FF2B5EF4-FFF2-40B4-BE49-F238E27FC236}">
                  <a16:creationId xmlns:a16="http://schemas.microsoft.com/office/drawing/2014/main" id="{8EA45AC2-BB89-E249-35B1-290E6D283B2F}"/>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0" name="Picture 9" descr="Blue letters on a black background&#10;&#10;Description automatically generated">
              <a:extLst>
                <a:ext uri="{FF2B5EF4-FFF2-40B4-BE49-F238E27FC236}">
                  <a16:creationId xmlns:a16="http://schemas.microsoft.com/office/drawing/2014/main" id="{D2511F9C-3560-1D4E-CCCF-AA8CFE66770B}"/>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1" name="Straight Connector 10">
              <a:extLst>
                <a:ext uri="{FF2B5EF4-FFF2-40B4-BE49-F238E27FC236}">
                  <a16:creationId xmlns:a16="http://schemas.microsoft.com/office/drawing/2014/main" id="{6B138818-8D66-8B69-CF46-4886DA91B259}"/>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6585152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Gray Blank ">
    <p:bg>
      <p:bgPr>
        <a:solidFill>
          <a:schemeClr val="tx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EC627301-297A-D575-072B-D360FA0EE54E}"/>
              </a:ext>
            </a:extLst>
          </p:cNvPr>
          <p:cNvGrpSpPr/>
          <p:nvPr userDrawn="1"/>
        </p:nvGrpSpPr>
        <p:grpSpPr>
          <a:xfrm>
            <a:off x="8718737" y="6435690"/>
            <a:ext cx="3114004" cy="310029"/>
            <a:chOff x="8718737" y="214299"/>
            <a:chExt cx="3114004" cy="310029"/>
          </a:xfrm>
        </p:grpSpPr>
        <p:pic>
          <p:nvPicPr>
            <p:cNvPr id="13" name="Picture 12" descr="A picture containing text, sign, clipart&#10;&#10;Description automatically generated">
              <a:extLst>
                <a:ext uri="{FF2B5EF4-FFF2-40B4-BE49-F238E27FC236}">
                  <a16:creationId xmlns:a16="http://schemas.microsoft.com/office/drawing/2014/main" id="{95E9C1B7-EC74-0C7C-D971-B11D36FF0EDB}"/>
                </a:ext>
              </a:extLst>
            </p:cNvPr>
            <p:cNvPicPr>
              <a:picLocks noChangeAspect="1"/>
            </p:cNvPicPr>
            <p:nvPr userDrawn="1"/>
          </p:nvPicPr>
          <p:blipFill>
            <a:blip r:embed="rId2">
              <a:biLevel thresh="25000"/>
            </a:blip>
            <a:stretch>
              <a:fillRect/>
            </a:stretch>
          </p:blipFill>
          <p:spPr>
            <a:xfrm>
              <a:off x="8718737" y="256177"/>
              <a:ext cx="1519237" cy="238089"/>
            </a:xfrm>
            <a:prstGeom prst="rect">
              <a:avLst/>
            </a:prstGeom>
          </p:spPr>
        </p:pic>
        <p:pic>
          <p:nvPicPr>
            <p:cNvPr id="14" name="Picture 13" descr="Blue letters on a black background&#10;&#10;Description automatically generated">
              <a:extLst>
                <a:ext uri="{FF2B5EF4-FFF2-40B4-BE49-F238E27FC236}">
                  <a16:creationId xmlns:a16="http://schemas.microsoft.com/office/drawing/2014/main" id="{38B85CCD-746E-A61E-A4C7-6DB0F5C2C7BB}"/>
                </a:ext>
              </a:extLst>
            </p:cNvPr>
            <p:cNvPicPr>
              <a:picLocks noChangeAspect="1"/>
            </p:cNvPicPr>
            <p:nvPr userDrawn="1"/>
          </p:nvPicPr>
          <p:blipFill>
            <a:blip r:embed="rId3">
              <a:lum bright="70000" contrast="-70000"/>
              <a:extLst>
                <a:ext uri="{BEBA8EAE-BF5A-486C-A8C5-ECC9F3942E4B}">
                  <a14:imgProps xmlns:a14="http://schemas.microsoft.com/office/drawing/2010/main">
                    <a14:imgLayer r:embed="rId4">
                      <a14:imgEffect>
                        <a14:artisticPhotocopy/>
                      </a14:imgEffect>
                    </a14:imgLayer>
                  </a14:imgProps>
                </a:ext>
              </a:extLst>
            </a:blip>
            <a:stretch>
              <a:fillRect/>
            </a:stretch>
          </p:blipFill>
          <p:spPr>
            <a:xfrm>
              <a:off x="10471904" y="214299"/>
              <a:ext cx="1360837" cy="310029"/>
            </a:xfrm>
            <a:prstGeom prst="rect">
              <a:avLst/>
            </a:prstGeom>
          </p:spPr>
        </p:pic>
        <p:cxnSp>
          <p:nvCxnSpPr>
            <p:cNvPr id="15" name="Straight Connector 14">
              <a:extLst>
                <a:ext uri="{FF2B5EF4-FFF2-40B4-BE49-F238E27FC236}">
                  <a16:creationId xmlns:a16="http://schemas.microsoft.com/office/drawing/2014/main" id="{9D8F15D1-F9C1-4881-78CA-9D0625BC8947}"/>
                </a:ext>
              </a:extLst>
            </p:cNvPr>
            <p:cNvCxnSpPr>
              <a:cxnSpLocks/>
            </p:cNvCxnSpPr>
            <p:nvPr userDrawn="1"/>
          </p:nvCxnSpPr>
          <p:spPr>
            <a:xfrm>
              <a:off x="10376437" y="229480"/>
              <a:ext cx="0" cy="28453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9476321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White Blank ">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74E4249-9F7C-D954-91FD-B46E3562DD15}"/>
              </a:ext>
            </a:extLst>
          </p:cNvPr>
          <p:cNvGrpSpPr/>
          <p:nvPr userDrawn="1"/>
        </p:nvGrpSpPr>
        <p:grpSpPr>
          <a:xfrm>
            <a:off x="8718737" y="6427517"/>
            <a:ext cx="3114004" cy="310029"/>
            <a:chOff x="8718737" y="6427517"/>
            <a:chExt cx="3114004" cy="310029"/>
          </a:xfrm>
        </p:grpSpPr>
        <p:pic>
          <p:nvPicPr>
            <p:cNvPr id="3" name="Picture 2" descr="A picture containing text, sign, clipart&#10;&#10;Description automatically generated">
              <a:extLst>
                <a:ext uri="{FF2B5EF4-FFF2-40B4-BE49-F238E27FC236}">
                  <a16:creationId xmlns:a16="http://schemas.microsoft.com/office/drawing/2014/main" id="{E8AC8838-5844-525B-BCB0-32B65D7031C1}"/>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4" name="Picture 3" descr="Blue letters on a black background&#10;&#10;Description automatically generated">
              <a:extLst>
                <a:ext uri="{FF2B5EF4-FFF2-40B4-BE49-F238E27FC236}">
                  <a16:creationId xmlns:a16="http://schemas.microsoft.com/office/drawing/2014/main" id="{0B19F3E0-55B6-0F73-CF20-46D215E4FEA9}"/>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5" name="Straight Connector 4">
              <a:extLst>
                <a:ext uri="{FF2B5EF4-FFF2-40B4-BE49-F238E27FC236}">
                  <a16:creationId xmlns:a16="http://schemas.microsoft.com/office/drawing/2014/main" id="{49C720D7-589F-015A-B6C4-AA832230EE26}"/>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55196495"/>
      </p:ext>
    </p:extLst>
  </p:cSld>
  <p:clrMapOvr>
    <a:overrideClrMapping bg1="lt1" tx1="dk1" bg2="lt2" tx2="dk2" accent1="accent1" accent2="accent2" accent3="accent3" accent4="accent4" accent5="accent5" accent6="accent6" hlink="hlink" folHlink="folHlink"/>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_Copy, imag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9" y="451996"/>
            <a:ext cx="3692000" cy="2684904"/>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451996"/>
            <a:ext cx="7734768" cy="5748779"/>
          </a:xfrm>
          <a:prstGeom prst="roundRect">
            <a:avLst>
              <a:gd name="adj" fmla="val 1311"/>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 name="Picture Placeholder 25">
            <a:extLst>
              <a:ext uri="{FF2B5EF4-FFF2-40B4-BE49-F238E27FC236}">
                <a16:creationId xmlns:a16="http://schemas.microsoft.com/office/drawing/2014/main" id="{D77DC713-FFA4-B1F2-8F3F-A992A2B86FD1}"/>
              </a:ext>
            </a:extLst>
          </p:cNvPr>
          <p:cNvSpPr>
            <a:spLocks noGrp="1"/>
          </p:cNvSpPr>
          <p:nvPr>
            <p:ph type="pic" sz="quarter" idx="19" hasCustomPrompt="1"/>
          </p:nvPr>
        </p:nvSpPr>
        <p:spPr>
          <a:xfrm>
            <a:off x="4460800" y="777013"/>
            <a:ext cx="7217546" cy="5116935"/>
          </a:xfrm>
          <a:prstGeom prst="roundRect">
            <a:avLst>
              <a:gd name="adj" fmla="val 1686"/>
            </a:avLst>
          </a:prstGeom>
        </p:spPr>
        <p:txBody>
          <a:bodyPr/>
          <a:lstStyle>
            <a:lvl1pPr marL="0" indent="0">
              <a:buNone/>
              <a:defRPr>
                <a:solidFill>
                  <a:schemeClr val="tx2"/>
                </a:solidFill>
              </a:defRPr>
            </a:lvl1pPr>
          </a:lstStyle>
          <a:p>
            <a:r>
              <a:rPr lang="en-US" dirty="0"/>
              <a:t> </a:t>
            </a:r>
          </a:p>
        </p:txBody>
      </p:sp>
      <p:sp>
        <p:nvSpPr>
          <p:cNvPr id="8" name="Text Placeholder 9">
            <a:extLst>
              <a:ext uri="{FF2B5EF4-FFF2-40B4-BE49-F238E27FC236}">
                <a16:creationId xmlns:a16="http://schemas.microsoft.com/office/drawing/2014/main" id="{3F41075E-62F9-4134-D3CC-46990E6ED923}"/>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4" name="Group 3">
            <a:extLst>
              <a:ext uri="{FF2B5EF4-FFF2-40B4-BE49-F238E27FC236}">
                <a16:creationId xmlns:a16="http://schemas.microsoft.com/office/drawing/2014/main" id="{9409EC2C-6D85-6293-7CCD-0E1E1A6E077B}"/>
              </a:ext>
            </a:extLst>
          </p:cNvPr>
          <p:cNvGrpSpPr/>
          <p:nvPr userDrawn="1"/>
        </p:nvGrpSpPr>
        <p:grpSpPr>
          <a:xfrm>
            <a:off x="8718737" y="6427517"/>
            <a:ext cx="3114004" cy="310029"/>
            <a:chOff x="8718737" y="6427517"/>
            <a:chExt cx="3114004" cy="310029"/>
          </a:xfrm>
        </p:grpSpPr>
        <p:pic>
          <p:nvPicPr>
            <p:cNvPr id="10" name="Picture 9" descr="A picture containing text, sign, clipart&#10;&#10;Description automatically generated">
              <a:extLst>
                <a:ext uri="{FF2B5EF4-FFF2-40B4-BE49-F238E27FC236}">
                  <a16:creationId xmlns:a16="http://schemas.microsoft.com/office/drawing/2014/main" id="{976EF058-9DD4-2D1C-E7B9-9EAC2EBAC3B8}"/>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1" name="Picture 10" descr="Blue letters on a black background&#10;&#10;Description automatically generated">
              <a:extLst>
                <a:ext uri="{FF2B5EF4-FFF2-40B4-BE49-F238E27FC236}">
                  <a16:creationId xmlns:a16="http://schemas.microsoft.com/office/drawing/2014/main" id="{E6EF8866-12F8-FDBB-7E0C-27054F143D6B}"/>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3" name="Straight Connector 12">
              <a:extLst>
                <a:ext uri="{FF2B5EF4-FFF2-40B4-BE49-F238E27FC236}">
                  <a16:creationId xmlns:a16="http://schemas.microsoft.com/office/drawing/2014/main" id="{A3AB4995-546E-B35B-C23D-FCE2A82AD759}"/>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306231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2 col image gray background">
    <p:bg>
      <p:bgPr>
        <a:solidFill>
          <a:schemeClr val="bg1"/>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6213852" y="1813544"/>
            <a:ext cx="5716212" cy="4387231"/>
          </a:xfrm>
          <a:prstGeom prst="roundRect">
            <a:avLst>
              <a:gd name="adj" fmla="val 1311"/>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Title</a:t>
            </a:r>
            <a:endParaRPr lang="en-US" dirty="0"/>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5716212" cy="4387231"/>
          </a:xfrm>
          <a:prstGeom prst="roundRect">
            <a:avLst>
              <a:gd name="adj" fmla="val 1311"/>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2083444"/>
            <a:ext cx="4776578" cy="376649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dirty="0"/>
              <a:t> </a:t>
            </a:r>
          </a:p>
        </p:txBody>
      </p:sp>
      <p:sp>
        <p:nvSpPr>
          <p:cNvPr id="4" name="Picture Placeholder 25">
            <a:extLst>
              <a:ext uri="{FF2B5EF4-FFF2-40B4-BE49-F238E27FC236}">
                <a16:creationId xmlns:a16="http://schemas.microsoft.com/office/drawing/2014/main" id="{31F04F1B-2F34-B859-26D3-44B1AA8F70C4}"/>
              </a:ext>
            </a:extLst>
          </p:cNvPr>
          <p:cNvSpPr>
            <a:spLocks noGrp="1"/>
          </p:cNvSpPr>
          <p:nvPr>
            <p:ph type="pic" sz="quarter" idx="20" hasCustomPrompt="1"/>
          </p:nvPr>
        </p:nvSpPr>
        <p:spPr>
          <a:xfrm>
            <a:off x="6683669" y="2083444"/>
            <a:ext cx="4776578" cy="376649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dirty="0"/>
              <a:t> </a:t>
            </a:r>
          </a:p>
        </p:txBody>
      </p:sp>
      <p:sp>
        <p:nvSpPr>
          <p:cNvPr id="8" name="Text Placeholder 9">
            <a:extLst>
              <a:ext uri="{FF2B5EF4-FFF2-40B4-BE49-F238E27FC236}">
                <a16:creationId xmlns:a16="http://schemas.microsoft.com/office/drawing/2014/main" id="{A23A3FE8-8BFC-AA39-899F-A4191750CA3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3" name="Text Placeholder 9">
            <a:extLst>
              <a:ext uri="{FF2B5EF4-FFF2-40B4-BE49-F238E27FC236}">
                <a16:creationId xmlns:a16="http://schemas.microsoft.com/office/drawing/2014/main" id="{6602B24B-D2B0-D2F4-D844-972C4BAD3993}"/>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7" name="Group 6">
            <a:extLst>
              <a:ext uri="{FF2B5EF4-FFF2-40B4-BE49-F238E27FC236}">
                <a16:creationId xmlns:a16="http://schemas.microsoft.com/office/drawing/2014/main" id="{4FEF3755-06EF-9F55-3025-84E41507A064}"/>
              </a:ext>
            </a:extLst>
          </p:cNvPr>
          <p:cNvGrpSpPr/>
          <p:nvPr userDrawn="1"/>
        </p:nvGrpSpPr>
        <p:grpSpPr>
          <a:xfrm>
            <a:off x="8718737" y="6427517"/>
            <a:ext cx="3114004" cy="310029"/>
            <a:chOff x="8718737" y="6427517"/>
            <a:chExt cx="3114004" cy="310029"/>
          </a:xfrm>
        </p:grpSpPr>
        <p:pic>
          <p:nvPicPr>
            <p:cNvPr id="10" name="Picture 9" descr="A picture containing text, sign, clipart&#10;&#10;Description automatically generated">
              <a:extLst>
                <a:ext uri="{FF2B5EF4-FFF2-40B4-BE49-F238E27FC236}">
                  <a16:creationId xmlns:a16="http://schemas.microsoft.com/office/drawing/2014/main" id="{FA7D7841-BD9B-5093-D5D6-5E8403F2F877}"/>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1" name="Picture 10" descr="Blue letters on a black background&#10;&#10;Description automatically generated">
              <a:extLst>
                <a:ext uri="{FF2B5EF4-FFF2-40B4-BE49-F238E27FC236}">
                  <a16:creationId xmlns:a16="http://schemas.microsoft.com/office/drawing/2014/main" id="{F458A3A8-074C-9CCE-A05C-B398EA4308E4}"/>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2" name="Straight Connector 11">
              <a:extLst>
                <a:ext uri="{FF2B5EF4-FFF2-40B4-BE49-F238E27FC236}">
                  <a16:creationId xmlns:a16="http://schemas.microsoft.com/office/drawing/2014/main" id="{E060C7E7-1E13-3365-19CE-14F836B4A320}"/>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1925511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2 col image gray backgroun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Title</a:t>
            </a:r>
            <a:endParaRPr lang="en-US" dirty="0"/>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3845407" cy="4387231"/>
          </a:xfrm>
          <a:prstGeom prst="roundRect">
            <a:avLst>
              <a:gd name="adj" fmla="val 1311"/>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365393" y="2083444"/>
            <a:ext cx="3565339" cy="376649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dirty="0"/>
              <a:t> </a:t>
            </a:r>
          </a:p>
        </p:txBody>
      </p:sp>
      <p:sp>
        <p:nvSpPr>
          <p:cNvPr id="8" name="Text Placeholder 9">
            <a:extLst>
              <a:ext uri="{FF2B5EF4-FFF2-40B4-BE49-F238E27FC236}">
                <a16:creationId xmlns:a16="http://schemas.microsoft.com/office/drawing/2014/main" id="{A23A3FE8-8BFC-AA39-899F-A4191750CA3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3" name="Text Placeholder 9">
            <a:extLst>
              <a:ext uri="{FF2B5EF4-FFF2-40B4-BE49-F238E27FC236}">
                <a16:creationId xmlns:a16="http://schemas.microsoft.com/office/drawing/2014/main" id="{6602B24B-D2B0-D2F4-D844-972C4BAD3993}"/>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7" name="Group 6">
            <a:extLst>
              <a:ext uri="{FF2B5EF4-FFF2-40B4-BE49-F238E27FC236}">
                <a16:creationId xmlns:a16="http://schemas.microsoft.com/office/drawing/2014/main" id="{4FEF3755-06EF-9F55-3025-84E41507A064}"/>
              </a:ext>
            </a:extLst>
          </p:cNvPr>
          <p:cNvGrpSpPr/>
          <p:nvPr userDrawn="1"/>
        </p:nvGrpSpPr>
        <p:grpSpPr>
          <a:xfrm>
            <a:off x="8718737" y="6427517"/>
            <a:ext cx="3114004" cy="310029"/>
            <a:chOff x="8718737" y="6427517"/>
            <a:chExt cx="3114004" cy="310029"/>
          </a:xfrm>
        </p:grpSpPr>
        <p:pic>
          <p:nvPicPr>
            <p:cNvPr id="10" name="Picture 9" descr="A picture containing text, sign, clipart&#10;&#10;Description automatically generated">
              <a:extLst>
                <a:ext uri="{FF2B5EF4-FFF2-40B4-BE49-F238E27FC236}">
                  <a16:creationId xmlns:a16="http://schemas.microsoft.com/office/drawing/2014/main" id="{FA7D7841-BD9B-5093-D5D6-5E8403F2F877}"/>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1" name="Picture 10" descr="Blue letters on a black background&#10;&#10;Description automatically generated">
              <a:extLst>
                <a:ext uri="{FF2B5EF4-FFF2-40B4-BE49-F238E27FC236}">
                  <a16:creationId xmlns:a16="http://schemas.microsoft.com/office/drawing/2014/main" id="{F458A3A8-074C-9CCE-A05C-B398EA4308E4}"/>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2" name="Straight Connector 11">
              <a:extLst>
                <a:ext uri="{FF2B5EF4-FFF2-40B4-BE49-F238E27FC236}">
                  <a16:creationId xmlns:a16="http://schemas.microsoft.com/office/drawing/2014/main" id="{E060C7E7-1E13-3365-19CE-14F836B4A320}"/>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4" name="Rectangle: Rounded Corners 17">
            <a:extLst>
              <a:ext uri="{FF2B5EF4-FFF2-40B4-BE49-F238E27FC236}">
                <a16:creationId xmlns:a16="http://schemas.microsoft.com/office/drawing/2014/main" id="{C94F72B5-F094-E088-76D6-37CB1D2C2F59}"/>
              </a:ext>
            </a:extLst>
          </p:cNvPr>
          <p:cNvSpPr>
            <a:spLocks/>
          </p:cNvSpPr>
          <p:nvPr userDrawn="1"/>
        </p:nvSpPr>
        <p:spPr>
          <a:xfrm>
            <a:off x="4190614" y="1813544"/>
            <a:ext cx="3845407" cy="4387231"/>
          </a:xfrm>
          <a:prstGeom prst="roundRect">
            <a:avLst>
              <a:gd name="adj" fmla="val 1311"/>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15" name="Rectangle: Rounded Corners 17">
            <a:extLst>
              <a:ext uri="{FF2B5EF4-FFF2-40B4-BE49-F238E27FC236}">
                <a16:creationId xmlns:a16="http://schemas.microsoft.com/office/drawing/2014/main" id="{3003767F-A30C-6148-C131-6EC4FF421F3B}"/>
              </a:ext>
            </a:extLst>
          </p:cNvPr>
          <p:cNvSpPr>
            <a:spLocks/>
          </p:cNvSpPr>
          <p:nvPr userDrawn="1"/>
        </p:nvSpPr>
        <p:spPr>
          <a:xfrm>
            <a:off x="8129648" y="1813544"/>
            <a:ext cx="3845407" cy="4387231"/>
          </a:xfrm>
          <a:prstGeom prst="roundRect">
            <a:avLst>
              <a:gd name="adj" fmla="val 1311"/>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16" name="Picture Placeholder 25">
            <a:extLst>
              <a:ext uri="{FF2B5EF4-FFF2-40B4-BE49-F238E27FC236}">
                <a16:creationId xmlns:a16="http://schemas.microsoft.com/office/drawing/2014/main" id="{88BA75D3-8A42-79EA-3B1F-CB44A7339585}"/>
              </a:ext>
            </a:extLst>
          </p:cNvPr>
          <p:cNvSpPr>
            <a:spLocks noGrp="1"/>
          </p:cNvSpPr>
          <p:nvPr>
            <p:ph type="pic" sz="quarter" idx="41" hasCustomPrompt="1"/>
          </p:nvPr>
        </p:nvSpPr>
        <p:spPr>
          <a:xfrm>
            <a:off x="4330647" y="2083444"/>
            <a:ext cx="3565339" cy="376649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dirty="0"/>
              <a:t> </a:t>
            </a:r>
          </a:p>
        </p:txBody>
      </p:sp>
      <p:sp>
        <p:nvSpPr>
          <p:cNvPr id="17" name="Picture Placeholder 25">
            <a:extLst>
              <a:ext uri="{FF2B5EF4-FFF2-40B4-BE49-F238E27FC236}">
                <a16:creationId xmlns:a16="http://schemas.microsoft.com/office/drawing/2014/main" id="{225B66B3-D75B-D313-90CD-73815717F77F}"/>
              </a:ext>
            </a:extLst>
          </p:cNvPr>
          <p:cNvSpPr>
            <a:spLocks noGrp="1"/>
          </p:cNvSpPr>
          <p:nvPr>
            <p:ph type="pic" sz="quarter" idx="42" hasCustomPrompt="1"/>
          </p:nvPr>
        </p:nvSpPr>
        <p:spPr>
          <a:xfrm>
            <a:off x="8244963" y="2083444"/>
            <a:ext cx="3565339" cy="376649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dirty="0"/>
              <a:t> </a:t>
            </a:r>
          </a:p>
        </p:txBody>
      </p:sp>
    </p:spTree>
    <p:extLst>
      <p:ext uri="{BB962C8B-B14F-4D97-AF65-F5344CB8AC3E}">
        <p14:creationId xmlns:p14="http://schemas.microsoft.com/office/powerpoint/2010/main" val="52544645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2 col image gray backgroun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B6D14DA-8741-60DA-6E9D-05C6F3E4EF17}"/>
              </a:ext>
            </a:extLst>
          </p:cNvPr>
          <p:cNvSpPr>
            <a:spLocks noGrp="1"/>
          </p:cNvSpPr>
          <p:nvPr>
            <p:ph type="sldNum" sz="quarter" idx="12"/>
          </p:nvPr>
        </p:nvSpPr>
        <p:spPr>
          <a:xfrm>
            <a:off x="251579" y="6485051"/>
            <a:ext cx="113814" cy="107722"/>
          </a:xfrm>
          <a:prstGeom prst="rect">
            <a:avLst/>
          </a:prstGeom>
        </p:spPr>
        <p:txBody>
          <a:bodyPr vert="horz" wrap="none" lIns="0" tIns="0" rIns="0" bIns="0" rtlCol="0" anchor="ctr">
            <a:spAutoFit/>
          </a:bodyPr>
          <a:lstStyle>
            <a:lvl1pPr>
              <a:defRPr lang="en-US" sz="700" b="1" smtClean="0">
                <a:solidFill>
                  <a:srgbClr val="022A48"/>
                </a:solidFill>
              </a:defRPr>
            </a:lvl1pPr>
          </a:lstStyle>
          <a:p>
            <a:pPr algn="l"/>
            <a:fld id="{FBA8FB1E-4321-41C4-AE52-7E6506FB07F4}" type="slidenum">
              <a:rPr lang="en-US" smtClean="0"/>
              <a:pPr algn="l"/>
              <a:t>‹#›</a:t>
            </a:fld>
            <a:endParaRPr lang="en-US"/>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306150"/>
            <a:ext cx="11712780" cy="4894625"/>
          </a:xfrm>
          <a:prstGeom prst="roundRect">
            <a:avLst>
              <a:gd name="adj" fmla="val 1311"/>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365393" y="1591294"/>
            <a:ext cx="11444909" cy="4258649"/>
          </a:xfrm>
          <a:prstGeom prst="roundRect">
            <a:avLst>
              <a:gd name="adj" fmla="val 1686"/>
            </a:avLst>
          </a:prstGeom>
          <a:effectLst>
            <a:outerShdw blurRad="50800" dist="38100" dir="2700000" algn="tl" rotWithShape="0">
              <a:prstClr val="black">
                <a:alpha val="40000"/>
              </a:prstClr>
            </a:outerShdw>
            <a:softEdge rad="63500"/>
          </a:effectLst>
        </p:spPr>
        <p:txBody>
          <a:bodyPr>
            <a:noAutofit/>
          </a:bodyPr>
          <a:lstStyle>
            <a:lvl1pPr marL="0" indent="0">
              <a:buNone/>
              <a:defRPr>
                <a:solidFill>
                  <a:schemeClr val="tx2"/>
                </a:solidFill>
              </a:defRPr>
            </a:lvl1pPr>
          </a:lstStyle>
          <a:p>
            <a:r>
              <a:rPr lang="en-US" dirty="0"/>
              <a:t> </a:t>
            </a:r>
          </a:p>
        </p:txBody>
      </p:sp>
      <p:sp>
        <p:nvSpPr>
          <p:cNvPr id="8" name="Text Placeholder 9">
            <a:extLst>
              <a:ext uri="{FF2B5EF4-FFF2-40B4-BE49-F238E27FC236}">
                <a16:creationId xmlns:a16="http://schemas.microsoft.com/office/drawing/2014/main" id="{A23A3FE8-8BFC-AA39-899F-A4191750CA3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7" name="Group 6">
            <a:extLst>
              <a:ext uri="{FF2B5EF4-FFF2-40B4-BE49-F238E27FC236}">
                <a16:creationId xmlns:a16="http://schemas.microsoft.com/office/drawing/2014/main" id="{4FEF3755-06EF-9F55-3025-84E41507A064}"/>
              </a:ext>
            </a:extLst>
          </p:cNvPr>
          <p:cNvGrpSpPr/>
          <p:nvPr userDrawn="1"/>
        </p:nvGrpSpPr>
        <p:grpSpPr>
          <a:xfrm>
            <a:off x="8718737" y="6427517"/>
            <a:ext cx="3114004" cy="310029"/>
            <a:chOff x="8718737" y="6427517"/>
            <a:chExt cx="3114004" cy="310029"/>
          </a:xfrm>
        </p:grpSpPr>
        <p:pic>
          <p:nvPicPr>
            <p:cNvPr id="10" name="Picture 9" descr="A picture containing text, sign, clipart&#10;&#10;Description automatically generated">
              <a:extLst>
                <a:ext uri="{FF2B5EF4-FFF2-40B4-BE49-F238E27FC236}">
                  <a16:creationId xmlns:a16="http://schemas.microsoft.com/office/drawing/2014/main" id="{FA7D7841-BD9B-5093-D5D6-5E8403F2F877}"/>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1" name="Picture 10" descr="Blue letters on a black background&#10;&#10;Description automatically generated">
              <a:extLst>
                <a:ext uri="{FF2B5EF4-FFF2-40B4-BE49-F238E27FC236}">
                  <a16:creationId xmlns:a16="http://schemas.microsoft.com/office/drawing/2014/main" id="{F458A3A8-074C-9CCE-A05C-B398EA4308E4}"/>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2" name="Straight Connector 11">
              <a:extLst>
                <a:ext uri="{FF2B5EF4-FFF2-40B4-BE49-F238E27FC236}">
                  <a16:creationId xmlns:a16="http://schemas.microsoft.com/office/drawing/2014/main" id="{E060C7E7-1E13-3365-19CE-14F836B4A320}"/>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6475926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py, image">
    <p:bg>
      <p:bgPr>
        <a:solidFill>
          <a:srgbClr val="F3F4F4"/>
        </a:soli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F2F229A7-F6CA-37A2-EDDA-65D3C74251E1}"/>
              </a:ext>
            </a:extLst>
          </p:cNvPr>
          <p:cNvSpPr>
            <a:spLocks noGrp="1"/>
          </p:cNvSpPr>
          <p:nvPr>
            <p:ph type="body" sz="quarter" idx="15" hasCustomPrompt="1"/>
          </p:nvPr>
        </p:nvSpPr>
        <p:spPr>
          <a:xfrm>
            <a:off x="276978" y="1245870"/>
            <a:ext cx="3574601" cy="3960000"/>
          </a:xfrm>
        </p:spPr>
        <p:txBody>
          <a:bodyPr lIns="0" tIns="0" rIns="0" bIns="0">
            <a:noAutofit/>
          </a:bodyPr>
          <a:lstStyle>
            <a:lvl1pPr marL="115888" indent="-115888">
              <a:lnSpc>
                <a:spcPct val="100000"/>
              </a:lnSpc>
              <a:spcBef>
                <a:spcPts val="0"/>
              </a:spcBef>
              <a:spcAft>
                <a:spcPts val="500"/>
              </a:spcAft>
              <a:defRPr lang="en-US" sz="1500" kern="1200" dirty="0">
                <a:solidFill>
                  <a:schemeClr val="accent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1245870"/>
            <a:ext cx="7734768"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 name="Picture Placeholder 25">
            <a:extLst>
              <a:ext uri="{FF2B5EF4-FFF2-40B4-BE49-F238E27FC236}">
                <a16:creationId xmlns:a16="http://schemas.microsoft.com/office/drawing/2014/main" id="{D77DC713-FFA4-B1F2-8F3F-A992A2B86FD1}"/>
              </a:ext>
            </a:extLst>
          </p:cNvPr>
          <p:cNvSpPr>
            <a:spLocks noGrp="1"/>
          </p:cNvSpPr>
          <p:nvPr>
            <p:ph type="pic" sz="quarter" idx="19" hasCustomPrompt="1"/>
          </p:nvPr>
        </p:nvSpPr>
        <p:spPr>
          <a:xfrm>
            <a:off x="4460800" y="1552697"/>
            <a:ext cx="7217546" cy="4341251"/>
          </a:xfrm>
          <a:prstGeom prst="roundRect">
            <a:avLst>
              <a:gd name="adj" fmla="val 1686"/>
            </a:avLst>
          </a:prstGeom>
        </p:spPr>
        <p:txBody>
          <a:bodyPr/>
          <a:lstStyle>
            <a:lvl1pPr marL="0" indent="0">
              <a:buNone/>
              <a:defRPr>
                <a:solidFill>
                  <a:schemeClr val="tx2"/>
                </a:solidFill>
              </a:defRPr>
            </a:lvl1pPr>
          </a:lstStyle>
          <a:p>
            <a:r>
              <a:rPr lang="en-US" dirty="0"/>
              <a:t> </a:t>
            </a:r>
          </a:p>
        </p:txBody>
      </p:sp>
      <p:sp>
        <p:nvSpPr>
          <p:cNvPr id="8" name="Text Placeholder 9">
            <a:extLst>
              <a:ext uri="{FF2B5EF4-FFF2-40B4-BE49-F238E27FC236}">
                <a16:creationId xmlns:a16="http://schemas.microsoft.com/office/drawing/2014/main" id="{3F41075E-62F9-4134-D3CC-46990E6ED923}"/>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4" name="Group 3">
            <a:extLst>
              <a:ext uri="{FF2B5EF4-FFF2-40B4-BE49-F238E27FC236}">
                <a16:creationId xmlns:a16="http://schemas.microsoft.com/office/drawing/2014/main" id="{9409EC2C-6D85-6293-7CCD-0E1E1A6E077B}"/>
              </a:ext>
            </a:extLst>
          </p:cNvPr>
          <p:cNvGrpSpPr/>
          <p:nvPr userDrawn="1"/>
        </p:nvGrpSpPr>
        <p:grpSpPr>
          <a:xfrm>
            <a:off x="10376437" y="6427517"/>
            <a:ext cx="1456304" cy="310029"/>
            <a:chOff x="10376437" y="6427517"/>
            <a:chExt cx="1456304" cy="310029"/>
          </a:xfrm>
        </p:grpSpPr>
        <p:pic>
          <p:nvPicPr>
            <p:cNvPr id="11" name="Picture 10" descr="Blue letters on a black background&#10;&#10;Description automatically generated">
              <a:extLst>
                <a:ext uri="{FF2B5EF4-FFF2-40B4-BE49-F238E27FC236}">
                  <a16:creationId xmlns:a16="http://schemas.microsoft.com/office/drawing/2014/main" id="{E6EF8866-12F8-FDBB-7E0C-27054F143D6B}"/>
                </a:ext>
              </a:extLst>
            </p:cNvPr>
            <p:cNvPicPr>
              <a:picLocks noChangeAspect="1"/>
            </p:cNvPicPr>
            <p:nvPr userDrawn="1"/>
          </p:nvPicPr>
          <p:blipFill>
            <a:blip r:embed="rId2"/>
            <a:stretch>
              <a:fillRect/>
            </a:stretch>
          </p:blipFill>
          <p:spPr>
            <a:xfrm>
              <a:off x="10471904" y="6427517"/>
              <a:ext cx="1360837" cy="310029"/>
            </a:xfrm>
            <a:prstGeom prst="rect">
              <a:avLst/>
            </a:prstGeom>
          </p:spPr>
        </p:pic>
        <p:cxnSp>
          <p:nvCxnSpPr>
            <p:cNvPr id="13" name="Straight Connector 12">
              <a:extLst>
                <a:ext uri="{FF2B5EF4-FFF2-40B4-BE49-F238E27FC236}">
                  <a16:creationId xmlns:a16="http://schemas.microsoft.com/office/drawing/2014/main" id="{A3AB4995-546E-B35B-C23D-FCE2A82AD759}"/>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
        <p:nvSpPr>
          <p:cNvPr id="5" name="Rectangle 4">
            <a:extLst>
              <a:ext uri="{FF2B5EF4-FFF2-40B4-BE49-F238E27FC236}">
                <a16:creationId xmlns:a16="http://schemas.microsoft.com/office/drawing/2014/main" id="{EF913CE7-95A3-4DF5-D621-28E890FCA613}"/>
              </a:ext>
            </a:extLst>
          </p:cNvPr>
          <p:cNvSpPr/>
          <p:nvPr userDrawn="1"/>
        </p:nvSpPr>
        <p:spPr>
          <a:xfrm>
            <a:off x="8633013" y="6355977"/>
            <a:ext cx="1703295" cy="421343"/>
          </a:xfrm>
          <a:prstGeom prst="rect">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a:endParaRPr>
          </a:p>
        </p:txBody>
      </p:sp>
      <p:pic>
        <p:nvPicPr>
          <p:cNvPr id="6" name="Picture 5">
            <a:extLst>
              <a:ext uri="{FF2B5EF4-FFF2-40B4-BE49-F238E27FC236}">
                <a16:creationId xmlns:a16="http://schemas.microsoft.com/office/drawing/2014/main" id="{2E321425-FB81-AEC8-EB3D-22C64ADF849A}"/>
              </a:ext>
            </a:extLst>
          </p:cNvPr>
          <p:cNvPicPr>
            <a:picLocks noChangeAspect="1"/>
          </p:cNvPicPr>
          <p:nvPr userDrawn="1"/>
        </p:nvPicPr>
        <p:blipFill>
          <a:blip r:embed="rId3"/>
          <a:stretch>
            <a:fillRect/>
          </a:stretch>
        </p:blipFill>
        <p:spPr>
          <a:xfrm>
            <a:off x="9085260" y="6435692"/>
            <a:ext cx="1152435" cy="334579"/>
          </a:xfrm>
          <a:prstGeom prst="rect">
            <a:avLst/>
          </a:prstGeom>
        </p:spPr>
      </p:pic>
    </p:spTree>
    <p:extLst>
      <p:ext uri="{BB962C8B-B14F-4D97-AF65-F5344CB8AC3E}">
        <p14:creationId xmlns:p14="http://schemas.microsoft.com/office/powerpoint/2010/main" val="425428138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py left, graphic right, heading">
    <p:bg>
      <p:bgPr>
        <a:solidFill>
          <a:srgbClr val="F3F4F4"/>
        </a:solidFill>
        <a:effectLst/>
      </p:bgPr>
    </p:bg>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1245870"/>
            <a:ext cx="7734768"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6" y="1225103"/>
            <a:ext cx="3311014" cy="307777"/>
          </a:xfrm>
        </p:spPr>
        <p:txBody>
          <a:bodyPr wrap="square" lIns="0" tIns="0" rIns="0" bIns="0" anchor="t">
            <a:noAutofit/>
          </a:bodyPr>
          <a:lstStyle>
            <a:lvl1pPr marL="0" indent="0">
              <a:lnSpc>
                <a:spcPct val="100000"/>
              </a:lnSpc>
              <a:spcBef>
                <a:spcPts val="0"/>
              </a:spcBef>
              <a:buNone/>
              <a:defRPr lang="en-US" sz="20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4" name="Text Placeholder 18">
            <a:extLst>
              <a:ext uri="{FF2B5EF4-FFF2-40B4-BE49-F238E27FC236}">
                <a16:creationId xmlns:a16="http://schemas.microsoft.com/office/drawing/2014/main" id="{9351BE8E-793A-0388-27DF-2F7A671BB085}"/>
              </a:ext>
            </a:extLst>
          </p:cNvPr>
          <p:cNvSpPr>
            <a:spLocks noGrp="1"/>
          </p:cNvSpPr>
          <p:nvPr>
            <p:ph type="body" sz="quarter" idx="20" hasCustomPrompt="1"/>
          </p:nvPr>
        </p:nvSpPr>
        <p:spPr>
          <a:xfrm>
            <a:off x="247526" y="1573434"/>
            <a:ext cx="3311014" cy="954107"/>
          </a:xfrm>
        </p:spPr>
        <p:txBody>
          <a:bodyPr wrap="square" lIns="0" tIns="0" rIns="0" bIns="0">
            <a:noAutofit/>
          </a:bodyPr>
          <a:lstStyle>
            <a:lvl1pPr marL="174625" indent="-174625">
              <a:lnSpc>
                <a:spcPct val="100000"/>
              </a:lnSpc>
              <a:spcBef>
                <a:spcPts val="0"/>
              </a:spcBef>
              <a:spcAft>
                <a:spcPts val="300"/>
              </a:spcAft>
              <a:defRPr lang="en-US" sz="1900" kern="1200" dirty="0">
                <a:solidFill>
                  <a:schemeClr val="accent2"/>
                </a:solidFill>
                <a:latin typeface="+mn-lt"/>
                <a:ea typeface="+mn-ea"/>
                <a:cs typeface="+mn-cs"/>
              </a:defRPr>
            </a:lvl1pPr>
            <a:lvl2pPr>
              <a:lnSpc>
                <a:spcPct val="100000"/>
              </a:lnSpc>
              <a:spcBef>
                <a:spcPts val="0"/>
              </a:spcBef>
              <a:defRPr sz="1900">
                <a:solidFill>
                  <a:schemeClr val="accent6"/>
                </a:solidFill>
              </a:defRPr>
            </a:lvl2pPr>
            <a:lvl3pPr>
              <a:lnSpc>
                <a:spcPct val="100000"/>
              </a:lnSpc>
              <a:spcBef>
                <a:spcPts val="0"/>
              </a:spcBef>
              <a:defRPr sz="1900">
                <a:solidFill>
                  <a:schemeClr val="accent6"/>
                </a:solidFill>
              </a:defRPr>
            </a:lvl3pPr>
            <a:lvl4pPr>
              <a:lnSpc>
                <a:spcPct val="100000"/>
              </a:lnSpc>
              <a:spcBef>
                <a:spcPts val="0"/>
              </a:spcBef>
              <a:defRPr sz="1900">
                <a:solidFill>
                  <a:schemeClr val="accent6"/>
                </a:solidFill>
              </a:defRPr>
            </a:lvl4pPr>
            <a:lvl5pPr>
              <a:lnSpc>
                <a:spcPct val="100000"/>
              </a:lnSpc>
              <a:spcBef>
                <a:spcPts val="0"/>
              </a:spcBef>
              <a:defRPr sz="1900">
                <a:solidFill>
                  <a:schemeClr val="accent6"/>
                </a:solidFill>
              </a:defRPr>
            </a:lvl5pPr>
          </a:lstStyle>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a:p>
            <a:pPr marL="174625" lvl="0" indent="-174625" algn="l" defTabSz="914400" rtl="0" eaLnBrk="1" latinLnBrk="0" hangingPunct="1">
              <a:lnSpc>
                <a:spcPct val="100000"/>
              </a:lnSpc>
              <a:spcBef>
                <a:spcPts val="0"/>
              </a:spcBef>
              <a:buFont typeface="Arial" panose="020B0604020202020204" pitchFamily="34" charset="0"/>
              <a:buChar char="•"/>
            </a:pPr>
            <a:r>
              <a:rPr lang="en-US" dirty="0"/>
              <a:t>Copy goes here</a:t>
            </a:r>
          </a:p>
        </p:txBody>
      </p:sp>
      <p:sp>
        <p:nvSpPr>
          <p:cNvPr id="7" name="Picture Placeholder 25">
            <a:extLst>
              <a:ext uri="{FF2B5EF4-FFF2-40B4-BE49-F238E27FC236}">
                <a16:creationId xmlns:a16="http://schemas.microsoft.com/office/drawing/2014/main" id="{6DA2C662-9A37-2694-11D1-78FF1DB327B1}"/>
              </a:ext>
            </a:extLst>
          </p:cNvPr>
          <p:cNvSpPr>
            <a:spLocks noGrp="1"/>
          </p:cNvSpPr>
          <p:nvPr>
            <p:ph type="pic" sz="quarter" idx="19" hasCustomPrompt="1"/>
          </p:nvPr>
        </p:nvSpPr>
        <p:spPr>
          <a:xfrm>
            <a:off x="4460800" y="1945722"/>
            <a:ext cx="7217546" cy="3948226"/>
          </a:xfrm>
          <a:prstGeom prst="roundRect">
            <a:avLst>
              <a:gd name="adj" fmla="val 1686"/>
            </a:avLst>
          </a:prstGeom>
        </p:spPr>
        <p:txBody>
          <a:bodyPr/>
          <a:lstStyle>
            <a:lvl1pPr marL="0" indent="0">
              <a:buNone/>
              <a:defRPr>
                <a:solidFill>
                  <a:schemeClr val="tx2"/>
                </a:solidFill>
              </a:defRPr>
            </a:lvl1pPr>
          </a:lstStyle>
          <a:p>
            <a:r>
              <a:rPr lang="en-US" dirty="0"/>
              <a:t> </a:t>
            </a:r>
          </a:p>
        </p:txBody>
      </p:sp>
      <p:sp>
        <p:nvSpPr>
          <p:cNvPr id="13" name="Text Placeholder 12">
            <a:extLst>
              <a:ext uri="{FF2B5EF4-FFF2-40B4-BE49-F238E27FC236}">
                <a16:creationId xmlns:a16="http://schemas.microsoft.com/office/drawing/2014/main" id="{8E466C67-C4D5-3C8E-5DC7-ADCA3AC306C7}"/>
              </a:ext>
            </a:extLst>
          </p:cNvPr>
          <p:cNvSpPr>
            <a:spLocks noGrp="1"/>
          </p:cNvSpPr>
          <p:nvPr>
            <p:ph type="body" sz="quarter" idx="21" hasCustomPrompt="1"/>
          </p:nvPr>
        </p:nvSpPr>
        <p:spPr>
          <a:xfrm>
            <a:off x="4445194" y="1533525"/>
            <a:ext cx="7248759" cy="276999"/>
          </a:xfrm>
        </p:spPr>
        <p:txBody>
          <a:bodyPr lIns="0" tIns="0" rIns="0" bIns="0">
            <a:noAutofit/>
          </a:bodyPr>
          <a:lstStyle>
            <a:lvl1pPr marL="0" indent="0" algn="ctr">
              <a:buFontTx/>
              <a:buNone/>
              <a:defRPr sz="2000" b="1">
                <a:solidFill>
                  <a:schemeClr val="tx2"/>
                </a:solidFill>
              </a:defRPr>
            </a:lvl1pPr>
          </a:lstStyle>
          <a:p>
            <a:pPr lvl="0"/>
            <a:r>
              <a:rPr lang="en-US" dirty="0"/>
              <a:t>Add Title</a:t>
            </a:r>
          </a:p>
        </p:txBody>
      </p:sp>
      <p:sp>
        <p:nvSpPr>
          <p:cNvPr id="14" name="Text Placeholder 9">
            <a:extLst>
              <a:ext uri="{FF2B5EF4-FFF2-40B4-BE49-F238E27FC236}">
                <a16:creationId xmlns:a16="http://schemas.microsoft.com/office/drawing/2014/main" id="{8ED09D20-7A92-32E8-E8AE-E971466CDAEA}"/>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8" name="Group 7">
            <a:extLst>
              <a:ext uri="{FF2B5EF4-FFF2-40B4-BE49-F238E27FC236}">
                <a16:creationId xmlns:a16="http://schemas.microsoft.com/office/drawing/2014/main" id="{B44FD8BB-20F1-F2E6-D37F-231B96C5E878}"/>
              </a:ext>
            </a:extLst>
          </p:cNvPr>
          <p:cNvGrpSpPr/>
          <p:nvPr userDrawn="1"/>
        </p:nvGrpSpPr>
        <p:grpSpPr>
          <a:xfrm>
            <a:off x="10376437" y="6427517"/>
            <a:ext cx="1456304" cy="310029"/>
            <a:chOff x="10376437" y="6427517"/>
            <a:chExt cx="1456304" cy="310029"/>
          </a:xfrm>
        </p:grpSpPr>
        <p:pic>
          <p:nvPicPr>
            <p:cNvPr id="15" name="Picture 14" descr="Blue letters on a black background&#10;&#10;Description automatically generated">
              <a:extLst>
                <a:ext uri="{FF2B5EF4-FFF2-40B4-BE49-F238E27FC236}">
                  <a16:creationId xmlns:a16="http://schemas.microsoft.com/office/drawing/2014/main" id="{4B408E3E-9E8A-9FB9-CC79-B7532B81F81F}"/>
                </a:ext>
              </a:extLst>
            </p:cNvPr>
            <p:cNvPicPr>
              <a:picLocks noChangeAspect="1"/>
            </p:cNvPicPr>
            <p:nvPr userDrawn="1"/>
          </p:nvPicPr>
          <p:blipFill>
            <a:blip r:embed="rId2"/>
            <a:stretch>
              <a:fillRect/>
            </a:stretch>
          </p:blipFill>
          <p:spPr>
            <a:xfrm>
              <a:off x="10471904" y="6427517"/>
              <a:ext cx="1360837" cy="310029"/>
            </a:xfrm>
            <a:prstGeom prst="rect">
              <a:avLst/>
            </a:prstGeom>
          </p:spPr>
        </p:pic>
        <p:cxnSp>
          <p:nvCxnSpPr>
            <p:cNvPr id="16" name="Straight Connector 15">
              <a:extLst>
                <a:ext uri="{FF2B5EF4-FFF2-40B4-BE49-F238E27FC236}">
                  <a16:creationId xmlns:a16="http://schemas.microsoft.com/office/drawing/2014/main" id="{2DEE7B7A-D424-43F3-72AB-0E1B9BBA7F6F}"/>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
        <p:nvSpPr>
          <p:cNvPr id="5" name="Rectangle 4">
            <a:extLst>
              <a:ext uri="{FF2B5EF4-FFF2-40B4-BE49-F238E27FC236}">
                <a16:creationId xmlns:a16="http://schemas.microsoft.com/office/drawing/2014/main" id="{E50553AC-C30C-3001-1858-522D57186269}"/>
              </a:ext>
            </a:extLst>
          </p:cNvPr>
          <p:cNvSpPr/>
          <p:nvPr userDrawn="1"/>
        </p:nvSpPr>
        <p:spPr>
          <a:xfrm>
            <a:off x="8633013" y="6355977"/>
            <a:ext cx="1703295" cy="421343"/>
          </a:xfrm>
          <a:prstGeom prst="rect">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a:endParaRPr>
          </a:p>
        </p:txBody>
      </p:sp>
      <p:pic>
        <p:nvPicPr>
          <p:cNvPr id="6" name="Picture 5">
            <a:extLst>
              <a:ext uri="{FF2B5EF4-FFF2-40B4-BE49-F238E27FC236}">
                <a16:creationId xmlns:a16="http://schemas.microsoft.com/office/drawing/2014/main" id="{6CEC2CAD-A5A2-5A88-1493-F0A1BFF8A6F2}"/>
              </a:ext>
            </a:extLst>
          </p:cNvPr>
          <p:cNvPicPr>
            <a:picLocks noChangeAspect="1"/>
          </p:cNvPicPr>
          <p:nvPr userDrawn="1"/>
        </p:nvPicPr>
        <p:blipFill>
          <a:blip r:embed="rId3"/>
          <a:stretch>
            <a:fillRect/>
          </a:stretch>
        </p:blipFill>
        <p:spPr>
          <a:xfrm>
            <a:off x="9085260" y="6435692"/>
            <a:ext cx="1152435" cy="334579"/>
          </a:xfrm>
          <a:prstGeom prst="rect">
            <a:avLst/>
          </a:prstGeom>
        </p:spPr>
      </p:pic>
    </p:spTree>
    <p:extLst>
      <p:ext uri="{BB962C8B-B14F-4D97-AF65-F5344CB8AC3E}">
        <p14:creationId xmlns:p14="http://schemas.microsoft.com/office/powerpoint/2010/main" val="302660846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Left Title Right Image">
    <p:bg>
      <p:bgPr>
        <a:solidFill>
          <a:schemeClr val="bg1"/>
        </a:solidFill>
        <a:effectLst/>
      </p:bgPr>
    </p:bg>
    <p:spTree>
      <p:nvGrpSpPr>
        <p:cNvPr id="1" name=""/>
        <p:cNvGrpSpPr/>
        <p:nvPr/>
      </p:nvGrpSpPr>
      <p:grpSpPr>
        <a:xfrm>
          <a:off x="0" y="0"/>
          <a:ext cx="0" cy="0"/>
          <a:chOff x="0" y="0"/>
          <a:chExt cx="0" cy="0"/>
        </a:xfrm>
      </p:grpSpPr>
      <p:sp>
        <p:nvSpPr>
          <p:cNvPr id="3" name="Picture Placeholder 25">
            <a:extLst>
              <a:ext uri="{FF2B5EF4-FFF2-40B4-BE49-F238E27FC236}">
                <a16:creationId xmlns:a16="http://schemas.microsoft.com/office/drawing/2014/main" id="{A1792108-BCE5-95BC-0BDC-947B09D8EB39}"/>
              </a:ext>
            </a:extLst>
          </p:cNvPr>
          <p:cNvSpPr>
            <a:spLocks noGrp="1"/>
          </p:cNvSpPr>
          <p:nvPr>
            <p:ph type="pic" sz="quarter" idx="19" hasCustomPrompt="1"/>
          </p:nvPr>
        </p:nvSpPr>
        <p:spPr>
          <a:xfrm>
            <a:off x="4202189" y="451995"/>
            <a:ext cx="7734768" cy="5748780"/>
          </a:xfrm>
          <a:prstGeom prst="roundRect">
            <a:avLst>
              <a:gd name="adj" fmla="val 1686"/>
            </a:avLst>
          </a:prstGeom>
        </p:spPr>
        <p:txBody>
          <a:bodyPr>
            <a:noAutofit/>
          </a:bodyPr>
          <a:lstStyle>
            <a:lvl1pPr marL="0" indent="0">
              <a:buNone/>
              <a:defRPr/>
            </a:lvl1pPr>
          </a:lstStyle>
          <a:p>
            <a:r>
              <a:rPr lang="en-US"/>
              <a:t> </a:t>
            </a:r>
          </a:p>
        </p:txBody>
      </p:sp>
      <p:sp>
        <p:nvSpPr>
          <p:cNvPr id="8" name="Text Placeholder 9">
            <a:extLst>
              <a:ext uri="{FF2B5EF4-FFF2-40B4-BE49-F238E27FC236}">
                <a16:creationId xmlns:a16="http://schemas.microsoft.com/office/drawing/2014/main" id="{0ACF5639-F27D-48C9-936C-C36A10AA94C6}"/>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2" name="Group 1">
            <a:extLst>
              <a:ext uri="{FF2B5EF4-FFF2-40B4-BE49-F238E27FC236}">
                <a16:creationId xmlns:a16="http://schemas.microsoft.com/office/drawing/2014/main" id="{87859698-DCA8-AF8B-FA8B-90D0527A6AAC}"/>
              </a:ext>
            </a:extLst>
          </p:cNvPr>
          <p:cNvGrpSpPr/>
          <p:nvPr userDrawn="1"/>
        </p:nvGrpSpPr>
        <p:grpSpPr>
          <a:xfrm>
            <a:off x="8718737" y="6427517"/>
            <a:ext cx="3114004" cy="310029"/>
            <a:chOff x="8718737" y="6427517"/>
            <a:chExt cx="3114004" cy="310029"/>
          </a:xfrm>
        </p:grpSpPr>
        <p:pic>
          <p:nvPicPr>
            <p:cNvPr id="9" name="Picture 8" descr="A picture containing text, sign, clipart&#10;&#10;Description automatically generated">
              <a:extLst>
                <a:ext uri="{FF2B5EF4-FFF2-40B4-BE49-F238E27FC236}">
                  <a16:creationId xmlns:a16="http://schemas.microsoft.com/office/drawing/2014/main" id="{C6ACC3B0-4391-BB25-AF1D-BAB6C1324541}"/>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1" name="Picture 10" descr="Blue letters on a black background&#10;&#10;Description automatically generated">
              <a:extLst>
                <a:ext uri="{FF2B5EF4-FFF2-40B4-BE49-F238E27FC236}">
                  <a16:creationId xmlns:a16="http://schemas.microsoft.com/office/drawing/2014/main" id="{DE40BBA7-9E22-1A87-2D4A-F219D59CC6AB}"/>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2" name="Straight Connector 11">
              <a:extLst>
                <a:ext uri="{FF2B5EF4-FFF2-40B4-BE49-F238E27FC236}">
                  <a16:creationId xmlns:a16="http://schemas.microsoft.com/office/drawing/2014/main" id="{0149DB2A-749E-BC43-8458-773735C47F48}"/>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
        <p:nvSpPr>
          <p:cNvPr id="7" name="Text Placeholder 4">
            <a:extLst>
              <a:ext uri="{FF2B5EF4-FFF2-40B4-BE49-F238E27FC236}">
                <a16:creationId xmlns:a16="http://schemas.microsoft.com/office/drawing/2014/main" id="{78B2F803-0EE8-E858-F4CD-7F4F129FD1D9}"/>
              </a:ext>
            </a:extLst>
          </p:cNvPr>
          <p:cNvSpPr>
            <a:spLocks noGrp="1"/>
          </p:cNvSpPr>
          <p:nvPr>
            <p:ph type="body" sz="quarter" idx="3" hasCustomPrompt="1"/>
          </p:nvPr>
        </p:nvSpPr>
        <p:spPr>
          <a:xfrm>
            <a:off x="251578" y="451995"/>
            <a:ext cx="3677747" cy="2700000"/>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a:t>
            </a:r>
          </a:p>
        </p:txBody>
      </p:sp>
    </p:spTree>
    <p:extLst>
      <p:ext uri="{BB962C8B-B14F-4D97-AF65-F5344CB8AC3E}">
        <p14:creationId xmlns:p14="http://schemas.microsoft.com/office/powerpoint/2010/main" val="134459998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4 Column Images Bottom Copy">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063DFD13-9840-42FF-6AD2-A1AD51F93E59}"/>
              </a:ext>
            </a:extLst>
          </p:cNvPr>
          <p:cNvSpPr>
            <a:spLocks/>
          </p:cNvSpPr>
          <p:nvPr userDrawn="1"/>
        </p:nvSpPr>
        <p:spPr>
          <a:xfrm>
            <a:off x="251579" y="2395959"/>
            <a:ext cx="2764542" cy="3790259"/>
          </a:xfrm>
          <a:prstGeom prst="roundRect">
            <a:avLst>
              <a:gd name="adj" fmla="val 431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Rectangle: Rounded Corners 3">
            <a:extLst>
              <a:ext uri="{FF2B5EF4-FFF2-40B4-BE49-F238E27FC236}">
                <a16:creationId xmlns:a16="http://schemas.microsoft.com/office/drawing/2014/main" id="{D2443732-3591-BB17-1B6B-5A17632D724B}"/>
              </a:ext>
            </a:extLst>
          </p:cNvPr>
          <p:cNvSpPr>
            <a:spLocks noChangeAspect="1"/>
          </p:cNvSpPr>
          <p:nvPr userDrawn="1"/>
        </p:nvSpPr>
        <p:spPr>
          <a:xfrm>
            <a:off x="3222364" y="2395959"/>
            <a:ext cx="2764542" cy="3790259"/>
          </a:xfrm>
          <a:prstGeom prst="roundRect">
            <a:avLst>
              <a:gd name="adj" fmla="val 431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0" name="Rectangle: Rounded Corners 9">
            <a:extLst>
              <a:ext uri="{FF2B5EF4-FFF2-40B4-BE49-F238E27FC236}">
                <a16:creationId xmlns:a16="http://schemas.microsoft.com/office/drawing/2014/main" id="{9F202E15-23C0-F52C-243F-3DE4CA43813F}"/>
              </a:ext>
            </a:extLst>
          </p:cNvPr>
          <p:cNvSpPr>
            <a:spLocks noChangeAspect="1"/>
          </p:cNvSpPr>
          <p:nvPr userDrawn="1"/>
        </p:nvSpPr>
        <p:spPr>
          <a:xfrm>
            <a:off x="6193149" y="2395959"/>
            <a:ext cx="2764542" cy="3790259"/>
          </a:xfrm>
          <a:prstGeom prst="roundRect">
            <a:avLst>
              <a:gd name="adj" fmla="val 431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Rectangle: Rounded Corners 12">
            <a:extLst>
              <a:ext uri="{FF2B5EF4-FFF2-40B4-BE49-F238E27FC236}">
                <a16:creationId xmlns:a16="http://schemas.microsoft.com/office/drawing/2014/main" id="{4FC46E2B-0C75-30D0-9FCE-89239F235622}"/>
              </a:ext>
            </a:extLst>
          </p:cNvPr>
          <p:cNvSpPr>
            <a:spLocks noChangeAspect="1"/>
          </p:cNvSpPr>
          <p:nvPr userDrawn="1"/>
        </p:nvSpPr>
        <p:spPr>
          <a:xfrm>
            <a:off x="9163933" y="2395959"/>
            <a:ext cx="2764542" cy="3790259"/>
          </a:xfrm>
          <a:prstGeom prst="roundRect">
            <a:avLst>
              <a:gd name="adj" fmla="val 431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4488"/>
            <a:ext cx="764304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r>
              <a:rPr lang="en-US" dirty="0"/>
              <a:t> </a:t>
            </a:r>
          </a:p>
        </p:txBody>
      </p:sp>
      <p:sp>
        <p:nvSpPr>
          <p:cNvPr id="37" name="Text Placeholder 2">
            <a:extLst>
              <a:ext uri="{FF2B5EF4-FFF2-40B4-BE49-F238E27FC236}">
                <a16:creationId xmlns:a16="http://schemas.microsoft.com/office/drawing/2014/main" id="{3E666120-FD96-F500-D78C-26253347E843}"/>
              </a:ext>
            </a:extLst>
          </p:cNvPr>
          <p:cNvSpPr>
            <a:spLocks noGrp="1"/>
          </p:cNvSpPr>
          <p:nvPr>
            <p:ph type="body" idx="18" hasCustomPrompt="1"/>
          </p:nvPr>
        </p:nvSpPr>
        <p:spPr>
          <a:xfrm>
            <a:off x="446811" y="482784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38" name="Text Placeholder 2">
            <a:extLst>
              <a:ext uri="{FF2B5EF4-FFF2-40B4-BE49-F238E27FC236}">
                <a16:creationId xmlns:a16="http://schemas.microsoft.com/office/drawing/2014/main" id="{5D408D62-A45B-E492-C027-7C4E3790097F}"/>
              </a:ext>
            </a:extLst>
          </p:cNvPr>
          <p:cNvSpPr>
            <a:spLocks noGrp="1"/>
          </p:cNvSpPr>
          <p:nvPr>
            <p:ph type="body" idx="19" hasCustomPrompt="1"/>
          </p:nvPr>
        </p:nvSpPr>
        <p:spPr>
          <a:xfrm>
            <a:off x="446811" y="5096854"/>
            <a:ext cx="2374078"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2" name="Text Placeholder 2">
            <a:extLst>
              <a:ext uri="{FF2B5EF4-FFF2-40B4-BE49-F238E27FC236}">
                <a16:creationId xmlns:a16="http://schemas.microsoft.com/office/drawing/2014/main" id="{8F2BAFE5-E4F6-3ECD-292E-5C4470E2FFFE}"/>
              </a:ext>
            </a:extLst>
          </p:cNvPr>
          <p:cNvSpPr>
            <a:spLocks noGrp="1"/>
          </p:cNvSpPr>
          <p:nvPr>
            <p:ph type="body" idx="24" hasCustomPrompt="1"/>
          </p:nvPr>
        </p:nvSpPr>
        <p:spPr>
          <a:xfrm>
            <a:off x="251579" y="1896435"/>
            <a:ext cx="3311014" cy="230832"/>
          </a:xfrm>
        </p:spPr>
        <p:txBody>
          <a:bodyPr wrap="square" lIns="0" tIns="0" rIns="0" bIns="0" anchor="t">
            <a:spAutoFit/>
          </a:bodyPr>
          <a:lstStyle>
            <a:lvl1pPr marL="0" indent="0">
              <a:lnSpc>
                <a:spcPct val="100000"/>
              </a:lnSpc>
              <a:spcBef>
                <a:spcPts val="0"/>
              </a:spcBef>
              <a:buNone/>
              <a:defRPr lang="en-US" sz="15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19" name="Text Placeholder 2">
            <a:extLst>
              <a:ext uri="{FF2B5EF4-FFF2-40B4-BE49-F238E27FC236}">
                <a16:creationId xmlns:a16="http://schemas.microsoft.com/office/drawing/2014/main" id="{1AF10523-9145-E3B7-7891-639FFE76C89C}"/>
              </a:ext>
            </a:extLst>
          </p:cNvPr>
          <p:cNvSpPr>
            <a:spLocks noGrp="1"/>
          </p:cNvSpPr>
          <p:nvPr>
            <p:ph type="body" idx="25" hasCustomPrompt="1"/>
          </p:nvPr>
        </p:nvSpPr>
        <p:spPr>
          <a:xfrm>
            <a:off x="3417596" y="482784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20" name="Text Placeholder 2">
            <a:extLst>
              <a:ext uri="{FF2B5EF4-FFF2-40B4-BE49-F238E27FC236}">
                <a16:creationId xmlns:a16="http://schemas.microsoft.com/office/drawing/2014/main" id="{1CA194C7-A215-65DF-18AC-881C11E22E7F}"/>
              </a:ext>
            </a:extLst>
          </p:cNvPr>
          <p:cNvSpPr>
            <a:spLocks noGrp="1"/>
          </p:cNvSpPr>
          <p:nvPr>
            <p:ph type="body" idx="26" hasCustomPrompt="1"/>
          </p:nvPr>
        </p:nvSpPr>
        <p:spPr>
          <a:xfrm>
            <a:off x="3417596" y="5096854"/>
            <a:ext cx="2374078"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21" name="Text Placeholder 2">
            <a:extLst>
              <a:ext uri="{FF2B5EF4-FFF2-40B4-BE49-F238E27FC236}">
                <a16:creationId xmlns:a16="http://schemas.microsoft.com/office/drawing/2014/main" id="{2448473C-1D94-5684-322E-75160045B099}"/>
              </a:ext>
            </a:extLst>
          </p:cNvPr>
          <p:cNvSpPr>
            <a:spLocks noGrp="1"/>
          </p:cNvSpPr>
          <p:nvPr>
            <p:ph type="body" idx="27" hasCustomPrompt="1"/>
          </p:nvPr>
        </p:nvSpPr>
        <p:spPr>
          <a:xfrm>
            <a:off x="6388381" y="482784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22" name="Text Placeholder 2">
            <a:extLst>
              <a:ext uri="{FF2B5EF4-FFF2-40B4-BE49-F238E27FC236}">
                <a16:creationId xmlns:a16="http://schemas.microsoft.com/office/drawing/2014/main" id="{5DE5FF85-839B-5C01-E5C5-DD4BBB733F83}"/>
              </a:ext>
            </a:extLst>
          </p:cNvPr>
          <p:cNvSpPr>
            <a:spLocks noGrp="1"/>
          </p:cNvSpPr>
          <p:nvPr>
            <p:ph type="body" idx="28" hasCustomPrompt="1"/>
          </p:nvPr>
        </p:nvSpPr>
        <p:spPr>
          <a:xfrm>
            <a:off x="6388381" y="5096854"/>
            <a:ext cx="2374078"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23" name="Text Placeholder 2">
            <a:extLst>
              <a:ext uri="{FF2B5EF4-FFF2-40B4-BE49-F238E27FC236}">
                <a16:creationId xmlns:a16="http://schemas.microsoft.com/office/drawing/2014/main" id="{99FB8443-FF8A-0FBA-F70A-D32CB9D8007A}"/>
              </a:ext>
            </a:extLst>
          </p:cNvPr>
          <p:cNvSpPr>
            <a:spLocks noGrp="1"/>
          </p:cNvSpPr>
          <p:nvPr>
            <p:ph type="body" idx="29" hasCustomPrompt="1"/>
          </p:nvPr>
        </p:nvSpPr>
        <p:spPr>
          <a:xfrm>
            <a:off x="9359165" y="4827845"/>
            <a:ext cx="2374078" cy="230832"/>
          </a:xfrm>
        </p:spPr>
        <p:txBody>
          <a:bodyPr wrap="squar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Text</a:t>
            </a:r>
          </a:p>
        </p:txBody>
      </p:sp>
      <p:sp>
        <p:nvSpPr>
          <p:cNvPr id="24" name="Text Placeholder 2">
            <a:extLst>
              <a:ext uri="{FF2B5EF4-FFF2-40B4-BE49-F238E27FC236}">
                <a16:creationId xmlns:a16="http://schemas.microsoft.com/office/drawing/2014/main" id="{679DF401-645E-20A9-30F5-597B579A61A0}"/>
              </a:ext>
            </a:extLst>
          </p:cNvPr>
          <p:cNvSpPr>
            <a:spLocks noGrp="1"/>
          </p:cNvSpPr>
          <p:nvPr>
            <p:ph type="body" idx="30" hasCustomPrompt="1"/>
          </p:nvPr>
        </p:nvSpPr>
        <p:spPr>
          <a:xfrm>
            <a:off x="9359165" y="5096854"/>
            <a:ext cx="2374078"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25" name="Picture Placeholder 25">
            <a:extLst>
              <a:ext uri="{FF2B5EF4-FFF2-40B4-BE49-F238E27FC236}">
                <a16:creationId xmlns:a16="http://schemas.microsoft.com/office/drawing/2014/main" id="{44C29F11-630A-7538-E490-0D7524410DBA}"/>
              </a:ext>
            </a:extLst>
          </p:cNvPr>
          <p:cNvSpPr>
            <a:spLocks noGrp="1"/>
          </p:cNvSpPr>
          <p:nvPr>
            <p:ph type="pic" sz="quarter" idx="31" hasCustomPrompt="1"/>
          </p:nvPr>
        </p:nvSpPr>
        <p:spPr>
          <a:xfrm>
            <a:off x="251579" y="2395959"/>
            <a:ext cx="2764542" cy="2106593"/>
          </a:xfrm>
          <a:prstGeom prst="roundRect">
            <a:avLst>
              <a:gd name="adj" fmla="val 5529"/>
            </a:avLst>
          </a:prstGeom>
          <a:noFill/>
          <a:ln>
            <a:noFill/>
          </a:ln>
        </p:spPr>
        <p:txBody>
          <a:bodyPr>
            <a:noAutofit/>
          </a:bodyPr>
          <a:lstStyle>
            <a:lvl1pPr marL="0" indent="0">
              <a:buNone/>
              <a:defRPr/>
            </a:lvl1pPr>
          </a:lstStyle>
          <a:p>
            <a:r>
              <a:rPr lang="en-US"/>
              <a:t> </a:t>
            </a:r>
          </a:p>
        </p:txBody>
      </p:sp>
      <p:sp>
        <p:nvSpPr>
          <p:cNvPr id="26" name="Picture Placeholder 25">
            <a:extLst>
              <a:ext uri="{FF2B5EF4-FFF2-40B4-BE49-F238E27FC236}">
                <a16:creationId xmlns:a16="http://schemas.microsoft.com/office/drawing/2014/main" id="{D1DDDADC-CA1B-106A-860E-C49C82EDEB2A}"/>
              </a:ext>
            </a:extLst>
          </p:cNvPr>
          <p:cNvSpPr>
            <a:spLocks noGrp="1"/>
          </p:cNvSpPr>
          <p:nvPr>
            <p:ph type="pic" sz="quarter" idx="32" hasCustomPrompt="1"/>
          </p:nvPr>
        </p:nvSpPr>
        <p:spPr>
          <a:xfrm>
            <a:off x="3222364" y="2395959"/>
            <a:ext cx="2764542" cy="2106593"/>
          </a:xfrm>
          <a:prstGeom prst="roundRect">
            <a:avLst>
              <a:gd name="adj" fmla="val 5529"/>
            </a:avLst>
          </a:prstGeom>
          <a:noFill/>
          <a:ln>
            <a:noFill/>
          </a:ln>
        </p:spPr>
        <p:txBody>
          <a:bodyPr>
            <a:noAutofit/>
          </a:bodyPr>
          <a:lstStyle>
            <a:lvl1pPr marL="0" indent="0">
              <a:buNone/>
              <a:defRPr/>
            </a:lvl1pPr>
          </a:lstStyle>
          <a:p>
            <a:r>
              <a:rPr lang="en-US"/>
              <a:t> </a:t>
            </a:r>
          </a:p>
        </p:txBody>
      </p:sp>
      <p:sp>
        <p:nvSpPr>
          <p:cNvPr id="29" name="Picture Placeholder 25">
            <a:extLst>
              <a:ext uri="{FF2B5EF4-FFF2-40B4-BE49-F238E27FC236}">
                <a16:creationId xmlns:a16="http://schemas.microsoft.com/office/drawing/2014/main" id="{A0BAFD05-D3D2-9C9B-CBD8-531F6AB52984}"/>
              </a:ext>
            </a:extLst>
          </p:cNvPr>
          <p:cNvSpPr>
            <a:spLocks noGrp="1"/>
          </p:cNvSpPr>
          <p:nvPr>
            <p:ph type="pic" sz="quarter" idx="33" hasCustomPrompt="1"/>
          </p:nvPr>
        </p:nvSpPr>
        <p:spPr>
          <a:xfrm>
            <a:off x="6193149" y="2395959"/>
            <a:ext cx="2764542" cy="2106593"/>
          </a:xfrm>
          <a:prstGeom prst="roundRect">
            <a:avLst>
              <a:gd name="adj" fmla="val 5529"/>
            </a:avLst>
          </a:prstGeom>
          <a:noFill/>
          <a:ln>
            <a:noFill/>
          </a:ln>
        </p:spPr>
        <p:txBody>
          <a:bodyPr>
            <a:noAutofit/>
          </a:bodyPr>
          <a:lstStyle>
            <a:lvl1pPr marL="0" indent="0">
              <a:buNone/>
              <a:defRPr/>
            </a:lvl1pPr>
          </a:lstStyle>
          <a:p>
            <a:r>
              <a:rPr lang="en-US"/>
              <a:t> </a:t>
            </a:r>
          </a:p>
        </p:txBody>
      </p:sp>
      <p:sp>
        <p:nvSpPr>
          <p:cNvPr id="43" name="Picture Placeholder 25">
            <a:extLst>
              <a:ext uri="{FF2B5EF4-FFF2-40B4-BE49-F238E27FC236}">
                <a16:creationId xmlns:a16="http://schemas.microsoft.com/office/drawing/2014/main" id="{AB141C77-1152-6E90-78B5-AEEABB45C40A}"/>
              </a:ext>
            </a:extLst>
          </p:cNvPr>
          <p:cNvSpPr>
            <a:spLocks noGrp="1"/>
          </p:cNvSpPr>
          <p:nvPr>
            <p:ph type="pic" sz="quarter" idx="34" hasCustomPrompt="1"/>
          </p:nvPr>
        </p:nvSpPr>
        <p:spPr>
          <a:xfrm>
            <a:off x="9163933" y="2395959"/>
            <a:ext cx="2764542" cy="2106593"/>
          </a:xfrm>
          <a:prstGeom prst="roundRect">
            <a:avLst>
              <a:gd name="adj" fmla="val 5529"/>
            </a:avLst>
          </a:prstGeom>
          <a:noFill/>
          <a:ln>
            <a:noFill/>
          </a:ln>
        </p:spPr>
        <p:txBody>
          <a:bodyPr>
            <a:noAutofit/>
          </a:bodyPr>
          <a:lstStyle>
            <a:lvl1pPr marL="0" indent="0">
              <a:buNone/>
              <a:defRPr/>
            </a:lvl1pPr>
          </a:lstStyle>
          <a:p>
            <a:r>
              <a:rPr lang="en-US"/>
              <a:t> </a:t>
            </a:r>
          </a:p>
        </p:txBody>
      </p:sp>
      <p:sp>
        <p:nvSpPr>
          <p:cNvPr id="16" name="Text Placeholder 9">
            <a:extLst>
              <a:ext uri="{FF2B5EF4-FFF2-40B4-BE49-F238E27FC236}">
                <a16:creationId xmlns:a16="http://schemas.microsoft.com/office/drawing/2014/main" id="{D6F6F5A2-18F8-CCC3-9541-FCD0D44AF293}"/>
              </a:ext>
            </a:extLst>
          </p:cNvPr>
          <p:cNvSpPr>
            <a:spLocks noGrp="1"/>
          </p:cNvSpPr>
          <p:nvPr>
            <p:ph type="body" sz="quarter" idx="17" hasCustomPrompt="1"/>
          </p:nvPr>
        </p:nvSpPr>
        <p:spPr>
          <a:xfrm>
            <a:off x="3417596" y="5850155"/>
            <a:ext cx="237407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7" name="Text Placeholder 9">
            <a:extLst>
              <a:ext uri="{FF2B5EF4-FFF2-40B4-BE49-F238E27FC236}">
                <a16:creationId xmlns:a16="http://schemas.microsoft.com/office/drawing/2014/main" id="{FD110FE5-7435-9443-B1D3-78FD72D63831}"/>
              </a:ext>
            </a:extLst>
          </p:cNvPr>
          <p:cNvSpPr>
            <a:spLocks noGrp="1"/>
          </p:cNvSpPr>
          <p:nvPr>
            <p:ph type="body" sz="quarter" idx="35" hasCustomPrompt="1"/>
          </p:nvPr>
        </p:nvSpPr>
        <p:spPr>
          <a:xfrm>
            <a:off x="6388381" y="5850155"/>
            <a:ext cx="237407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30" name="Text Placeholder 9">
            <a:extLst>
              <a:ext uri="{FF2B5EF4-FFF2-40B4-BE49-F238E27FC236}">
                <a16:creationId xmlns:a16="http://schemas.microsoft.com/office/drawing/2014/main" id="{C3F7113D-6051-9149-D580-E1E381EFFAC7}"/>
              </a:ext>
            </a:extLst>
          </p:cNvPr>
          <p:cNvSpPr>
            <a:spLocks noGrp="1"/>
          </p:cNvSpPr>
          <p:nvPr>
            <p:ph type="body" sz="quarter" idx="36" hasCustomPrompt="1"/>
          </p:nvPr>
        </p:nvSpPr>
        <p:spPr>
          <a:xfrm>
            <a:off x="9359165" y="5850155"/>
            <a:ext cx="237407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31" name="Text Placeholder 9">
            <a:extLst>
              <a:ext uri="{FF2B5EF4-FFF2-40B4-BE49-F238E27FC236}">
                <a16:creationId xmlns:a16="http://schemas.microsoft.com/office/drawing/2014/main" id="{CD6B2B1B-39E0-FC56-21B8-F9948D569088}"/>
              </a:ext>
            </a:extLst>
          </p:cNvPr>
          <p:cNvSpPr>
            <a:spLocks noGrp="1"/>
          </p:cNvSpPr>
          <p:nvPr>
            <p:ph type="body" sz="quarter" idx="37" hasCustomPrompt="1"/>
          </p:nvPr>
        </p:nvSpPr>
        <p:spPr>
          <a:xfrm>
            <a:off x="446811" y="5850155"/>
            <a:ext cx="237407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3" name="Group 2">
            <a:extLst>
              <a:ext uri="{FF2B5EF4-FFF2-40B4-BE49-F238E27FC236}">
                <a16:creationId xmlns:a16="http://schemas.microsoft.com/office/drawing/2014/main" id="{F6924A74-6666-DD40-D36E-41963EF6B72B}"/>
              </a:ext>
            </a:extLst>
          </p:cNvPr>
          <p:cNvGrpSpPr/>
          <p:nvPr userDrawn="1"/>
        </p:nvGrpSpPr>
        <p:grpSpPr>
          <a:xfrm>
            <a:off x="8718737" y="6427517"/>
            <a:ext cx="3114004" cy="310029"/>
            <a:chOff x="8718737" y="6427517"/>
            <a:chExt cx="3114004" cy="310029"/>
          </a:xfrm>
        </p:grpSpPr>
        <p:pic>
          <p:nvPicPr>
            <p:cNvPr id="7" name="Picture 6" descr="A picture containing text, sign, clipart&#10;&#10;Description automatically generated">
              <a:extLst>
                <a:ext uri="{FF2B5EF4-FFF2-40B4-BE49-F238E27FC236}">
                  <a16:creationId xmlns:a16="http://schemas.microsoft.com/office/drawing/2014/main" id="{B8DB24F3-F9B1-694C-EC91-CB19F6758633}"/>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8" name="Picture 7" descr="Blue letters on a black background&#10;&#10;Description automatically generated">
              <a:extLst>
                <a:ext uri="{FF2B5EF4-FFF2-40B4-BE49-F238E27FC236}">
                  <a16:creationId xmlns:a16="http://schemas.microsoft.com/office/drawing/2014/main" id="{C52BBAC5-4569-0F24-94D2-E4FA443DEA6B}"/>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9" name="Straight Connector 8">
              <a:extLst>
                <a:ext uri="{FF2B5EF4-FFF2-40B4-BE49-F238E27FC236}">
                  <a16:creationId xmlns:a16="http://schemas.microsoft.com/office/drawing/2014/main" id="{33134847-3362-901B-3972-9ABF397B4AED}"/>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5364871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6 boxes, title, text">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063DFD13-9840-42FF-6AD2-A1AD51F93E59}"/>
              </a:ext>
            </a:extLst>
          </p:cNvPr>
          <p:cNvSpPr>
            <a:spLocks noChangeAspect="1"/>
          </p:cNvSpPr>
          <p:nvPr userDrawn="1"/>
        </p:nvSpPr>
        <p:spPr>
          <a:xfrm>
            <a:off x="251579" y="4380874"/>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8" name="Rectangle: Rounded Corners 27">
            <a:extLst>
              <a:ext uri="{FF2B5EF4-FFF2-40B4-BE49-F238E27FC236}">
                <a16:creationId xmlns:a16="http://schemas.microsoft.com/office/drawing/2014/main" id="{3147BEA8-B7A7-6ABF-14E1-E3E5F19173DD}"/>
              </a:ext>
            </a:extLst>
          </p:cNvPr>
          <p:cNvSpPr>
            <a:spLocks noChangeAspect="1"/>
          </p:cNvSpPr>
          <p:nvPr userDrawn="1"/>
        </p:nvSpPr>
        <p:spPr>
          <a:xfrm>
            <a:off x="4197311" y="4380874"/>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0" name="Rectangle: Rounded Corners 29">
            <a:extLst>
              <a:ext uri="{FF2B5EF4-FFF2-40B4-BE49-F238E27FC236}">
                <a16:creationId xmlns:a16="http://schemas.microsoft.com/office/drawing/2014/main" id="{6B20C81B-6F7F-3D93-AA3F-6A6E1825271E}"/>
              </a:ext>
            </a:extLst>
          </p:cNvPr>
          <p:cNvSpPr>
            <a:spLocks noChangeAspect="1"/>
          </p:cNvSpPr>
          <p:nvPr userDrawn="1"/>
        </p:nvSpPr>
        <p:spPr>
          <a:xfrm>
            <a:off x="8143042" y="4380874"/>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5" name="Rectangle: Rounded Corners 14">
            <a:extLst>
              <a:ext uri="{FF2B5EF4-FFF2-40B4-BE49-F238E27FC236}">
                <a16:creationId xmlns:a16="http://schemas.microsoft.com/office/drawing/2014/main" id="{68238BAD-9384-9B1C-B8F8-20C5C52DAD9B}"/>
              </a:ext>
            </a:extLst>
          </p:cNvPr>
          <p:cNvSpPr>
            <a:spLocks/>
          </p:cNvSpPr>
          <p:nvPr userDrawn="1"/>
        </p:nvSpPr>
        <p:spPr>
          <a:xfrm>
            <a:off x="251579" y="2408517"/>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6" name="Rectangle: Rounded Corners 15">
            <a:extLst>
              <a:ext uri="{FF2B5EF4-FFF2-40B4-BE49-F238E27FC236}">
                <a16:creationId xmlns:a16="http://schemas.microsoft.com/office/drawing/2014/main" id="{52715C6F-DE1F-B2F1-A4CF-64A81A8D447E}"/>
              </a:ext>
            </a:extLst>
          </p:cNvPr>
          <p:cNvSpPr>
            <a:spLocks noChangeAspect="1"/>
          </p:cNvSpPr>
          <p:nvPr userDrawn="1"/>
        </p:nvSpPr>
        <p:spPr>
          <a:xfrm>
            <a:off x="4197311" y="2408517"/>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7" name="Rectangle: Rounded Corners 16">
            <a:extLst>
              <a:ext uri="{FF2B5EF4-FFF2-40B4-BE49-F238E27FC236}">
                <a16:creationId xmlns:a16="http://schemas.microsoft.com/office/drawing/2014/main" id="{43AB83A8-7051-BB38-7342-3B639331218D}"/>
              </a:ext>
            </a:extLst>
          </p:cNvPr>
          <p:cNvSpPr>
            <a:spLocks noChangeAspect="1"/>
          </p:cNvSpPr>
          <p:nvPr userDrawn="1"/>
        </p:nvSpPr>
        <p:spPr>
          <a:xfrm>
            <a:off x="8143042" y="2408517"/>
            <a:ext cx="3787021" cy="1805344"/>
          </a:xfrm>
          <a:prstGeom prst="roundRect">
            <a:avLst>
              <a:gd name="adj" fmla="val 4317"/>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64304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r>
              <a:rPr lang="en-US" dirty="0"/>
              <a:t> </a:t>
            </a:r>
          </a:p>
        </p:txBody>
      </p:sp>
      <p:sp>
        <p:nvSpPr>
          <p:cNvPr id="31" name="Text Placeholder 2">
            <a:extLst>
              <a:ext uri="{FF2B5EF4-FFF2-40B4-BE49-F238E27FC236}">
                <a16:creationId xmlns:a16="http://schemas.microsoft.com/office/drawing/2014/main" id="{279D44B4-20D6-5BD7-5B09-73C497F938D5}"/>
              </a:ext>
            </a:extLst>
          </p:cNvPr>
          <p:cNvSpPr>
            <a:spLocks noGrp="1"/>
          </p:cNvSpPr>
          <p:nvPr>
            <p:ph type="body" idx="1" hasCustomPrompt="1"/>
          </p:nvPr>
        </p:nvSpPr>
        <p:spPr>
          <a:xfrm>
            <a:off x="472794" y="2565837"/>
            <a:ext cx="221214" cy="230832"/>
          </a:xfrm>
        </p:spPr>
        <p:txBody>
          <a:bodyPr wrap="non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2" name="Text Placeholder 2">
            <a:extLst>
              <a:ext uri="{FF2B5EF4-FFF2-40B4-BE49-F238E27FC236}">
                <a16:creationId xmlns:a16="http://schemas.microsoft.com/office/drawing/2014/main" id="{6379F63B-E0F6-356D-BEEA-0B3D0587DAFE}"/>
              </a:ext>
            </a:extLst>
          </p:cNvPr>
          <p:cNvSpPr>
            <a:spLocks noGrp="1"/>
          </p:cNvSpPr>
          <p:nvPr>
            <p:ph type="body" idx="13" hasCustomPrompt="1"/>
          </p:nvPr>
        </p:nvSpPr>
        <p:spPr>
          <a:xfrm>
            <a:off x="472794" y="281169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endParaRPr lang="en-US" dirty="0"/>
          </a:p>
        </p:txBody>
      </p:sp>
      <p:sp>
        <p:nvSpPr>
          <p:cNvPr id="33" name="Text Placeholder 2">
            <a:extLst>
              <a:ext uri="{FF2B5EF4-FFF2-40B4-BE49-F238E27FC236}">
                <a16:creationId xmlns:a16="http://schemas.microsoft.com/office/drawing/2014/main" id="{81A8CA1E-C4FF-BF48-AC2F-3AA7EEDE08E9}"/>
              </a:ext>
            </a:extLst>
          </p:cNvPr>
          <p:cNvSpPr>
            <a:spLocks noGrp="1"/>
          </p:cNvSpPr>
          <p:nvPr>
            <p:ph type="body" idx="14" hasCustomPrompt="1"/>
          </p:nvPr>
        </p:nvSpPr>
        <p:spPr>
          <a:xfrm>
            <a:off x="4418526" y="2565837"/>
            <a:ext cx="221214" cy="230832"/>
          </a:xfrm>
        </p:spPr>
        <p:txBody>
          <a:bodyPr wrap="non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4" name="Text Placeholder 2">
            <a:extLst>
              <a:ext uri="{FF2B5EF4-FFF2-40B4-BE49-F238E27FC236}">
                <a16:creationId xmlns:a16="http://schemas.microsoft.com/office/drawing/2014/main" id="{56FCDF8D-268B-06BC-0298-BAEB85027DD3}"/>
              </a:ext>
            </a:extLst>
          </p:cNvPr>
          <p:cNvSpPr>
            <a:spLocks noGrp="1"/>
          </p:cNvSpPr>
          <p:nvPr>
            <p:ph type="body" idx="15" hasCustomPrompt="1"/>
          </p:nvPr>
        </p:nvSpPr>
        <p:spPr>
          <a:xfrm>
            <a:off x="4418526" y="281169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endParaRPr lang="en-US" dirty="0"/>
          </a:p>
        </p:txBody>
      </p:sp>
      <p:sp>
        <p:nvSpPr>
          <p:cNvPr id="35" name="Text Placeholder 2">
            <a:extLst>
              <a:ext uri="{FF2B5EF4-FFF2-40B4-BE49-F238E27FC236}">
                <a16:creationId xmlns:a16="http://schemas.microsoft.com/office/drawing/2014/main" id="{EB2D7474-A0BD-ACE5-6991-981411FFCB12}"/>
              </a:ext>
            </a:extLst>
          </p:cNvPr>
          <p:cNvSpPr>
            <a:spLocks noGrp="1"/>
          </p:cNvSpPr>
          <p:nvPr>
            <p:ph type="body" idx="16" hasCustomPrompt="1"/>
          </p:nvPr>
        </p:nvSpPr>
        <p:spPr>
          <a:xfrm>
            <a:off x="8364257" y="2565837"/>
            <a:ext cx="221214" cy="230832"/>
          </a:xfrm>
        </p:spPr>
        <p:txBody>
          <a:bodyPr wrap="non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6" name="Text Placeholder 2">
            <a:extLst>
              <a:ext uri="{FF2B5EF4-FFF2-40B4-BE49-F238E27FC236}">
                <a16:creationId xmlns:a16="http://schemas.microsoft.com/office/drawing/2014/main" id="{5CAC7225-E165-DD53-DA91-DCF1E013E206}"/>
              </a:ext>
            </a:extLst>
          </p:cNvPr>
          <p:cNvSpPr>
            <a:spLocks noGrp="1"/>
          </p:cNvSpPr>
          <p:nvPr>
            <p:ph type="body" idx="17" hasCustomPrompt="1"/>
          </p:nvPr>
        </p:nvSpPr>
        <p:spPr>
          <a:xfrm>
            <a:off x="8364257" y="281169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endParaRPr lang="en-US" dirty="0"/>
          </a:p>
        </p:txBody>
      </p:sp>
      <p:sp>
        <p:nvSpPr>
          <p:cNvPr id="37" name="Text Placeholder 2">
            <a:extLst>
              <a:ext uri="{FF2B5EF4-FFF2-40B4-BE49-F238E27FC236}">
                <a16:creationId xmlns:a16="http://schemas.microsoft.com/office/drawing/2014/main" id="{3E666120-FD96-F500-D78C-26253347E843}"/>
              </a:ext>
            </a:extLst>
          </p:cNvPr>
          <p:cNvSpPr>
            <a:spLocks noGrp="1"/>
          </p:cNvSpPr>
          <p:nvPr>
            <p:ph type="body" idx="18" hasCustomPrompt="1"/>
          </p:nvPr>
        </p:nvSpPr>
        <p:spPr>
          <a:xfrm>
            <a:off x="472794" y="4538477"/>
            <a:ext cx="221214" cy="230832"/>
          </a:xfrm>
        </p:spPr>
        <p:txBody>
          <a:bodyPr wrap="non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38" name="Text Placeholder 2">
            <a:extLst>
              <a:ext uri="{FF2B5EF4-FFF2-40B4-BE49-F238E27FC236}">
                <a16:creationId xmlns:a16="http://schemas.microsoft.com/office/drawing/2014/main" id="{5D408D62-A45B-E492-C027-7C4E3790097F}"/>
              </a:ext>
            </a:extLst>
          </p:cNvPr>
          <p:cNvSpPr>
            <a:spLocks noGrp="1"/>
          </p:cNvSpPr>
          <p:nvPr>
            <p:ph type="body" idx="19" hasCustomPrompt="1"/>
          </p:nvPr>
        </p:nvSpPr>
        <p:spPr>
          <a:xfrm>
            <a:off x="472794" y="478433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39" name="Text Placeholder 2">
            <a:extLst>
              <a:ext uri="{FF2B5EF4-FFF2-40B4-BE49-F238E27FC236}">
                <a16:creationId xmlns:a16="http://schemas.microsoft.com/office/drawing/2014/main" id="{75EA7E59-5A33-5CB2-BC03-9AD40FB5E2A5}"/>
              </a:ext>
            </a:extLst>
          </p:cNvPr>
          <p:cNvSpPr>
            <a:spLocks noGrp="1"/>
          </p:cNvSpPr>
          <p:nvPr>
            <p:ph type="body" idx="20" hasCustomPrompt="1"/>
          </p:nvPr>
        </p:nvSpPr>
        <p:spPr>
          <a:xfrm>
            <a:off x="4418526" y="4538477"/>
            <a:ext cx="221214" cy="230832"/>
          </a:xfrm>
        </p:spPr>
        <p:txBody>
          <a:bodyPr wrap="non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40" name="Text Placeholder 2">
            <a:extLst>
              <a:ext uri="{FF2B5EF4-FFF2-40B4-BE49-F238E27FC236}">
                <a16:creationId xmlns:a16="http://schemas.microsoft.com/office/drawing/2014/main" id="{88C45ADB-1AAB-2F85-F126-5C5349FEE4FC}"/>
              </a:ext>
            </a:extLst>
          </p:cNvPr>
          <p:cNvSpPr>
            <a:spLocks noGrp="1"/>
          </p:cNvSpPr>
          <p:nvPr>
            <p:ph type="body" idx="21" hasCustomPrompt="1"/>
          </p:nvPr>
        </p:nvSpPr>
        <p:spPr>
          <a:xfrm>
            <a:off x="4418526" y="478433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sp>
        <p:nvSpPr>
          <p:cNvPr id="41" name="Text Placeholder 2">
            <a:extLst>
              <a:ext uri="{FF2B5EF4-FFF2-40B4-BE49-F238E27FC236}">
                <a16:creationId xmlns:a16="http://schemas.microsoft.com/office/drawing/2014/main" id="{7A6F51AC-A1B7-8F27-A5D5-5C437515572D}"/>
              </a:ext>
            </a:extLst>
          </p:cNvPr>
          <p:cNvSpPr>
            <a:spLocks noGrp="1"/>
          </p:cNvSpPr>
          <p:nvPr>
            <p:ph type="body" idx="22" hasCustomPrompt="1"/>
          </p:nvPr>
        </p:nvSpPr>
        <p:spPr>
          <a:xfrm>
            <a:off x="8364257" y="4538477"/>
            <a:ext cx="221214" cy="230832"/>
          </a:xfrm>
        </p:spPr>
        <p:txBody>
          <a:bodyPr wrap="none" lIns="0" tIns="0" rIns="0" bIns="0" anchor="t">
            <a:noAutofit/>
          </a:bodyPr>
          <a:lstStyle>
            <a:lvl1pPr marL="0" indent="0">
              <a:lnSpc>
                <a:spcPct val="100000"/>
              </a:lnSpc>
              <a:spcBef>
                <a:spcPts val="0"/>
              </a:spcBef>
              <a:buNone/>
              <a:defRPr sz="15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00</a:t>
            </a:r>
          </a:p>
        </p:txBody>
      </p:sp>
      <p:sp>
        <p:nvSpPr>
          <p:cNvPr id="42" name="Text Placeholder 2">
            <a:extLst>
              <a:ext uri="{FF2B5EF4-FFF2-40B4-BE49-F238E27FC236}">
                <a16:creationId xmlns:a16="http://schemas.microsoft.com/office/drawing/2014/main" id="{25BF892A-0017-38E1-40F8-CAC52ED7F653}"/>
              </a:ext>
            </a:extLst>
          </p:cNvPr>
          <p:cNvSpPr>
            <a:spLocks noGrp="1"/>
          </p:cNvSpPr>
          <p:nvPr>
            <p:ph type="body" idx="23" hasCustomPrompt="1"/>
          </p:nvPr>
        </p:nvSpPr>
        <p:spPr>
          <a:xfrm>
            <a:off x="8364257" y="4784336"/>
            <a:ext cx="3344590" cy="692497"/>
          </a:xfrm>
        </p:spPr>
        <p:txBody>
          <a:bodyPr wrap="square" lIns="0" tIns="0" rIns="0" bIns="0" anchor="t">
            <a:noAutofit/>
          </a:bodyPr>
          <a:lstStyle>
            <a:lvl1pPr marL="0" indent="0">
              <a:lnSpc>
                <a:spcPct val="100000"/>
              </a:lnSpc>
              <a:spcBef>
                <a:spcPts val="0"/>
              </a:spcBef>
              <a:buNone/>
              <a:defRPr lang="en-US" sz="15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sed</a:t>
            </a:r>
            <a:r>
              <a:rPr lang="en-GB" dirty="0"/>
              <a:t> do </a:t>
            </a:r>
            <a:r>
              <a:rPr lang="en-GB" dirty="0" err="1"/>
              <a:t>eiusmod</a:t>
            </a:r>
            <a:r>
              <a:rPr lang="en-GB" dirty="0"/>
              <a:t> </a:t>
            </a:r>
            <a:r>
              <a:rPr lang="en-GB" dirty="0" err="1"/>
              <a:t>tempor</a:t>
            </a:r>
            <a:r>
              <a:rPr lang="en-GB" dirty="0"/>
              <a:t> </a:t>
            </a:r>
          </a:p>
        </p:txBody>
      </p:sp>
      <p:grpSp>
        <p:nvGrpSpPr>
          <p:cNvPr id="2" name="Group 1">
            <a:extLst>
              <a:ext uri="{FF2B5EF4-FFF2-40B4-BE49-F238E27FC236}">
                <a16:creationId xmlns:a16="http://schemas.microsoft.com/office/drawing/2014/main" id="{86EBEBDB-A640-47E9-CD87-8944B6AE168A}"/>
              </a:ext>
            </a:extLst>
          </p:cNvPr>
          <p:cNvGrpSpPr/>
          <p:nvPr userDrawn="1"/>
        </p:nvGrpSpPr>
        <p:grpSpPr>
          <a:xfrm>
            <a:off x="8718737" y="6427517"/>
            <a:ext cx="3114004" cy="310029"/>
            <a:chOff x="8718737" y="6427517"/>
            <a:chExt cx="3114004" cy="310029"/>
          </a:xfrm>
        </p:grpSpPr>
        <p:pic>
          <p:nvPicPr>
            <p:cNvPr id="3" name="Picture 2" descr="A picture containing text, sign, clipart&#10;&#10;Description automatically generated">
              <a:extLst>
                <a:ext uri="{FF2B5EF4-FFF2-40B4-BE49-F238E27FC236}">
                  <a16:creationId xmlns:a16="http://schemas.microsoft.com/office/drawing/2014/main" id="{78E69D75-6209-1794-E218-8750AAF9FB7A}"/>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4" name="Picture 3" descr="Blue letters on a black background&#10;&#10;Description automatically generated">
              <a:extLst>
                <a:ext uri="{FF2B5EF4-FFF2-40B4-BE49-F238E27FC236}">
                  <a16:creationId xmlns:a16="http://schemas.microsoft.com/office/drawing/2014/main" id="{FBD4692E-39C4-FACD-B5B5-84C0113F0328}"/>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7" name="Straight Connector 6">
              <a:extLst>
                <a:ext uri="{FF2B5EF4-FFF2-40B4-BE49-F238E27FC236}">
                  <a16:creationId xmlns:a16="http://schemas.microsoft.com/office/drawing/2014/main" id="{2FE30C19-09F3-0B38-A6D1-269D636FCEA6}"/>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3055199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 x circle image and text">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59260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 one line only</a:t>
            </a:r>
          </a:p>
        </p:txBody>
      </p:sp>
      <p:sp>
        <p:nvSpPr>
          <p:cNvPr id="3" name="Picture Placeholder 25">
            <a:extLst>
              <a:ext uri="{FF2B5EF4-FFF2-40B4-BE49-F238E27FC236}">
                <a16:creationId xmlns:a16="http://schemas.microsoft.com/office/drawing/2014/main" id="{393BBAC4-B256-0DD1-5B80-7E10886EBDFE}"/>
              </a:ext>
            </a:extLst>
          </p:cNvPr>
          <p:cNvSpPr>
            <a:spLocks noGrp="1"/>
          </p:cNvSpPr>
          <p:nvPr>
            <p:ph type="pic" sz="quarter" idx="13" hasCustomPrompt="1"/>
          </p:nvPr>
        </p:nvSpPr>
        <p:spPr>
          <a:xfrm>
            <a:off x="1071204" y="1889760"/>
            <a:ext cx="2087297" cy="2087880"/>
          </a:xfrm>
          <a:prstGeom prst="ellipse">
            <a:avLst/>
          </a:prstGeom>
          <a:noFill/>
          <a:ln w="19050">
            <a:solidFill>
              <a:schemeClr val="accent1"/>
            </a:solidFill>
          </a:ln>
        </p:spPr>
        <p:txBody>
          <a:bodyPr/>
          <a:lstStyle>
            <a:lvl1pPr marL="0" indent="0">
              <a:buNone/>
              <a:defRPr/>
            </a:lvl1pPr>
          </a:lstStyle>
          <a:p>
            <a:r>
              <a:rPr lang="en-US"/>
              <a:t> </a:t>
            </a:r>
          </a:p>
        </p:txBody>
      </p:sp>
      <p:sp>
        <p:nvSpPr>
          <p:cNvPr id="4" name="Picture Placeholder 25">
            <a:extLst>
              <a:ext uri="{FF2B5EF4-FFF2-40B4-BE49-F238E27FC236}">
                <a16:creationId xmlns:a16="http://schemas.microsoft.com/office/drawing/2014/main" id="{5C2964E9-8E5B-F7D5-F1E8-58B0F062F2B5}"/>
              </a:ext>
            </a:extLst>
          </p:cNvPr>
          <p:cNvSpPr>
            <a:spLocks noGrp="1"/>
          </p:cNvSpPr>
          <p:nvPr>
            <p:ph type="pic" sz="quarter" idx="14" hasCustomPrompt="1"/>
          </p:nvPr>
        </p:nvSpPr>
        <p:spPr>
          <a:xfrm>
            <a:off x="3725302" y="1889760"/>
            <a:ext cx="2087297" cy="2087880"/>
          </a:xfrm>
          <a:prstGeom prst="ellipse">
            <a:avLst/>
          </a:prstGeom>
          <a:noFill/>
          <a:ln w="19050">
            <a:solidFill>
              <a:schemeClr val="accent1"/>
            </a:solidFill>
          </a:ln>
        </p:spPr>
        <p:txBody>
          <a:bodyPr/>
          <a:lstStyle>
            <a:lvl1pPr marL="0" indent="0">
              <a:buNone/>
              <a:defRPr/>
            </a:lvl1pPr>
          </a:lstStyle>
          <a:p>
            <a:r>
              <a:rPr lang="en-US"/>
              <a:t> </a:t>
            </a:r>
          </a:p>
        </p:txBody>
      </p:sp>
      <p:sp>
        <p:nvSpPr>
          <p:cNvPr id="7" name="Picture Placeholder 25">
            <a:extLst>
              <a:ext uri="{FF2B5EF4-FFF2-40B4-BE49-F238E27FC236}">
                <a16:creationId xmlns:a16="http://schemas.microsoft.com/office/drawing/2014/main" id="{D46AF26D-BAB2-53D8-F312-88F3ECD99797}"/>
              </a:ext>
            </a:extLst>
          </p:cNvPr>
          <p:cNvSpPr>
            <a:spLocks noGrp="1"/>
          </p:cNvSpPr>
          <p:nvPr>
            <p:ph type="pic" sz="quarter" idx="15" hasCustomPrompt="1"/>
          </p:nvPr>
        </p:nvSpPr>
        <p:spPr>
          <a:xfrm>
            <a:off x="6379400" y="1889760"/>
            <a:ext cx="2087297" cy="2087880"/>
          </a:xfrm>
          <a:prstGeom prst="ellipse">
            <a:avLst/>
          </a:prstGeom>
          <a:noFill/>
          <a:ln w="19050">
            <a:solidFill>
              <a:schemeClr val="accent1"/>
            </a:solidFill>
          </a:ln>
        </p:spPr>
        <p:txBody>
          <a:bodyPr/>
          <a:lstStyle>
            <a:lvl1pPr marL="0" indent="0">
              <a:buNone/>
              <a:defRPr/>
            </a:lvl1pPr>
          </a:lstStyle>
          <a:p>
            <a:r>
              <a:rPr lang="en-US"/>
              <a:t> </a:t>
            </a:r>
          </a:p>
        </p:txBody>
      </p:sp>
      <p:sp>
        <p:nvSpPr>
          <p:cNvPr id="8" name="Picture Placeholder 25">
            <a:extLst>
              <a:ext uri="{FF2B5EF4-FFF2-40B4-BE49-F238E27FC236}">
                <a16:creationId xmlns:a16="http://schemas.microsoft.com/office/drawing/2014/main" id="{5AEB67FC-95A6-2F25-EF99-FF906F081694}"/>
              </a:ext>
            </a:extLst>
          </p:cNvPr>
          <p:cNvSpPr>
            <a:spLocks noGrp="1"/>
          </p:cNvSpPr>
          <p:nvPr>
            <p:ph type="pic" sz="quarter" idx="16" hasCustomPrompt="1"/>
          </p:nvPr>
        </p:nvSpPr>
        <p:spPr>
          <a:xfrm>
            <a:off x="9033499" y="1889760"/>
            <a:ext cx="2087297" cy="2087880"/>
          </a:xfrm>
          <a:prstGeom prst="ellipse">
            <a:avLst/>
          </a:prstGeom>
          <a:noFill/>
          <a:ln w="19050">
            <a:solidFill>
              <a:schemeClr val="accent1"/>
            </a:solidFill>
          </a:ln>
        </p:spPr>
        <p:txBody>
          <a:bodyPr/>
          <a:lstStyle>
            <a:lvl1pPr marL="0" indent="0">
              <a:buNone/>
              <a:defRPr/>
            </a:lvl1pPr>
          </a:lstStyle>
          <a:p>
            <a:r>
              <a:rPr lang="en-US"/>
              <a:t> </a:t>
            </a:r>
          </a:p>
        </p:txBody>
      </p:sp>
      <p:sp>
        <p:nvSpPr>
          <p:cNvPr id="20" name="Text Placeholder 19">
            <a:extLst>
              <a:ext uri="{FF2B5EF4-FFF2-40B4-BE49-F238E27FC236}">
                <a16:creationId xmlns:a16="http://schemas.microsoft.com/office/drawing/2014/main" id="{2CCAC985-D029-C768-8008-D973CF6FF2F5}"/>
              </a:ext>
            </a:extLst>
          </p:cNvPr>
          <p:cNvSpPr>
            <a:spLocks noGrp="1"/>
          </p:cNvSpPr>
          <p:nvPr>
            <p:ph type="body" sz="quarter" idx="17" hasCustomPrompt="1"/>
          </p:nvPr>
        </p:nvSpPr>
        <p:spPr>
          <a:xfrm>
            <a:off x="112016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1" name="Text Placeholder 19">
            <a:extLst>
              <a:ext uri="{FF2B5EF4-FFF2-40B4-BE49-F238E27FC236}">
                <a16:creationId xmlns:a16="http://schemas.microsoft.com/office/drawing/2014/main" id="{4C2D4E1A-6738-99BF-F3D9-770674FD04D5}"/>
              </a:ext>
            </a:extLst>
          </p:cNvPr>
          <p:cNvSpPr>
            <a:spLocks noGrp="1"/>
          </p:cNvSpPr>
          <p:nvPr>
            <p:ph type="body" sz="quarter" idx="18" hasCustomPrompt="1"/>
          </p:nvPr>
        </p:nvSpPr>
        <p:spPr>
          <a:xfrm>
            <a:off x="377320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2" name="Text Placeholder 19">
            <a:extLst>
              <a:ext uri="{FF2B5EF4-FFF2-40B4-BE49-F238E27FC236}">
                <a16:creationId xmlns:a16="http://schemas.microsoft.com/office/drawing/2014/main" id="{210A8716-37DF-8D79-6A36-55C473599D95}"/>
              </a:ext>
            </a:extLst>
          </p:cNvPr>
          <p:cNvSpPr>
            <a:spLocks noGrp="1"/>
          </p:cNvSpPr>
          <p:nvPr>
            <p:ph type="body" sz="quarter" idx="19" hasCustomPrompt="1"/>
          </p:nvPr>
        </p:nvSpPr>
        <p:spPr>
          <a:xfrm>
            <a:off x="642624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3" name="Text Placeholder 19">
            <a:extLst>
              <a:ext uri="{FF2B5EF4-FFF2-40B4-BE49-F238E27FC236}">
                <a16:creationId xmlns:a16="http://schemas.microsoft.com/office/drawing/2014/main" id="{C3C08296-CC54-744C-E8F2-796E807A0905}"/>
              </a:ext>
            </a:extLst>
          </p:cNvPr>
          <p:cNvSpPr>
            <a:spLocks noGrp="1"/>
          </p:cNvSpPr>
          <p:nvPr>
            <p:ph type="body" sz="quarter" idx="20" hasCustomPrompt="1"/>
          </p:nvPr>
        </p:nvSpPr>
        <p:spPr>
          <a:xfrm>
            <a:off x="907928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12" name="Text Placeholder 9">
            <a:extLst>
              <a:ext uri="{FF2B5EF4-FFF2-40B4-BE49-F238E27FC236}">
                <a16:creationId xmlns:a16="http://schemas.microsoft.com/office/drawing/2014/main" id="{D75A94AF-E07F-9FA0-2A29-A4742A5FC134}"/>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2" name="Group 1">
            <a:extLst>
              <a:ext uri="{FF2B5EF4-FFF2-40B4-BE49-F238E27FC236}">
                <a16:creationId xmlns:a16="http://schemas.microsoft.com/office/drawing/2014/main" id="{F3A5B73A-3922-0A35-0086-0A97A7D797D5}"/>
              </a:ext>
            </a:extLst>
          </p:cNvPr>
          <p:cNvGrpSpPr/>
          <p:nvPr userDrawn="1"/>
        </p:nvGrpSpPr>
        <p:grpSpPr>
          <a:xfrm>
            <a:off x="8718737" y="6427517"/>
            <a:ext cx="3114004" cy="310029"/>
            <a:chOff x="8718737" y="6427517"/>
            <a:chExt cx="3114004" cy="310029"/>
          </a:xfrm>
        </p:grpSpPr>
        <p:pic>
          <p:nvPicPr>
            <p:cNvPr id="10" name="Picture 9" descr="A picture containing text, sign, clipart&#10;&#10;Description automatically generated">
              <a:extLst>
                <a:ext uri="{FF2B5EF4-FFF2-40B4-BE49-F238E27FC236}">
                  <a16:creationId xmlns:a16="http://schemas.microsoft.com/office/drawing/2014/main" id="{3641E94E-6F06-BBC3-A562-7F69156B9455}"/>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1" name="Picture 10" descr="Blue letters on a black background&#10;&#10;Description automatically generated">
              <a:extLst>
                <a:ext uri="{FF2B5EF4-FFF2-40B4-BE49-F238E27FC236}">
                  <a16:creationId xmlns:a16="http://schemas.microsoft.com/office/drawing/2014/main" id="{A756FD9C-F480-3141-3CC7-1B51B454223D}"/>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3" name="Straight Connector 12">
              <a:extLst>
                <a:ext uri="{FF2B5EF4-FFF2-40B4-BE49-F238E27FC236}">
                  <a16:creationId xmlns:a16="http://schemas.microsoft.com/office/drawing/2014/main" id="{018968E3-C957-2F90-0AD8-3E544BB240E9}"/>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0713021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4 x circle image and text">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59260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 one line only</a:t>
            </a:r>
          </a:p>
        </p:txBody>
      </p:sp>
      <p:sp>
        <p:nvSpPr>
          <p:cNvPr id="3" name="Picture Placeholder 25">
            <a:extLst>
              <a:ext uri="{FF2B5EF4-FFF2-40B4-BE49-F238E27FC236}">
                <a16:creationId xmlns:a16="http://schemas.microsoft.com/office/drawing/2014/main" id="{393BBAC4-B256-0DD1-5B80-7E10886EBDFE}"/>
              </a:ext>
            </a:extLst>
          </p:cNvPr>
          <p:cNvSpPr>
            <a:spLocks noGrp="1"/>
          </p:cNvSpPr>
          <p:nvPr>
            <p:ph type="pic" sz="quarter" idx="13" hasCustomPrompt="1"/>
          </p:nvPr>
        </p:nvSpPr>
        <p:spPr>
          <a:xfrm>
            <a:off x="1071204" y="1889760"/>
            <a:ext cx="2087297" cy="2087880"/>
          </a:xfrm>
          <a:prstGeom prst="ellipse">
            <a:avLst/>
          </a:prstGeom>
          <a:solidFill>
            <a:schemeClr val="accent5"/>
          </a:solidFill>
          <a:ln w="19050">
            <a:solidFill>
              <a:schemeClr val="tx2"/>
            </a:solidFill>
          </a:ln>
        </p:spPr>
        <p:txBody>
          <a:bodyPr/>
          <a:lstStyle>
            <a:lvl1pPr marL="0" indent="0">
              <a:buNone/>
              <a:defRPr/>
            </a:lvl1pPr>
          </a:lstStyle>
          <a:p>
            <a:r>
              <a:rPr lang="en-US"/>
              <a:t> </a:t>
            </a:r>
          </a:p>
        </p:txBody>
      </p:sp>
      <p:sp>
        <p:nvSpPr>
          <p:cNvPr id="4" name="Picture Placeholder 25">
            <a:extLst>
              <a:ext uri="{FF2B5EF4-FFF2-40B4-BE49-F238E27FC236}">
                <a16:creationId xmlns:a16="http://schemas.microsoft.com/office/drawing/2014/main" id="{5C2964E9-8E5B-F7D5-F1E8-58B0F062F2B5}"/>
              </a:ext>
            </a:extLst>
          </p:cNvPr>
          <p:cNvSpPr>
            <a:spLocks noGrp="1"/>
          </p:cNvSpPr>
          <p:nvPr>
            <p:ph type="pic" sz="quarter" idx="14" hasCustomPrompt="1"/>
          </p:nvPr>
        </p:nvSpPr>
        <p:spPr>
          <a:xfrm>
            <a:off x="3725302" y="1889760"/>
            <a:ext cx="2087297" cy="2087880"/>
          </a:xfrm>
          <a:prstGeom prst="ellipse">
            <a:avLst/>
          </a:prstGeom>
          <a:solidFill>
            <a:schemeClr val="accent5"/>
          </a:solidFill>
          <a:ln w="19050">
            <a:solidFill>
              <a:schemeClr val="tx2"/>
            </a:solidFill>
          </a:ln>
        </p:spPr>
        <p:txBody>
          <a:bodyPr/>
          <a:lstStyle>
            <a:lvl1pPr marL="0" indent="0">
              <a:buNone/>
              <a:defRPr/>
            </a:lvl1pPr>
          </a:lstStyle>
          <a:p>
            <a:r>
              <a:rPr lang="en-US"/>
              <a:t> </a:t>
            </a:r>
          </a:p>
        </p:txBody>
      </p:sp>
      <p:sp>
        <p:nvSpPr>
          <p:cNvPr id="7" name="Picture Placeholder 25">
            <a:extLst>
              <a:ext uri="{FF2B5EF4-FFF2-40B4-BE49-F238E27FC236}">
                <a16:creationId xmlns:a16="http://schemas.microsoft.com/office/drawing/2014/main" id="{D46AF26D-BAB2-53D8-F312-88F3ECD99797}"/>
              </a:ext>
            </a:extLst>
          </p:cNvPr>
          <p:cNvSpPr>
            <a:spLocks noGrp="1"/>
          </p:cNvSpPr>
          <p:nvPr>
            <p:ph type="pic" sz="quarter" idx="15" hasCustomPrompt="1"/>
          </p:nvPr>
        </p:nvSpPr>
        <p:spPr>
          <a:xfrm>
            <a:off x="6379400" y="1889760"/>
            <a:ext cx="2087297" cy="2087880"/>
          </a:xfrm>
          <a:prstGeom prst="ellipse">
            <a:avLst/>
          </a:prstGeom>
          <a:solidFill>
            <a:schemeClr val="accent5"/>
          </a:solidFill>
          <a:ln w="19050">
            <a:solidFill>
              <a:schemeClr val="tx2"/>
            </a:solidFill>
          </a:ln>
        </p:spPr>
        <p:txBody>
          <a:bodyPr/>
          <a:lstStyle>
            <a:lvl1pPr marL="0" indent="0">
              <a:buNone/>
              <a:defRPr/>
            </a:lvl1pPr>
          </a:lstStyle>
          <a:p>
            <a:r>
              <a:rPr lang="en-US"/>
              <a:t> </a:t>
            </a:r>
          </a:p>
        </p:txBody>
      </p:sp>
      <p:sp>
        <p:nvSpPr>
          <p:cNvPr id="8" name="Picture Placeholder 25">
            <a:extLst>
              <a:ext uri="{FF2B5EF4-FFF2-40B4-BE49-F238E27FC236}">
                <a16:creationId xmlns:a16="http://schemas.microsoft.com/office/drawing/2014/main" id="{5AEB67FC-95A6-2F25-EF99-FF906F081694}"/>
              </a:ext>
            </a:extLst>
          </p:cNvPr>
          <p:cNvSpPr>
            <a:spLocks noGrp="1"/>
          </p:cNvSpPr>
          <p:nvPr>
            <p:ph type="pic" sz="quarter" idx="16" hasCustomPrompt="1"/>
          </p:nvPr>
        </p:nvSpPr>
        <p:spPr>
          <a:xfrm>
            <a:off x="9033499" y="1889760"/>
            <a:ext cx="2087297" cy="2087880"/>
          </a:xfrm>
          <a:prstGeom prst="ellipse">
            <a:avLst/>
          </a:prstGeom>
          <a:solidFill>
            <a:schemeClr val="accent5"/>
          </a:solidFill>
          <a:ln w="19050">
            <a:solidFill>
              <a:schemeClr val="tx2"/>
            </a:solidFill>
          </a:ln>
        </p:spPr>
        <p:txBody>
          <a:bodyPr/>
          <a:lstStyle>
            <a:lvl1pPr marL="0" indent="0">
              <a:buNone/>
              <a:defRPr/>
            </a:lvl1pPr>
          </a:lstStyle>
          <a:p>
            <a:r>
              <a:rPr lang="en-US"/>
              <a:t> </a:t>
            </a:r>
          </a:p>
        </p:txBody>
      </p:sp>
      <p:sp>
        <p:nvSpPr>
          <p:cNvPr id="20" name="Text Placeholder 19">
            <a:extLst>
              <a:ext uri="{FF2B5EF4-FFF2-40B4-BE49-F238E27FC236}">
                <a16:creationId xmlns:a16="http://schemas.microsoft.com/office/drawing/2014/main" id="{2CCAC985-D029-C768-8008-D973CF6FF2F5}"/>
              </a:ext>
            </a:extLst>
          </p:cNvPr>
          <p:cNvSpPr>
            <a:spLocks noGrp="1"/>
          </p:cNvSpPr>
          <p:nvPr>
            <p:ph type="body" sz="quarter" idx="17" hasCustomPrompt="1"/>
          </p:nvPr>
        </p:nvSpPr>
        <p:spPr>
          <a:xfrm>
            <a:off x="112016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1" name="Text Placeholder 19">
            <a:extLst>
              <a:ext uri="{FF2B5EF4-FFF2-40B4-BE49-F238E27FC236}">
                <a16:creationId xmlns:a16="http://schemas.microsoft.com/office/drawing/2014/main" id="{4C2D4E1A-6738-99BF-F3D9-770674FD04D5}"/>
              </a:ext>
            </a:extLst>
          </p:cNvPr>
          <p:cNvSpPr>
            <a:spLocks noGrp="1"/>
          </p:cNvSpPr>
          <p:nvPr>
            <p:ph type="body" sz="quarter" idx="18" hasCustomPrompt="1"/>
          </p:nvPr>
        </p:nvSpPr>
        <p:spPr>
          <a:xfrm>
            <a:off x="377320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2" name="Text Placeholder 19">
            <a:extLst>
              <a:ext uri="{FF2B5EF4-FFF2-40B4-BE49-F238E27FC236}">
                <a16:creationId xmlns:a16="http://schemas.microsoft.com/office/drawing/2014/main" id="{210A8716-37DF-8D79-6A36-55C473599D95}"/>
              </a:ext>
            </a:extLst>
          </p:cNvPr>
          <p:cNvSpPr>
            <a:spLocks noGrp="1"/>
          </p:cNvSpPr>
          <p:nvPr>
            <p:ph type="body" sz="quarter" idx="19" hasCustomPrompt="1"/>
          </p:nvPr>
        </p:nvSpPr>
        <p:spPr>
          <a:xfrm>
            <a:off x="642624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23" name="Text Placeholder 19">
            <a:extLst>
              <a:ext uri="{FF2B5EF4-FFF2-40B4-BE49-F238E27FC236}">
                <a16:creationId xmlns:a16="http://schemas.microsoft.com/office/drawing/2014/main" id="{C3C08296-CC54-744C-E8F2-796E807A0905}"/>
              </a:ext>
            </a:extLst>
          </p:cNvPr>
          <p:cNvSpPr>
            <a:spLocks noGrp="1"/>
          </p:cNvSpPr>
          <p:nvPr>
            <p:ph type="body" sz="quarter" idx="20" hasCustomPrompt="1"/>
          </p:nvPr>
        </p:nvSpPr>
        <p:spPr>
          <a:xfrm>
            <a:off x="9079283" y="4192850"/>
            <a:ext cx="1995728" cy="738664"/>
          </a:xfrm>
        </p:spPr>
        <p:txBody>
          <a:bodyPr lIns="0" tIns="0" rIns="0" bIns="0">
            <a:noAutofit/>
          </a:bodyPr>
          <a:lstStyle>
            <a:lvl1pPr marL="0" indent="0" algn="ctr">
              <a:lnSpc>
                <a:spcPct val="100000"/>
              </a:lnSpc>
              <a:spcBef>
                <a:spcPts val="0"/>
              </a:spcBef>
              <a:buFontTx/>
              <a:buNone/>
              <a:defRPr lang="en-US" sz="1600" kern="1200" dirty="0" smtClean="0">
                <a:solidFill>
                  <a:srgbClr val="949494"/>
                </a:solidFill>
                <a:latin typeface="+mn-lt"/>
                <a:ea typeface="+mn-ea"/>
                <a:cs typeface="+mn-cs"/>
              </a:defRPr>
            </a:lvl1pPr>
            <a:lvl2pPr>
              <a:lnSpc>
                <a:spcPct val="100000"/>
              </a:lnSpc>
              <a:spcBef>
                <a:spcPts val="0"/>
              </a:spcBef>
              <a:defRPr sz="1500"/>
            </a:lvl2pPr>
            <a:lvl3pPr>
              <a:lnSpc>
                <a:spcPct val="100000"/>
              </a:lnSpc>
              <a:spcBef>
                <a:spcPts val="0"/>
              </a:spcBef>
              <a:defRPr sz="1500"/>
            </a:lvl3pPr>
            <a:lvl4pPr>
              <a:lnSpc>
                <a:spcPct val="100000"/>
              </a:lnSpc>
              <a:spcBef>
                <a:spcPts val="0"/>
              </a:spcBef>
              <a:defRPr sz="1500"/>
            </a:lvl4pPr>
            <a:lvl5pPr>
              <a:lnSpc>
                <a:spcPct val="100000"/>
              </a:lnSpc>
              <a:spcBef>
                <a:spcPts val="0"/>
              </a:spcBef>
              <a:defRPr sz="1500"/>
            </a:lvl5pPr>
          </a:lstStyle>
          <a:p>
            <a:pPr marL="0" lvl="0" indent="0" algn="ctr" defTabSz="914400" rtl="0" eaLnBrk="1" latinLnBrk="0" hangingPunct="1">
              <a:lnSpc>
                <a:spcPct val="100000"/>
              </a:lnSpc>
              <a:spcBef>
                <a:spcPts val="0"/>
              </a:spcBef>
              <a:buFontTx/>
              <a:buNone/>
            </a:pPr>
            <a:r>
              <a:rPr lang="pt-BR" dirty="0"/>
              <a:t>Sodae rete abreped evel mo culparia cus etur sim denias</a:t>
            </a:r>
            <a:endParaRPr lang="en-US" dirty="0"/>
          </a:p>
        </p:txBody>
      </p:sp>
      <p:sp>
        <p:nvSpPr>
          <p:cNvPr id="12" name="Text Placeholder 9">
            <a:extLst>
              <a:ext uri="{FF2B5EF4-FFF2-40B4-BE49-F238E27FC236}">
                <a16:creationId xmlns:a16="http://schemas.microsoft.com/office/drawing/2014/main" id="{D75A94AF-E07F-9FA0-2A29-A4742A5FC134}"/>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2" name="Group 1">
            <a:extLst>
              <a:ext uri="{FF2B5EF4-FFF2-40B4-BE49-F238E27FC236}">
                <a16:creationId xmlns:a16="http://schemas.microsoft.com/office/drawing/2014/main" id="{F3A5B73A-3922-0A35-0086-0A97A7D797D5}"/>
              </a:ext>
            </a:extLst>
          </p:cNvPr>
          <p:cNvGrpSpPr/>
          <p:nvPr userDrawn="1"/>
        </p:nvGrpSpPr>
        <p:grpSpPr>
          <a:xfrm>
            <a:off x="8718737" y="6427517"/>
            <a:ext cx="3114004" cy="310029"/>
            <a:chOff x="8718737" y="6427517"/>
            <a:chExt cx="3114004" cy="310029"/>
          </a:xfrm>
        </p:grpSpPr>
        <p:pic>
          <p:nvPicPr>
            <p:cNvPr id="10" name="Picture 9" descr="A picture containing text, sign, clipart&#10;&#10;Description automatically generated">
              <a:extLst>
                <a:ext uri="{FF2B5EF4-FFF2-40B4-BE49-F238E27FC236}">
                  <a16:creationId xmlns:a16="http://schemas.microsoft.com/office/drawing/2014/main" id="{3641E94E-6F06-BBC3-A562-7F69156B9455}"/>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1" name="Picture 10" descr="Blue letters on a black background&#10;&#10;Description automatically generated">
              <a:extLst>
                <a:ext uri="{FF2B5EF4-FFF2-40B4-BE49-F238E27FC236}">
                  <a16:creationId xmlns:a16="http://schemas.microsoft.com/office/drawing/2014/main" id="{A756FD9C-F480-3141-3CC7-1B51B454223D}"/>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3" name="Straight Connector 12">
              <a:extLst>
                <a:ext uri="{FF2B5EF4-FFF2-40B4-BE49-F238E27FC236}">
                  <a16:creationId xmlns:a16="http://schemas.microsoft.com/office/drawing/2014/main" id="{018968E3-C957-2F90-0AD8-3E544BB240E9}"/>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806973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White Summary">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7652096" cy="492443"/>
          </a:xfrm>
        </p:spPr>
        <p:txBody>
          <a:bodyPr wrap="square" lIns="0" tIns="0" rIns="0" bIns="0" anchor="t">
            <a:noAutofit/>
          </a:bodyPr>
          <a:lstStyle>
            <a:lvl1pPr marL="0" indent="0" algn="l">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grpSp>
        <p:nvGrpSpPr>
          <p:cNvPr id="2" name="Group 1">
            <a:extLst>
              <a:ext uri="{FF2B5EF4-FFF2-40B4-BE49-F238E27FC236}">
                <a16:creationId xmlns:a16="http://schemas.microsoft.com/office/drawing/2014/main" id="{6277A3A6-DD82-2161-63D1-6B7D04F53D30}"/>
              </a:ext>
            </a:extLst>
          </p:cNvPr>
          <p:cNvGrpSpPr/>
          <p:nvPr userDrawn="1"/>
        </p:nvGrpSpPr>
        <p:grpSpPr>
          <a:xfrm>
            <a:off x="8718737" y="6427517"/>
            <a:ext cx="3114004" cy="310029"/>
            <a:chOff x="8718737" y="6427517"/>
            <a:chExt cx="3114004" cy="310029"/>
          </a:xfrm>
        </p:grpSpPr>
        <p:pic>
          <p:nvPicPr>
            <p:cNvPr id="3" name="Picture 2" descr="A picture containing text, sign, clipart&#10;&#10;Description automatically generated">
              <a:extLst>
                <a:ext uri="{FF2B5EF4-FFF2-40B4-BE49-F238E27FC236}">
                  <a16:creationId xmlns:a16="http://schemas.microsoft.com/office/drawing/2014/main" id="{E9EB60FF-1C7C-69D0-5F2A-24669BA256D3}"/>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4" name="Picture 3" descr="Blue letters on a black background&#10;&#10;Description automatically generated">
              <a:extLst>
                <a:ext uri="{FF2B5EF4-FFF2-40B4-BE49-F238E27FC236}">
                  <a16:creationId xmlns:a16="http://schemas.microsoft.com/office/drawing/2014/main" id="{F1977413-9D9D-8AC2-F1E6-5A738BA03CC1}"/>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8" name="Straight Connector 7">
              <a:extLst>
                <a:ext uri="{FF2B5EF4-FFF2-40B4-BE49-F238E27FC236}">
                  <a16:creationId xmlns:a16="http://schemas.microsoft.com/office/drawing/2014/main" id="{F076BFC1-B877-286E-17ED-45240D6EEDCB}"/>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3733433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Gray Summary">
    <p:bg>
      <p:bgPr>
        <a:solidFill>
          <a:srgbClr val="F2F2F2"/>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11340000" cy="492443"/>
          </a:xfrm>
        </p:spPr>
        <p:txBody>
          <a:bodyPr wrap="square" lIns="0" tIns="0" rIns="0" bIns="0" anchor="t">
            <a:noAutofit/>
          </a:bodyPr>
          <a:lstStyle>
            <a:lvl1pPr marL="0" indent="0" algn="l">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7" name="Text Placeholder 9">
            <a:extLst>
              <a:ext uri="{FF2B5EF4-FFF2-40B4-BE49-F238E27FC236}">
                <a16:creationId xmlns:a16="http://schemas.microsoft.com/office/drawing/2014/main" id="{9C4B56ED-7D76-63B3-70D8-6EC5723DC937}"/>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10" name="Group 9">
            <a:extLst>
              <a:ext uri="{FF2B5EF4-FFF2-40B4-BE49-F238E27FC236}">
                <a16:creationId xmlns:a16="http://schemas.microsoft.com/office/drawing/2014/main" id="{1309D0BF-DF58-8E67-C581-6D5D9C8EB1E3}"/>
              </a:ext>
            </a:extLst>
          </p:cNvPr>
          <p:cNvGrpSpPr/>
          <p:nvPr userDrawn="1"/>
        </p:nvGrpSpPr>
        <p:grpSpPr>
          <a:xfrm>
            <a:off x="10376437" y="6427517"/>
            <a:ext cx="1456304" cy="310029"/>
            <a:chOff x="10376437" y="6427517"/>
            <a:chExt cx="1456304" cy="310029"/>
          </a:xfrm>
        </p:grpSpPr>
        <p:pic>
          <p:nvPicPr>
            <p:cNvPr id="12" name="Picture 11" descr="Blue letters on a black background&#10;&#10;Description automatically generated">
              <a:extLst>
                <a:ext uri="{FF2B5EF4-FFF2-40B4-BE49-F238E27FC236}">
                  <a16:creationId xmlns:a16="http://schemas.microsoft.com/office/drawing/2014/main" id="{98F76378-C0F5-688B-1AE3-8A6E1ED15F7F}"/>
                </a:ext>
              </a:extLst>
            </p:cNvPr>
            <p:cNvPicPr>
              <a:picLocks noChangeAspect="1"/>
            </p:cNvPicPr>
            <p:nvPr userDrawn="1"/>
          </p:nvPicPr>
          <p:blipFill>
            <a:blip r:embed="rId2"/>
            <a:stretch>
              <a:fillRect/>
            </a:stretch>
          </p:blipFill>
          <p:spPr>
            <a:xfrm>
              <a:off x="10471904" y="6427517"/>
              <a:ext cx="1360837" cy="310029"/>
            </a:xfrm>
            <a:prstGeom prst="rect">
              <a:avLst/>
            </a:prstGeom>
          </p:spPr>
        </p:pic>
        <p:cxnSp>
          <p:nvCxnSpPr>
            <p:cNvPr id="13" name="Straight Connector 12">
              <a:extLst>
                <a:ext uri="{FF2B5EF4-FFF2-40B4-BE49-F238E27FC236}">
                  <a16:creationId xmlns:a16="http://schemas.microsoft.com/office/drawing/2014/main" id="{CA4A156C-CF8C-D7BA-98B0-9DB023AB0EF7}"/>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 name="Rectangle 1">
            <a:extLst>
              <a:ext uri="{FF2B5EF4-FFF2-40B4-BE49-F238E27FC236}">
                <a16:creationId xmlns:a16="http://schemas.microsoft.com/office/drawing/2014/main" id="{7B93511B-44F3-08EF-2856-FFF3F1C55C70}"/>
              </a:ext>
            </a:extLst>
          </p:cNvPr>
          <p:cNvSpPr/>
          <p:nvPr userDrawn="1"/>
        </p:nvSpPr>
        <p:spPr>
          <a:xfrm>
            <a:off x="8633013" y="6355977"/>
            <a:ext cx="1703295" cy="421343"/>
          </a:xfrm>
          <a:prstGeom prst="rect">
            <a:avLst/>
          </a:prstGeom>
          <a:solidFill>
            <a:srgbClr val="F3F4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GB">
              <a:solidFill>
                <a:srgbClr val="FFFFFF"/>
              </a:solidFill>
              <a:latin typeface="Segoe UI"/>
            </a:endParaRPr>
          </a:p>
        </p:txBody>
      </p:sp>
      <p:pic>
        <p:nvPicPr>
          <p:cNvPr id="3" name="Picture 2">
            <a:extLst>
              <a:ext uri="{FF2B5EF4-FFF2-40B4-BE49-F238E27FC236}">
                <a16:creationId xmlns:a16="http://schemas.microsoft.com/office/drawing/2014/main" id="{4498ADF5-CF8F-4F68-DEB1-CFCA9C4E4438}"/>
              </a:ext>
            </a:extLst>
          </p:cNvPr>
          <p:cNvPicPr>
            <a:picLocks noChangeAspect="1"/>
          </p:cNvPicPr>
          <p:nvPr userDrawn="1"/>
        </p:nvPicPr>
        <p:blipFill>
          <a:blip r:embed="rId3"/>
          <a:stretch>
            <a:fillRect/>
          </a:stretch>
        </p:blipFill>
        <p:spPr>
          <a:xfrm>
            <a:off x="9085260" y="6435692"/>
            <a:ext cx="1152435" cy="334579"/>
          </a:xfrm>
          <a:prstGeom prst="rect">
            <a:avLst/>
          </a:prstGeom>
        </p:spPr>
      </p:pic>
    </p:spTree>
    <p:extLst>
      <p:ext uri="{BB962C8B-B14F-4D97-AF65-F5344CB8AC3E}">
        <p14:creationId xmlns:p14="http://schemas.microsoft.com/office/powerpoint/2010/main" val="256459735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wo charts">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B51C45A-6B3C-3C63-0AEB-3D8FD9D2E1DB}"/>
              </a:ext>
            </a:extLst>
          </p:cNvPr>
          <p:cNvSpPr>
            <a:spLocks noChangeAspect="1"/>
          </p:cNvSpPr>
          <p:nvPr userDrawn="1"/>
        </p:nvSpPr>
        <p:spPr>
          <a:xfrm>
            <a:off x="251580" y="1125408"/>
            <a:ext cx="5716212" cy="5075367"/>
          </a:xfrm>
          <a:prstGeom prst="roundRect">
            <a:avLst>
              <a:gd name="adj" fmla="val 1311"/>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7" name="Rectangle: Rounded Corners 6">
            <a:extLst>
              <a:ext uri="{FF2B5EF4-FFF2-40B4-BE49-F238E27FC236}">
                <a16:creationId xmlns:a16="http://schemas.microsoft.com/office/drawing/2014/main" id="{00835672-DB6C-2F56-BB8D-579DE5638A0E}"/>
              </a:ext>
            </a:extLst>
          </p:cNvPr>
          <p:cNvSpPr>
            <a:spLocks noChangeAspect="1"/>
          </p:cNvSpPr>
          <p:nvPr userDrawn="1"/>
        </p:nvSpPr>
        <p:spPr>
          <a:xfrm>
            <a:off x="6213852" y="1125408"/>
            <a:ext cx="5716212" cy="5075367"/>
          </a:xfrm>
          <a:prstGeom prst="roundRect">
            <a:avLst>
              <a:gd name="adj" fmla="val 1311"/>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11628000" cy="492443"/>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8" name="Text Placeholder 9">
            <a:extLst>
              <a:ext uri="{FF2B5EF4-FFF2-40B4-BE49-F238E27FC236}">
                <a16:creationId xmlns:a16="http://schemas.microsoft.com/office/drawing/2014/main" id="{CD54EE9D-3C60-8DDD-93A5-18D9B0EA8396}"/>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2" name="Text Placeholder 9">
            <a:extLst>
              <a:ext uri="{FF2B5EF4-FFF2-40B4-BE49-F238E27FC236}">
                <a16:creationId xmlns:a16="http://schemas.microsoft.com/office/drawing/2014/main" id="{D1331C99-B397-14D0-804D-58FD8EDDC413}"/>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3" name="Group 2">
            <a:extLst>
              <a:ext uri="{FF2B5EF4-FFF2-40B4-BE49-F238E27FC236}">
                <a16:creationId xmlns:a16="http://schemas.microsoft.com/office/drawing/2014/main" id="{A74FD6A6-658F-D89F-6AF5-471FB74B12C9}"/>
              </a:ext>
            </a:extLst>
          </p:cNvPr>
          <p:cNvGrpSpPr/>
          <p:nvPr userDrawn="1"/>
        </p:nvGrpSpPr>
        <p:grpSpPr>
          <a:xfrm>
            <a:off x="8718737" y="6427517"/>
            <a:ext cx="3114004" cy="310029"/>
            <a:chOff x="8718737" y="6427517"/>
            <a:chExt cx="3114004" cy="310029"/>
          </a:xfrm>
        </p:grpSpPr>
        <p:pic>
          <p:nvPicPr>
            <p:cNvPr id="4" name="Picture 3" descr="A picture containing text, sign, clipart&#10;&#10;Description automatically generated">
              <a:extLst>
                <a:ext uri="{FF2B5EF4-FFF2-40B4-BE49-F238E27FC236}">
                  <a16:creationId xmlns:a16="http://schemas.microsoft.com/office/drawing/2014/main" id="{38715DBC-A338-34D8-36B2-DA45EBF4F42D}"/>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0" name="Picture 9" descr="Blue letters on a black background&#10;&#10;Description automatically generated">
              <a:extLst>
                <a:ext uri="{FF2B5EF4-FFF2-40B4-BE49-F238E27FC236}">
                  <a16:creationId xmlns:a16="http://schemas.microsoft.com/office/drawing/2014/main" id="{7E359764-8313-B4AA-91A6-7367BC23B817}"/>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1" name="Straight Connector 10">
              <a:extLst>
                <a:ext uri="{FF2B5EF4-FFF2-40B4-BE49-F238E27FC236}">
                  <a16:creationId xmlns:a16="http://schemas.microsoft.com/office/drawing/2014/main" id="{AE2E0850-2B78-6733-AA0E-C62FC76D4365}"/>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975226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 col, image, video, gray background">
    <p:bg>
      <p:bgPr>
        <a:solidFill>
          <a:schemeClr val="bg1"/>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6213852"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5" name="Media Placeholder 24">
            <a:extLst>
              <a:ext uri="{FF2B5EF4-FFF2-40B4-BE49-F238E27FC236}">
                <a16:creationId xmlns:a16="http://schemas.microsoft.com/office/drawing/2014/main" id="{F1FF219C-F0E3-252E-2025-035882D5C420}"/>
              </a:ext>
            </a:extLst>
          </p:cNvPr>
          <p:cNvSpPr>
            <a:spLocks noGrp="1"/>
          </p:cNvSpPr>
          <p:nvPr>
            <p:ph type="media" sz="quarter" idx="21" hasCustomPrompt="1"/>
          </p:nvPr>
        </p:nvSpPr>
        <p:spPr>
          <a:xfrm>
            <a:off x="6683669" y="2083444"/>
            <a:ext cx="4776578" cy="3766499"/>
          </a:xfrm>
          <a:prstGeom prst="roundRect">
            <a:avLst>
              <a:gd name="adj" fmla="val 1648"/>
            </a:avLst>
          </a:prstGeom>
        </p:spPr>
        <p:txBody>
          <a:bodyPr/>
          <a:lstStyle>
            <a:lvl1pPr marL="0" indent="0">
              <a:buNone/>
              <a:defRPr/>
            </a:lvl1pPr>
          </a:lstStyle>
          <a:p>
            <a:r>
              <a:rPr lang="en-US" dirty="0"/>
              <a:t> </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2083444"/>
            <a:ext cx="4776578" cy="3766499"/>
          </a:xfrm>
          <a:prstGeom prst="roundRect">
            <a:avLst>
              <a:gd name="adj" fmla="val 1686"/>
            </a:avLst>
          </a:prstGeom>
        </p:spPr>
        <p:txBody>
          <a:bodyPr>
            <a:noAutofit/>
          </a:bodyPr>
          <a:lstStyle>
            <a:lvl1pPr marL="0" indent="0">
              <a:buNone/>
              <a:defRPr/>
            </a:lvl1pPr>
          </a:lstStyle>
          <a:p>
            <a:r>
              <a:rPr lang="en-US" dirty="0"/>
              <a:t> </a:t>
            </a:r>
          </a:p>
        </p:txBody>
      </p:sp>
      <p:sp>
        <p:nvSpPr>
          <p:cNvPr id="7" name="Text Placeholder 9">
            <a:extLst>
              <a:ext uri="{FF2B5EF4-FFF2-40B4-BE49-F238E27FC236}">
                <a16:creationId xmlns:a16="http://schemas.microsoft.com/office/drawing/2014/main" id="{8CAA8CF2-AE81-D9A1-C8C0-161E75D8DFE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2" name="Text Placeholder 9">
            <a:extLst>
              <a:ext uri="{FF2B5EF4-FFF2-40B4-BE49-F238E27FC236}">
                <a16:creationId xmlns:a16="http://schemas.microsoft.com/office/drawing/2014/main" id="{A22A384F-A597-5213-6366-BFE536F2FA5B}"/>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4" name="Group 3">
            <a:extLst>
              <a:ext uri="{FF2B5EF4-FFF2-40B4-BE49-F238E27FC236}">
                <a16:creationId xmlns:a16="http://schemas.microsoft.com/office/drawing/2014/main" id="{CF807CDB-5A42-352B-E5BE-C43FB5B34F4D}"/>
              </a:ext>
            </a:extLst>
          </p:cNvPr>
          <p:cNvGrpSpPr/>
          <p:nvPr userDrawn="1"/>
        </p:nvGrpSpPr>
        <p:grpSpPr>
          <a:xfrm>
            <a:off x="8718737" y="6427517"/>
            <a:ext cx="3114004" cy="310029"/>
            <a:chOff x="8718737" y="6427517"/>
            <a:chExt cx="3114004" cy="310029"/>
          </a:xfrm>
        </p:grpSpPr>
        <p:pic>
          <p:nvPicPr>
            <p:cNvPr id="8" name="Picture 7" descr="A picture containing text, sign, clipart&#10;&#10;Description automatically generated">
              <a:extLst>
                <a:ext uri="{FF2B5EF4-FFF2-40B4-BE49-F238E27FC236}">
                  <a16:creationId xmlns:a16="http://schemas.microsoft.com/office/drawing/2014/main" id="{1C3C37FE-4232-2211-F274-DBD5F071BD24}"/>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0" name="Picture 9" descr="Blue letters on a black background&#10;&#10;Description automatically generated">
              <a:extLst>
                <a:ext uri="{FF2B5EF4-FFF2-40B4-BE49-F238E27FC236}">
                  <a16:creationId xmlns:a16="http://schemas.microsoft.com/office/drawing/2014/main" id="{842820BB-87F6-6F38-98F5-642ED31F7BDF}"/>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1" name="Straight Connector 10">
              <a:extLst>
                <a:ext uri="{FF2B5EF4-FFF2-40B4-BE49-F238E27FC236}">
                  <a16:creationId xmlns:a16="http://schemas.microsoft.com/office/drawing/2014/main" id="{E1A1DCA8-E504-F6D1-965A-5EE7456614A1}"/>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0124707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 col image gray background">
    <p:bg>
      <p:bgPr>
        <a:solidFill>
          <a:schemeClr val="bg1"/>
        </a:solidFill>
        <a:effectLst/>
      </p:bgPr>
    </p:bg>
    <p:spTree>
      <p:nvGrpSpPr>
        <p:cNvPr id="1" name=""/>
        <p:cNvGrpSpPr/>
        <p:nvPr/>
      </p:nvGrpSpPr>
      <p:grpSpPr>
        <a:xfrm>
          <a:off x="0" y="0"/>
          <a:ext cx="0" cy="0"/>
          <a:chOff x="0" y="0"/>
          <a:chExt cx="0" cy="0"/>
        </a:xfrm>
      </p:grpSpPr>
      <p:sp>
        <p:nvSpPr>
          <p:cNvPr id="19" name="Rectangle: Rounded Corners 18">
            <a:extLst>
              <a:ext uri="{FF2B5EF4-FFF2-40B4-BE49-F238E27FC236}">
                <a16:creationId xmlns:a16="http://schemas.microsoft.com/office/drawing/2014/main" id="{A780D514-C22C-D572-4154-751253BDDCA5}"/>
              </a:ext>
            </a:extLst>
          </p:cNvPr>
          <p:cNvSpPr>
            <a:spLocks noChangeAspect="1"/>
          </p:cNvSpPr>
          <p:nvPr userDrawn="1"/>
        </p:nvSpPr>
        <p:spPr>
          <a:xfrm>
            <a:off x="6213852"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2" name="Text Placeholder 2">
            <a:extLst>
              <a:ext uri="{FF2B5EF4-FFF2-40B4-BE49-F238E27FC236}">
                <a16:creationId xmlns:a16="http://schemas.microsoft.com/office/drawing/2014/main" id="{A469D66D-43A5-8873-C63C-1B8159E798D6}"/>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Title</a:t>
            </a:r>
            <a:endParaRPr lang="en-US" dirty="0"/>
          </a:p>
        </p:txBody>
      </p:sp>
      <p:sp>
        <p:nvSpPr>
          <p:cNvPr id="18" name="Rectangle: Rounded Corners 17">
            <a:extLst>
              <a:ext uri="{FF2B5EF4-FFF2-40B4-BE49-F238E27FC236}">
                <a16:creationId xmlns:a16="http://schemas.microsoft.com/office/drawing/2014/main" id="{92CC035C-1BB8-9117-34D8-8C37D5494129}"/>
              </a:ext>
            </a:extLst>
          </p:cNvPr>
          <p:cNvSpPr>
            <a:spLocks/>
          </p:cNvSpPr>
          <p:nvPr userDrawn="1"/>
        </p:nvSpPr>
        <p:spPr>
          <a:xfrm>
            <a:off x="251580" y="1813544"/>
            <a:ext cx="5716212" cy="4387231"/>
          </a:xfrm>
          <a:prstGeom prst="roundRect">
            <a:avLst>
              <a:gd name="adj" fmla="val 1311"/>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2" name="Picture Placeholder 25">
            <a:extLst>
              <a:ext uri="{FF2B5EF4-FFF2-40B4-BE49-F238E27FC236}">
                <a16:creationId xmlns:a16="http://schemas.microsoft.com/office/drawing/2014/main" id="{1CCC3697-AD5F-0D75-E269-7A21B44D677B}"/>
              </a:ext>
            </a:extLst>
          </p:cNvPr>
          <p:cNvSpPr>
            <a:spLocks noGrp="1"/>
          </p:cNvSpPr>
          <p:nvPr>
            <p:ph type="pic" sz="quarter" idx="19" hasCustomPrompt="1"/>
          </p:nvPr>
        </p:nvSpPr>
        <p:spPr>
          <a:xfrm>
            <a:off x="721397" y="2083444"/>
            <a:ext cx="4776578" cy="3766499"/>
          </a:xfrm>
          <a:prstGeom prst="roundRect">
            <a:avLst>
              <a:gd name="adj" fmla="val 1686"/>
            </a:avLst>
          </a:prstGeom>
        </p:spPr>
        <p:txBody>
          <a:bodyPr>
            <a:noAutofit/>
          </a:bodyPr>
          <a:lstStyle>
            <a:lvl1pPr marL="0" indent="0">
              <a:buNone/>
              <a:defRPr>
                <a:solidFill>
                  <a:schemeClr val="tx2"/>
                </a:solidFill>
              </a:defRPr>
            </a:lvl1pPr>
          </a:lstStyle>
          <a:p>
            <a:r>
              <a:rPr lang="en-US" dirty="0"/>
              <a:t> </a:t>
            </a:r>
          </a:p>
        </p:txBody>
      </p:sp>
      <p:sp>
        <p:nvSpPr>
          <p:cNvPr id="4" name="Picture Placeholder 25">
            <a:extLst>
              <a:ext uri="{FF2B5EF4-FFF2-40B4-BE49-F238E27FC236}">
                <a16:creationId xmlns:a16="http://schemas.microsoft.com/office/drawing/2014/main" id="{31F04F1B-2F34-B859-26D3-44B1AA8F70C4}"/>
              </a:ext>
            </a:extLst>
          </p:cNvPr>
          <p:cNvSpPr>
            <a:spLocks noGrp="1"/>
          </p:cNvSpPr>
          <p:nvPr>
            <p:ph type="pic" sz="quarter" idx="20" hasCustomPrompt="1"/>
          </p:nvPr>
        </p:nvSpPr>
        <p:spPr>
          <a:xfrm>
            <a:off x="6683669" y="2083444"/>
            <a:ext cx="4776578" cy="3766499"/>
          </a:xfrm>
          <a:prstGeom prst="roundRect">
            <a:avLst>
              <a:gd name="adj" fmla="val 1686"/>
            </a:avLst>
          </a:prstGeom>
        </p:spPr>
        <p:txBody>
          <a:bodyPr>
            <a:noAutofit/>
          </a:bodyPr>
          <a:lstStyle>
            <a:lvl1pPr marL="0" indent="0">
              <a:buNone/>
              <a:defRPr>
                <a:solidFill>
                  <a:schemeClr val="tx2"/>
                </a:solidFill>
              </a:defRPr>
            </a:lvl1pPr>
          </a:lstStyle>
          <a:p>
            <a:r>
              <a:rPr lang="en-US" dirty="0"/>
              <a:t> </a:t>
            </a:r>
          </a:p>
        </p:txBody>
      </p:sp>
      <p:sp>
        <p:nvSpPr>
          <p:cNvPr id="8" name="Text Placeholder 9">
            <a:extLst>
              <a:ext uri="{FF2B5EF4-FFF2-40B4-BE49-F238E27FC236}">
                <a16:creationId xmlns:a16="http://schemas.microsoft.com/office/drawing/2014/main" id="{A23A3FE8-8BFC-AA39-899F-A4191750CA3C}"/>
              </a:ext>
            </a:extLst>
          </p:cNvPr>
          <p:cNvSpPr>
            <a:spLocks noGrp="1"/>
          </p:cNvSpPr>
          <p:nvPr>
            <p:ph type="body" sz="quarter" idx="37" hasCustomPrompt="1"/>
          </p:nvPr>
        </p:nvSpPr>
        <p:spPr>
          <a:xfrm>
            <a:off x="371342"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3" name="Text Placeholder 9">
            <a:extLst>
              <a:ext uri="{FF2B5EF4-FFF2-40B4-BE49-F238E27FC236}">
                <a16:creationId xmlns:a16="http://schemas.microsoft.com/office/drawing/2014/main" id="{6602B24B-D2B0-D2F4-D844-972C4BAD3993}"/>
              </a:ext>
            </a:extLst>
          </p:cNvPr>
          <p:cNvSpPr>
            <a:spLocks noGrp="1"/>
          </p:cNvSpPr>
          <p:nvPr>
            <p:ph type="body" sz="quarter" idx="40" hasCustomPrompt="1"/>
          </p:nvPr>
        </p:nvSpPr>
        <p:spPr>
          <a:xfrm>
            <a:off x="6333614" y="5850155"/>
            <a:ext cx="5476688"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7" name="Group 6">
            <a:extLst>
              <a:ext uri="{FF2B5EF4-FFF2-40B4-BE49-F238E27FC236}">
                <a16:creationId xmlns:a16="http://schemas.microsoft.com/office/drawing/2014/main" id="{4FEF3755-06EF-9F55-3025-84E41507A064}"/>
              </a:ext>
            </a:extLst>
          </p:cNvPr>
          <p:cNvGrpSpPr/>
          <p:nvPr userDrawn="1"/>
        </p:nvGrpSpPr>
        <p:grpSpPr>
          <a:xfrm>
            <a:off x="8718737" y="6427517"/>
            <a:ext cx="3114004" cy="310029"/>
            <a:chOff x="8718737" y="6427517"/>
            <a:chExt cx="3114004" cy="310029"/>
          </a:xfrm>
        </p:grpSpPr>
        <p:pic>
          <p:nvPicPr>
            <p:cNvPr id="10" name="Picture 9" descr="A picture containing text, sign, clipart&#10;&#10;Description automatically generated">
              <a:extLst>
                <a:ext uri="{FF2B5EF4-FFF2-40B4-BE49-F238E27FC236}">
                  <a16:creationId xmlns:a16="http://schemas.microsoft.com/office/drawing/2014/main" id="{FA7D7841-BD9B-5093-D5D6-5E8403F2F877}"/>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1" name="Picture 10" descr="Blue letters on a black background&#10;&#10;Description automatically generated">
              <a:extLst>
                <a:ext uri="{FF2B5EF4-FFF2-40B4-BE49-F238E27FC236}">
                  <a16:creationId xmlns:a16="http://schemas.microsoft.com/office/drawing/2014/main" id="{F458A3A8-074C-9CCE-A05C-B398EA4308E4}"/>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2" name="Straight Connector 11">
              <a:extLst>
                <a:ext uri="{FF2B5EF4-FFF2-40B4-BE49-F238E27FC236}">
                  <a16:creationId xmlns:a16="http://schemas.microsoft.com/office/drawing/2014/main" id="{E060C7E7-1E13-3365-19CE-14F836B4A320}"/>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04306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3 col image and bottom text">
    <p:spTree>
      <p:nvGrpSpPr>
        <p:cNvPr id="1" name=""/>
        <p:cNvGrpSpPr/>
        <p:nvPr/>
      </p:nvGrpSpPr>
      <p:grpSpPr>
        <a:xfrm>
          <a:off x="0" y="0"/>
          <a:ext cx="0" cy="0"/>
          <a:chOff x="0" y="0"/>
          <a:chExt cx="0" cy="0"/>
        </a:xfrm>
      </p:grpSpPr>
      <p:sp>
        <p:nvSpPr>
          <p:cNvPr id="2" name="Picture Placeholder 25">
            <a:extLst>
              <a:ext uri="{FF2B5EF4-FFF2-40B4-BE49-F238E27FC236}">
                <a16:creationId xmlns:a16="http://schemas.microsoft.com/office/drawing/2014/main" id="{D9913F8D-FFCE-041A-6B77-79500060A205}"/>
              </a:ext>
            </a:extLst>
          </p:cNvPr>
          <p:cNvSpPr>
            <a:spLocks noGrp="1"/>
          </p:cNvSpPr>
          <p:nvPr>
            <p:ph type="pic" sz="quarter" idx="19" hasCustomPrompt="1"/>
          </p:nvPr>
        </p:nvSpPr>
        <p:spPr>
          <a:xfrm>
            <a:off x="251579" y="1990846"/>
            <a:ext cx="3796546" cy="2876765"/>
          </a:xfrm>
          <a:prstGeom prst="roundRect">
            <a:avLst>
              <a:gd name="adj" fmla="val 1686"/>
            </a:avLst>
          </a:prstGeom>
        </p:spPr>
        <p:txBody>
          <a:bodyPr/>
          <a:lstStyle>
            <a:lvl1pPr marL="0" indent="0">
              <a:buNone/>
              <a:defRPr/>
            </a:lvl1pPr>
          </a:lstStyle>
          <a:p>
            <a:r>
              <a:rPr lang="en-US"/>
              <a:t> </a:t>
            </a:r>
          </a:p>
        </p:txBody>
      </p:sp>
      <p:sp>
        <p:nvSpPr>
          <p:cNvPr id="12" name="Picture Placeholder 25">
            <a:extLst>
              <a:ext uri="{FF2B5EF4-FFF2-40B4-BE49-F238E27FC236}">
                <a16:creationId xmlns:a16="http://schemas.microsoft.com/office/drawing/2014/main" id="{7544BE90-4D03-7877-27D1-0BDA56777AEA}"/>
              </a:ext>
            </a:extLst>
          </p:cNvPr>
          <p:cNvSpPr>
            <a:spLocks noGrp="1"/>
          </p:cNvSpPr>
          <p:nvPr>
            <p:ph type="pic" sz="quarter" idx="22" hasCustomPrompt="1"/>
          </p:nvPr>
        </p:nvSpPr>
        <p:spPr>
          <a:xfrm>
            <a:off x="4192548" y="1990846"/>
            <a:ext cx="3796546" cy="2876765"/>
          </a:xfrm>
          <a:prstGeom prst="roundRect">
            <a:avLst>
              <a:gd name="adj" fmla="val 1686"/>
            </a:avLst>
          </a:prstGeom>
        </p:spPr>
        <p:txBody>
          <a:bodyPr/>
          <a:lstStyle>
            <a:lvl1pPr marL="0" indent="0">
              <a:buNone/>
              <a:defRPr/>
            </a:lvl1pPr>
          </a:lstStyle>
          <a:p>
            <a:r>
              <a:rPr lang="en-US"/>
              <a:t> </a:t>
            </a:r>
          </a:p>
        </p:txBody>
      </p:sp>
      <p:sp>
        <p:nvSpPr>
          <p:cNvPr id="15" name="Picture Placeholder 25">
            <a:extLst>
              <a:ext uri="{FF2B5EF4-FFF2-40B4-BE49-F238E27FC236}">
                <a16:creationId xmlns:a16="http://schemas.microsoft.com/office/drawing/2014/main" id="{E0266381-D6A4-CB59-7885-638B8701808F}"/>
              </a:ext>
            </a:extLst>
          </p:cNvPr>
          <p:cNvSpPr>
            <a:spLocks noGrp="1"/>
          </p:cNvSpPr>
          <p:nvPr>
            <p:ph type="pic" sz="quarter" idx="23" hasCustomPrompt="1"/>
          </p:nvPr>
        </p:nvSpPr>
        <p:spPr>
          <a:xfrm>
            <a:off x="8133517" y="1990846"/>
            <a:ext cx="3796546" cy="2876765"/>
          </a:xfrm>
          <a:prstGeom prst="roundRect">
            <a:avLst>
              <a:gd name="adj" fmla="val 1686"/>
            </a:avLst>
          </a:prstGeom>
        </p:spPr>
        <p:txBody>
          <a:bodyPr>
            <a:noAutofit/>
          </a:bodyPr>
          <a:lstStyle>
            <a:lvl1pPr marL="0" indent="0">
              <a:buNone/>
              <a:defRPr/>
            </a:lvl1pPr>
          </a:lstStyle>
          <a:p>
            <a:r>
              <a:rPr lang="en-US"/>
              <a:t> </a:t>
            </a:r>
          </a:p>
        </p:txBody>
      </p:sp>
      <p:sp>
        <p:nvSpPr>
          <p:cNvPr id="16" name="Text Placeholder 2">
            <a:extLst>
              <a:ext uri="{FF2B5EF4-FFF2-40B4-BE49-F238E27FC236}">
                <a16:creationId xmlns:a16="http://schemas.microsoft.com/office/drawing/2014/main" id="{C377E6E0-3219-40C3-49AC-DBA23F94F473}"/>
              </a:ext>
            </a:extLst>
          </p:cNvPr>
          <p:cNvSpPr>
            <a:spLocks noGrp="1"/>
          </p:cNvSpPr>
          <p:nvPr>
            <p:ph type="body" idx="24" hasCustomPrompt="1"/>
          </p:nvPr>
        </p:nvSpPr>
        <p:spPr>
          <a:xfrm>
            <a:off x="251579" y="4960260"/>
            <a:ext cx="3796546" cy="717511"/>
          </a:xfrm>
        </p:spPr>
        <p:txBody>
          <a:bodyPr wrap="square" lIns="0" tIns="0" rIns="0" bIns="0" anchor="t">
            <a:noAutofit/>
          </a:bodyPr>
          <a:lstStyle>
            <a:lvl1pPr marL="0" indent="0">
              <a:lnSpc>
                <a:spcPct val="100000"/>
              </a:lnSpc>
              <a:spcBef>
                <a:spcPts val="0"/>
              </a:spcBef>
              <a:buNone/>
              <a:defRPr lang="en-US" sz="1600" b="0" kern="1200" dirty="0">
                <a:solidFill>
                  <a:srgbClr val="949494"/>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result</a:t>
            </a:r>
          </a:p>
        </p:txBody>
      </p:sp>
      <p:sp>
        <p:nvSpPr>
          <p:cNvPr id="17" name="Text Placeholder 2">
            <a:extLst>
              <a:ext uri="{FF2B5EF4-FFF2-40B4-BE49-F238E27FC236}">
                <a16:creationId xmlns:a16="http://schemas.microsoft.com/office/drawing/2014/main" id="{96C52012-16AF-5485-A658-2EE0A509FA3B}"/>
              </a:ext>
            </a:extLst>
          </p:cNvPr>
          <p:cNvSpPr>
            <a:spLocks noGrp="1"/>
          </p:cNvSpPr>
          <p:nvPr>
            <p:ph type="body" idx="25" hasCustomPrompt="1"/>
          </p:nvPr>
        </p:nvSpPr>
        <p:spPr>
          <a:xfrm>
            <a:off x="4192548" y="4960260"/>
            <a:ext cx="3796546" cy="717511"/>
          </a:xfrm>
        </p:spPr>
        <p:txBody>
          <a:bodyPr wrap="square" lIns="0" tIns="0" rIns="0" bIns="0" anchor="t">
            <a:noAutofit/>
          </a:bodyPr>
          <a:lstStyle>
            <a:lvl1pPr marL="0" indent="0">
              <a:lnSpc>
                <a:spcPct val="100000"/>
              </a:lnSpc>
              <a:spcBef>
                <a:spcPts val="0"/>
              </a:spcBef>
              <a:buNone/>
              <a:defRPr lang="en-US" sz="1600" b="0" kern="1200" dirty="0">
                <a:solidFill>
                  <a:srgbClr val="949494"/>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result</a:t>
            </a:r>
          </a:p>
        </p:txBody>
      </p:sp>
      <p:sp>
        <p:nvSpPr>
          <p:cNvPr id="18" name="Text Placeholder 2">
            <a:extLst>
              <a:ext uri="{FF2B5EF4-FFF2-40B4-BE49-F238E27FC236}">
                <a16:creationId xmlns:a16="http://schemas.microsoft.com/office/drawing/2014/main" id="{59A06392-D9E3-AD3D-2F9C-13E8B828BC8B}"/>
              </a:ext>
            </a:extLst>
          </p:cNvPr>
          <p:cNvSpPr>
            <a:spLocks noGrp="1"/>
          </p:cNvSpPr>
          <p:nvPr>
            <p:ph type="body" idx="26" hasCustomPrompt="1"/>
          </p:nvPr>
        </p:nvSpPr>
        <p:spPr>
          <a:xfrm>
            <a:off x="8133517" y="4960260"/>
            <a:ext cx="3796546" cy="717511"/>
          </a:xfrm>
        </p:spPr>
        <p:txBody>
          <a:bodyPr wrap="square" lIns="0" tIns="0" rIns="0" bIns="0" anchor="t">
            <a:noAutofit/>
          </a:bodyPr>
          <a:lstStyle>
            <a:lvl1pPr marL="0" indent="0">
              <a:lnSpc>
                <a:spcPct val="100000"/>
              </a:lnSpc>
              <a:spcBef>
                <a:spcPts val="0"/>
              </a:spcBef>
              <a:buNone/>
              <a:defRPr lang="en-US" sz="1600" b="0" kern="1200" dirty="0">
                <a:solidFill>
                  <a:srgbClr val="949494"/>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result</a:t>
            </a:r>
          </a:p>
        </p:txBody>
      </p:sp>
      <p:sp>
        <p:nvSpPr>
          <p:cNvPr id="11" name="Text Placeholder 4">
            <a:extLst>
              <a:ext uri="{FF2B5EF4-FFF2-40B4-BE49-F238E27FC236}">
                <a16:creationId xmlns:a16="http://schemas.microsoft.com/office/drawing/2014/main" id="{9D99505F-4F22-3222-52A1-B22C1C03910B}"/>
              </a:ext>
            </a:extLst>
          </p:cNvPr>
          <p:cNvSpPr>
            <a:spLocks noGrp="1"/>
          </p:cNvSpPr>
          <p:nvPr>
            <p:ph type="body" sz="quarter" idx="3" hasCustomPrompt="1"/>
          </p:nvPr>
        </p:nvSpPr>
        <p:spPr>
          <a:xfrm>
            <a:off x="251579" y="451996"/>
            <a:ext cx="7592603" cy="492443"/>
          </a:xfrm>
        </p:spPr>
        <p:txBody>
          <a:bodyPr wrap="square" lIns="0" tIns="0" rIns="0" bIns="0" anchor="t">
            <a:sp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 one line only</a:t>
            </a:r>
          </a:p>
        </p:txBody>
      </p:sp>
      <p:sp>
        <p:nvSpPr>
          <p:cNvPr id="4" name="Text Placeholder 2">
            <a:extLst>
              <a:ext uri="{FF2B5EF4-FFF2-40B4-BE49-F238E27FC236}">
                <a16:creationId xmlns:a16="http://schemas.microsoft.com/office/drawing/2014/main" id="{94B1C8EF-8624-FC6B-C085-9C7766396D9E}"/>
              </a:ext>
            </a:extLst>
          </p:cNvPr>
          <p:cNvSpPr>
            <a:spLocks noGrp="1"/>
          </p:cNvSpPr>
          <p:nvPr>
            <p:ph type="body" idx="13" hasCustomPrompt="1"/>
          </p:nvPr>
        </p:nvSpPr>
        <p:spPr>
          <a:xfrm>
            <a:off x="247525" y="1225103"/>
            <a:ext cx="11689431" cy="307777"/>
          </a:xfrm>
        </p:spPr>
        <p:txBody>
          <a:bodyPr wrap="square" lIns="0" tIns="0" rIns="0" bIns="0" anchor="t">
            <a:noAutofit/>
          </a:bodyPr>
          <a:lstStyle>
            <a:lvl1pPr marL="0" indent="0">
              <a:lnSpc>
                <a:spcPct val="100000"/>
              </a:lnSpc>
              <a:spcBef>
                <a:spcPts val="0"/>
              </a:spcBef>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a:t>
            </a:r>
          </a:p>
        </p:txBody>
      </p:sp>
      <p:sp>
        <p:nvSpPr>
          <p:cNvPr id="8" name="Text Placeholder 9">
            <a:extLst>
              <a:ext uri="{FF2B5EF4-FFF2-40B4-BE49-F238E27FC236}">
                <a16:creationId xmlns:a16="http://schemas.microsoft.com/office/drawing/2014/main" id="{167AC3D5-9CDD-5D17-E5F7-7594FF0A8E76}"/>
              </a:ext>
            </a:extLst>
          </p:cNvPr>
          <p:cNvSpPr>
            <a:spLocks noGrp="1"/>
          </p:cNvSpPr>
          <p:nvPr>
            <p:ph type="body" sz="quarter" idx="37" hasCustomPrompt="1"/>
          </p:nvPr>
        </p:nvSpPr>
        <p:spPr>
          <a:xfrm>
            <a:off x="251579" y="5850155"/>
            <a:ext cx="3796546"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0" name="Text Placeholder 9">
            <a:extLst>
              <a:ext uri="{FF2B5EF4-FFF2-40B4-BE49-F238E27FC236}">
                <a16:creationId xmlns:a16="http://schemas.microsoft.com/office/drawing/2014/main" id="{C8262490-5D8C-1290-D018-A599216AB954}"/>
              </a:ext>
            </a:extLst>
          </p:cNvPr>
          <p:cNvSpPr>
            <a:spLocks noGrp="1"/>
          </p:cNvSpPr>
          <p:nvPr>
            <p:ph type="body" sz="quarter" idx="38" hasCustomPrompt="1"/>
          </p:nvPr>
        </p:nvSpPr>
        <p:spPr>
          <a:xfrm>
            <a:off x="4192548" y="5850155"/>
            <a:ext cx="3796546"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sp>
        <p:nvSpPr>
          <p:cNvPr id="19" name="Text Placeholder 9">
            <a:extLst>
              <a:ext uri="{FF2B5EF4-FFF2-40B4-BE49-F238E27FC236}">
                <a16:creationId xmlns:a16="http://schemas.microsoft.com/office/drawing/2014/main" id="{53D23509-CF14-9D54-AB8F-1948B7FDDCB1}"/>
              </a:ext>
            </a:extLst>
          </p:cNvPr>
          <p:cNvSpPr>
            <a:spLocks noGrp="1"/>
          </p:cNvSpPr>
          <p:nvPr>
            <p:ph type="body" sz="quarter" idx="39" hasCustomPrompt="1"/>
          </p:nvPr>
        </p:nvSpPr>
        <p:spPr>
          <a:xfrm>
            <a:off x="8133517" y="5850155"/>
            <a:ext cx="3796546"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7" name="Group 6">
            <a:extLst>
              <a:ext uri="{FF2B5EF4-FFF2-40B4-BE49-F238E27FC236}">
                <a16:creationId xmlns:a16="http://schemas.microsoft.com/office/drawing/2014/main" id="{70DBAB3C-3350-9FA0-00D1-66BFA287CD07}"/>
              </a:ext>
            </a:extLst>
          </p:cNvPr>
          <p:cNvGrpSpPr/>
          <p:nvPr userDrawn="1"/>
        </p:nvGrpSpPr>
        <p:grpSpPr>
          <a:xfrm>
            <a:off x="8718737" y="6427517"/>
            <a:ext cx="3114004" cy="310029"/>
            <a:chOff x="8718737" y="6427517"/>
            <a:chExt cx="3114004" cy="310029"/>
          </a:xfrm>
        </p:grpSpPr>
        <p:pic>
          <p:nvPicPr>
            <p:cNvPr id="9" name="Picture 8" descr="A picture containing text, sign, clipart&#10;&#10;Description automatically generated">
              <a:extLst>
                <a:ext uri="{FF2B5EF4-FFF2-40B4-BE49-F238E27FC236}">
                  <a16:creationId xmlns:a16="http://schemas.microsoft.com/office/drawing/2014/main" id="{DF1D2DFB-0122-1CA9-6F5E-19FD431EAD6E}"/>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3" name="Picture 12" descr="Blue letters on a black background&#10;&#10;Description automatically generated">
              <a:extLst>
                <a:ext uri="{FF2B5EF4-FFF2-40B4-BE49-F238E27FC236}">
                  <a16:creationId xmlns:a16="http://schemas.microsoft.com/office/drawing/2014/main" id="{504E5684-6AD5-866D-D419-DCBF4F8089CD}"/>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4" name="Straight Connector 13">
              <a:extLst>
                <a:ext uri="{FF2B5EF4-FFF2-40B4-BE49-F238E27FC236}">
                  <a16:creationId xmlns:a16="http://schemas.microsoft.com/office/drawing/2014/main" id="{009FCBF5-C6C1-E565-2C3F-6D8D5A0A4A8F}"/>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47509010"/>
      </p:ext>
    </p:extLst>
  </p:cSld>
  <p:clrMapOvr>
    <a:masterClrMapping/>
  </p:clrMapOvr>
  <p:extLst>
    <p:ext uri="{DCECCB84-F9BA-43D5-87BE-67443E8EF086}">
      <p15:sldGuideLst xmlns:p15="http://schemas.microsoft.com/office/powerpoint/2012/main">
        <p15:guide id="1" orient="horz" pos="663">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left small text right">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1206737"/>
            <a:ext cx="3028650" cy="2700000"/>
          </a:xfrm>
        </p:spPr>
        <p:txBody>
          <a:bodyPr wrap="square"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a:t>Title goes here</a:t>
            </a:r>
          </a:p>
        </p:txBody>
      </p:sp>
      <p:sp>
        <p:nvSpPr>
          <p:cNvPr id="34" name="Text Placeholder 2">
            <a:extLst>
              <a:ext uri="{FF2B5EF4-FFF2-40B4-BE49-F238E27FC236}">
                <a16:creationId xmlns:a16="http://schemas.microsoft.com/office/drawing/2014/main" id="{56FCDF8D-268B-06BC-0298-BAEB85027DD3}"/>
              </a:ext>
            </a:extLst>
          </p:cNvPr>
          <p:cNvSpPr>
            <a:spLocks noGrp="1"/>
          </p:cNvSpPr>
          <p:nvPr>
            <p:ph type="body" idx="15" hasCustomPrompt="1"/>
          </p:nvPr>
        </p:nvSpPr>
        <p:spPr>
          <a:xfrm>
            <a:off x="4200139" y="1206738"/>
            <a:ext cx="6645898" cy="3231654"/>
          </a:xfrm>
        </p:spPr>
        <p:txBody>
          <a:bodyPr wrap="square" lIns="0" tIns="0" rIns="0" bIns="0" anchor="t">
            <a:noAutofit/>
          </a:bodyPr>
          <a:lstStyle>
            <a:lvl1pPr marL="0" indent="0">
              <a:lnSpc>
                <a:spcPct val="100000"/>
              </a:lnSpc>
              <a:spcBef>
                <a:spcPts val="0"/>
              </a:spcBef>
              <a:spcAft>
                <a:spcPts val="1200"/>
              </a:spcAft>
              <a:buNone/>
              <a:defRPr lang="en-US" sz="2000" b="0" kern="1200" dirty="0">
                <a:solidFill>
                  <a:schemeClr val="accent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dirty="0" err="1"/>
              <a:t>Nulparum</a:t>
            </a:r>
            <a:r>
              <a:rPr lang="en-US" dirty="0"/>
              <a:t> aces </a:t>
            </a:r>
            <a:r>
              <a:rPr lang="en-US" dirty="0" err="1"/>
              <a:t>sitatur</a:t>
            </a:r>
            <a:r>
              <a:rPr lang="en-US" dirty="0"/>
              <a:t> </a:t>
            </a:r>
            <a:r>
              <a:rPr lang="en-US" dirty="0" err="1"/>
              <a:t>eque</a:t>
            </a:r>
            <a:r>
              <a:rPr lang="en-US" dirty="0"/>
              <a:t> </a:t>
            </a:r>
            <a:r>
              <a:rPr lang="en-US" dirty="0" err="1"/>
              <a:t>cusam</a:t>
            </a:r>
            <a:r>
              <a:rPr lang="en-US" dirty="0"/>
              <a:t>, </a:t>
            </a:r>
            <a:r>
              <a:rPr lang="en-US" dirty="0" err="1"/>
              <a:t>vere</a:t>
            </a:r>
            <a:r>
              <a:rPr lang="en-US" dirty="0"/>
              <a:t>, sunt od ma pe </a:t>
            </a:r>
            <a:r>
              <a:rPr lang="en-US" dirty="0" err="1"/>
              <a:t>perfero</a:t>
            </a:r>
            <a:r>
              <a:rPr lang="en-US" dirty="0"/>
              <a:t> </a:t>
            </a:r>
            <a:r>
              <a:rPr lang="en-US" dirty="0" err="1"/>
              <a:t>exceariae</a:t>
            </a:r>
            <a:r>
              <a:rPr lang="en-US" dirty="0"/>
              <a:t> </a:t>
            </a:r>
            <a:r>
              <a:rPr lang="en-US" dirty="0" err="1"/>
              <a:t>perorerrum</a:t>
            </a:r>
            <a:r>
              <a:rPr lang="en-US" dirty="0"/>
              <a:t> </a:t>
            </a:r>
            <a:r>
              <a:rPr lang="en-US" dirty="0" err="1"/>
              <a:t>volori</a:t>
            </a:r>
            <a:r>
              <a:rPr lang="en-US" dirty="0"/>
              <a:t> </a:t>
            </a:r>
            <a:r>
              <a:rPr lang="en-US" dirty="0" err="1"/>
              <a:t>coruntur</a:t>
            </a:r>
            <a:r>
              <a:rPr lang="en-US" dirty="0"/>
              <a:t>, </a:t>
            </a:r>
            <a:r>
              <a:rPr lang="en-US" dirty="0" err="1"/>
              <a:t>soluptatur</a:t>
            </a:r>
            <a:r>
              <a:rPr lang="en-US" dirty="0"/>
              <a:t> </a:t>
            </a:r>
            <a:r>
              <a:rPr lang="en-US" dirty="0" err="1"/>
              <a:t>repudit</a:t>
            </a:r>
            <a:r>
              <a:rPr lang="en-US" dirty="0"/>
              <a:t> et </a:t>
            </a:r>
            <a:r>
              <a:rPr lang="en-US" dirty="0" err="1"/>
              <a:t>plandendis</a:t>
            </a:r>
            <a:r>
              <a:rPr lang="en-US" dirty="0"/>
              <a:t> qui </a:t>
            </a:r>
            <a:r>
              <a:rPr lang="en-US" dirty="0" err="1"/>
              <a:t>tecto</a:t>
            </a:r>
            <a:r>
              <a:rPr lang="en-US" dirty="0"/>
              <a:t> </a:t>
            </a:r>
            <a:r>
              <a:rPr lang="en-US" dirty="0" err="1"/>
              <a:t>volum</a:t>
            </a:r>
            <a:r>
              <a:rPr lang="en-US" dirty="0"/>
              <a:t> </a:t>
            </a:r>
            <a:r>
              <a:rPr lang="en-US" dirty="0" err="1"/>
              <a:t>resed</a:t>
            </a:r>
            <a:r>
              <a:rPr lang="en-US" dirty="0"/>
              <a:t> </a:t>
            </a:r>
            <a:r>
              <a:rPr lang="en-US" dirty="0" err="1"/>
              <a:t>ut</a:t>
            </a:r>
            <a:r>
              <a:rPr lang="en-US" dirty="0"/>
              <a:t> </a:t>
            </a:r>
            <a:r>
              <a:rPr lang="en-US" dirty="0" err="1"/>
              <a:t>faceri</a:t>
            </a:r>
            <a:r>
              <a:rPr lang="en-US" dirty="0"/>
              <a:t> </a:t>
            </a:r>
            <a:r>
              <a:rPr lang="en-US" dirty="0" err="1"/>
              <a:t>ipsam</a:t>
            </a:r>
            <a:r>
              <a:rPr lang="en-US" dirty="0"/>
              <a:t> </a:t>
            </a:r>
            <a:r>
              <a:rPr lang="en-US" dirty="0" err="1"/>
              <a:t>deliquiatem</a:t>
            </a:r>
            <a:r>
              <a:rPr lang="en-US" dirty="0"/>
              <a:t> </a:t>
            </a:r>
            <a:r>
              <a:rPr lang="en-US" dirty="0" err="1"/>
              <a:t>duciis</a:t>
            </a:r>
            <a:r>
              <a:rPr lang="en-US" dirty="0"/>
              <a:t> </a:t>
            </a:r>
            <a:r>
              <a:rPr lang="en-US" dirty="0" err="1"/>
              <a:t>exerfer</a:t>
            </a:r>
            <a:r>
              <a:rPr lang="en-US" dirty="0"/>
              <a:t> </a:t>
            </a:r>
            <a:r>
              <a:rPr lang="en-US" dirty="0" err="1"/>
              <a:t>essequam</a:t>
            </a:r>
            <a:r>
              <a:rPr lang="en-US" dirty="0"/>
              <a:t> </a:t>
            </a:r>
            <a:r>
              <a:rPr lang="en-US" dirty="0" err="1"/>
              <a:t>eaquo</a:t>
            </a:r>
            <a:r>
              <a:rPr lang="en-US" dirty="0"/>
              <a:t> </a:t>
            </a:r>
            <a:r>
              <a:rPr lang="en-US" dirty="0" err="1"/>
              <a:t>cumque</a:t>
            </a:r>
            <a:r>
              <a:rPr lang="en-US" dirty="0"/>
              <a:t> </a:t>
            </a:r>
            <a:r>
              <a:rPr lang="en-US" dirty="0" err="1"/>
              <a:t>natur</a:t>
            </a:r>
            <a:r>
              <a:rPr lang="en-US" dirty="0"/>
              <a:t> </a:t>
            </a:r>
            <a:r>
              <a:rPr lang="en-US" dirty="0" err="1"/>
              <a:t>nonsendi</a:t>
            </a:r>
            <a:r>
              <a:rPr lang="en-US" dirty="0"/>
              <a:t> </a:t>
            </a:r>
            <a:r>
              <a:rPr lang="en-US" dirty="0" err="1"/>
              <a:t>dolorep</a:t>
            </a:r>
            <a:r>
              <a:rPr lang="en-US" dirty="0"/>
              <a:t> </a:t>
            </a:r>
            <a:r>
              <a:rPr lang="en-US" dirty="0" err="1"/>
              <a:t>tiasperoria</a:t>
            </a:r>
            <a:r>
              <a:rPr lang="en-US" dirty="0"/>
              <a:t> </a:t>
            </a:r>
            <a:r>
              <a:rPr lang="en-US" dirty="0" err="1"/>
              <a:t>volupta</a:t>
            </a:r>
            <a:r>
              <a:rPr lang="en-US" dirty="0"/>
              <a:t> </a:t>
            </a:r>
            <a:r>
              <a:rPr lang="en-US" dirty="0" err="1"/>
              <a:t>quiantiur</a:t>
            </a:r>
            <a:r>
              <a:rPr lang="en-US" dirty="0"/>
              <a:t>, </a:t>
            </a:r>
            <a:r>
              <a:rPr lang="en-US" dirty="0" err="1"/>
              <a:t>ut</a:t>
            </a:r>
            <a:r>
              <a:rPr lang="en-US" dirty="0"/>
              <a:t> </a:t>
            </a:r>
            <a:r>
              <a:rPr lang="en-US" dirty="0" err="1"/>
              <a:t>est</a:t>
            </a:r>
            <a:r>
              <a:rPr lang="en-US" dirty="0"/>
              <a:t> </a:t>
            </a:r>
            <a:r>
              <a:rPr lang="en-US" dirty="0" err="1"/>
              <a:t>etur</a:t>
            </a:r>
            <a:r>
              <a:rPr lang="en-US" dirty="0"/>
              <a:t> </a:t>
            </a:r>
            <a:r>
              <a:rPr lang="en-US" dirty="0" err="1"/>
              <a:t>andae</a:t>
            </a:r>
            <a:r>
              <a:rPr lang="en-US" dirty="0"/>
              <a:t> </a:t>
            </a:r>
            <a:r>
              <a:rPr lang="en-US" dirty="0" err="1"/>
              <a:t>ea</a:t>
            </a:r>
            <a:r>
              <a:rPr lang="en-US" dirty="0"/>
              <a:t> </a:t>
            </a:r>
            <a:r>
              <a:rPr lang="en-US" dirty="0" err="1"/>
              <a:t>sitatur</a:t>
            </a:r>
            <a:r>
              <a:rPr lang="en-US" dirty="0"/>
              <a:t>.</a:t>
            </a:r>
          </a:p>
          <a:p>
            <a:pPr marL="0" lvl="0" indent="0" algn="l" defTabSz="914400" rtl="0" eaLnBrk="1" latinLnBrk="0" hangingPunct="1">
              <a:lnSpc>
                <a:spcPct val="100000"/>
              </a:lnSpc>
              <a:spcBef>
                <a:spcPts val="0"/>
              </a:spcBef>
              <a:buFont typeface="Arial" panose="020B0604020202020204" pitchFamily="34" charset="0"/>
              <a:buNone/>
            </a:pPr>
            <a:r>
              <a:rPr lang="en-US" dirty="0" err="1"/>
              <a:t>Xeratestotae</a:t>
            </a:r>
            <a:r>
              <a:rPr lang="en-US" dirty="0"/>
              <a:t> </a:t>
            </a:r>
            <a:r>
              <a:rPr lang="en-US" dirty="0" err="1"/>
              <a:t>dia</a:t>
            </a:r>
            <a:r>
              <a:rPr lang="en-US" dirty="0"/>
              <a:t> </a:t>
            </a:r>
            <a:r>
              <a:rPr lang="en-US" dirty="0" err="1"/>
              <a:t>dolorup</a:t>
            </a:r>
            <a:r>
              <a:rPr lang="en-US" dirty="0"/>
              <a:t> </a:t>
            </a:r>
            <a:r>
              <a:rPr lang="en-US" dirty="0" err="1"/>
              <a:t>taturio</a:t>
            </a:r>
            <a:r>
              <a:rPr lang="en-US" dirty="0"/>
              <a:t> </a:t>
            </a:r>
            <a:r>
              <a:rPr lang="en-US" dirty="0" err="1"/>
              <a:t>beatur</a:t>
            </a:r>
            <a:r>
              <a:rPr lang="en-US" dirty="0"/>
              <a:t>, </a:t>
            </a:r>
            <a:r>
              <a:rPr lang="en-US" dirty="0" err="1"/>
              <a:t>sandellore</a:t>
            </a:r>
            <a:r>
              <a:rPr lang="en-US" dirty="0"/>
              <a:t> </a:t>
            </a:r>
            <a:r>
              <a:rPr lang="en-US" dirty="0" err="1"/>
              <a:t>quam</a:t>
            </a:r>
            <a:r>
              <a:rPr lang="en-US" dirty="0"/>
              <a:t> </a:t>
            </a:r>
            <a:r>
              <a:rPr lang="en-US" dirty="0" err="1"/>
              <a:t>rercium</a:t>
            </a:r>
            <a:r>
              <a:rPr lang="en-US" dirty="0"/>
              <a:t> </a:t>
            </a:r>
            <a:r>
              <a:rPr lang="en-US" dirty="0" err="1"/>
              <a:t>erem</a:t>
            </a:r>
            <a:r>
              <a:rPr lang="en-US" dirty="0"/>
              <a:t> </a:t>
            </a:r>
            <a:r>
              <a:rPr lang="en-US" dirty="0" err="1"/>
              <a:t>aut</a:t>
            </a:r>
            <a:r>
              <a:rPr lang="en-US" dirty="0"/>
              <a:t> </a:t>
            </a:r>
            <a:r>
              <a:rPr lang="en-US" dirty="0" err="1"/>
              <a:t>magnatur</a:t>
            </a:r>
            <a:r>
              <a:rPr lang="en-US" dirty="0"/>
              <a:t> </a:t>
            </a:r>
            <a:r>
              <a:rPr lang="en-US" dirty="0" err="1"/>
              <a:t>alignat</a:t>
            </a:r>
            <a:r>
              <a:rPr lang="en-US" dirty="0"/>
              <a:t> </a:t>
            </a:r>
            <a:r>
              <a:rPr lang="en-US" dirty="0" err="1"/>
              <a:t>ationseque</a:t>
            </a:r>
            <a:r>
              <a:rPr lang="en-US" dirty="0"/>
              <a:t> </a:t>
            </a:r>
            <a:r>
              <a:rPr lang="en-US" dirty="0" err="1"/>
              <a:t>acest</a:t>
            </a:r>
            <a:r>
              <a:rPr lang="en-US" dirty="0"/>
              <a:t> </a:t>
            </a:r>
            <a:r>
              <a:rPr lang="en-US" dirty="0" err="1"/>
              <a:t>derenis</a:t>
            </a:r>
            <a:r>
              <a:rPr lang="en-US" dirty="0"/>
              <a:t> a </a:t>
            </a:r>
            <a:r>
              <a:rPr lang="en-US" dirty="0" err="1"/>
              <a:t>quiationempe</a:t>
            </a:r>
            <a:r>
              <a:rPr lang="en-US" dirty="0"/>
              <a:t> non </a:t>
            </a:r>
            <a:r>
              <a:rPr lang="en-US" dirty="0" err="1"/>
              <a:t>eos</a:t>
            </a:r>
            <a:r>
              <a:rPr lang="en-US" dirty="0"/>
              <a:t> </a:t>
            </a:r>
            <a:r>
              <a:rPr lang="en-US" dirty="0" err="1"/>
              <a:t>volecestium</a:t>
            </a:r>
            <a:r>
              <a:rPr lang="en-US" dirty="0"/>
              <a:t> </a:t>
            </a:r>
            <a:r>
              <a:rPr lang="en-US" dirty="0" err="1"/>
              <a:t>quatemporit</a:t>
            </a:r>
            <a:r>
              <a:rPr lang="en-US" dirty="0"/>
              <a:t>, </a:t>
            </a:r>
            <a:r>
              <a:rPr lang="en-US" dirty="0" err="1"/>
              <a:t>unt</a:t>
            </a:r>
            <a:r>
              <a:rPr lang="en-US" dirty="0"/>
              <a:t> ad </a:t>
            </a:r>
            <a:r>
              <a:rPr lang="en-US" dirty="0" err="1"/>
              <a:t>magni</a:t>
            </a:r>
            <a:r>
              <a:rPr lang="en-US" dirty="0"/>
              <a:t> </a:t>
            </a:r>
            <a:r>
              <a:rPr lang="en-US" dirty="0" err="1"/>
              <a:t>bea</a:t>
            </a:r>
            <a:r>
              <a:rPr lang="en-US" dirty="0"/>
              <a:t> </a:t>
            </a:r>
            <a:r>
              <a:rPr lang="en-US" dirty="0" err="1"/>
              <a:t>nonsendae</a:t>
            </a:r>
            <a:r>
              <a:rPr lang="en-US" dirty="0"/>
              <a:t> </a:t>
            </a:r>
            <a:r>
              <a:rPr lang="en-US" dirty="0" err="1"/>
              <a:t>ni</a:t>
            </a:r>
            <a:r>
              <a:rPr lang="en-US" dirty="0"/>
              <a:t> </a:t>
            </a:r>
            <a:r>
              <a:rPr lang="en-US" dirty="0" err="1"/>
              <a:t>conempos</a:t>
            </a:r>
            <a:r>
              <a:rPr lang="en-US" dirty="0"/>
              <a:t> </a:t>
            </a:r>
            <a:r>
              <a:rPr lang="en-US" dirty="0" err="1"/>
              <a:t>ea</a:t>
            </a:r>
            <a:r>
              <a:rPr lang="en-US" dirty="0"/>
              <a:t> </a:t>
            </a:r>
            <a:r>
              <a:rPr lang="en-US" dirty="0" err="1"/>
              <a:t>nos</a:t>
            </a:r>
            <a:r>
              <a:rPr lang="en-US" dirty="0"/>
              <a:t> </a:t>
            </a:r>
            <a:r>
              <a:rPr lang="en-US" dirty="0" err="1"/>
              <a:t>aute</a:t>
            </a:r>
            <a:r>
              <a:rPr lang="en-US" dirty="0"/>
              <a:t>.</a:t>
            </a:r>
          </a:p>
        </p:txBody>
      </p:sp>
      <p:grpSp>
        <p:nvGrpSpPr>
          <p:cNvPr id="2" name="Group 1">
            <a:extLst>
              <a:ext uri="{FF2B5EF4-FFF2-40B4-BE49-F238E27FC236}">
                <a16:creationId xmlns:a16="http://schemas.microsoft.com/office/drawing/2014/main" id="{87722B18-8207-4C17-391B-C2A4296EA9C8}"/>
              </a:ext>
            </a:extLst>
          </p:cNvPr>
          <p:cNvGrpSpPr/>
          <p:nvPr userDrawn="1"/>
        </p:nvGrpSpPr>
        <p:grpSpPr>
          <a:xfrm>
            <a:off x="8718737" y="6427517"/>
            <a:ext cx="3114004" cy="310029"/>
            <a:chOff x="8718737" y="6427517"/>
            <a:chExt cx="3114004" cy="310029"/>
          </a:xfrm>
        </p:grpSpPr>
        <p:pic>
          <p:nvPicPr>
            <p:cNvPr id="4" name="Picture 3" descr="A picture containing text, sign, clipart&#10;&#10;Description automatically generated">
              <a:extLst>
                <a:ext uri="{FF2B5EF4-FFF2-40B4-BE49-F238E27FC236}">
                  <a16:creationId xmlns:a16="http://schemas.microsoft.com/office/drawing/2014/main" id="{F279400D-205B-8C1E-A60B-3E3C74F63074}"/>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7" name="Picture 6" descr="Blue letters on a black background&#10;&#10;Description automatically generated">
              <a:extLst>
                <a:ext uri="{FF2B5EF4-FFF2-40B4-BE49-F238E27FC236}">
                  <a16:creationId xmlns:a16="http://schemas.microsoft.com/office/drawing/2014/main" id="{8D68C6F4-9746-25EA-ED6E-686E77631D41}"/>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8" name="Straight Connector 7">
              <a:extLst>
                <a:ext uri="{FF2B5EF4-FFF2-40B4-BE49-F238E27FC236}">
                  <a16:creationId xmlns:a16="http://schemas.microsoft.com/office/drawing/2014/main" id="{D695C48E-971F-E2DF-1369-8F9BAFDF1A87}"/>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407094548"/>
      </p:ext>
    </p:extLst>
  </p:cSld>
  <p:clrMapOvr>
    <a:masterClrMapping/>
  </p:clrMapOvr>
  <p:extLst>
    <p:ext uri="{DCECCB84-F9BA-43D5-87BE-67443E8EF086}">
      <p15:sldGuideLst xmlns:p15="http://schemas.microsoft.com/office/powerpoint/2012/main">
        <p15:guide id="1" orient="horz" pos="822">
          <p15:clr>
            <a:srgbClr val="FBAE40"/>
          </p15:clr>
        </p15:guide>
        <p15:guide id="2" pos="2638">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Thank you">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99A86D2-553D-A780-B469-47F117E97DFB}"/>
              </a:ext>
            </a:extLst>
          </p:cNvPr>
          <p:cNvSpPr>
            <a:spLocks noGrp="1"/>
          </p:cNvSpPr>
          <p:nvPr>
            <p:ph type="body" sz="quarter" idx="13" hasCustomPrompt="1"/>
          </p:nvPr>
        </p:nvSpPr>
        <p:spPr>
          <a:xfrm>
            <a:off x="1640114" y="2805753"/>
            <a:ext cx="8911772" cy="1246495"/>
          </a:xfrm>
        </p:spPr>
        <p:txBody>
          <a:bodyPr wrap="square" lIns="0" tIns="0" rIns="0" bIns="0" anchor="ctr">
            <a:spAutoFit/>
          </a:bodyPr>
          <a:lstStyle>
            <a:lvl1pPr marL="0" indent="0" algn="ctr">
              <a:buFontTx/>
              <a:buNone/>
              <a:defRPr sz="9000" b="1">
                <a:solidFill>
                  <a:schemeClr val="tx1"/>
                </a:solidFill>
              </a:defRPr>
            </a:lvl1pPr>
            <a:lvl2pPr algn="ctr">
              <a:defRPr sz="9000" b="1">
                <a:solidFill>
                  <a:schemeClr val="bg1"/>
                </a:solidFill>
              </a:defRPr>
            </a:lvl2pPr>
            <a:lvl3pPr algn="ctr">
              <a:defRPr sz="9000" b="1">
                <a:solidFill>
                  <a:schemeClr val="bg1"/>
                </a:solidFill>
              </a:defRPr>
            </a:lvl3pPr>
            <a:lvl4pPr algn="ctr">
              <a:defRPr sz="9000" b="1">
                <a:solidFill>
                  <a:schemeClr val="bg1"/>
                </a:solidFill>
              </a:defRPr>
            </a:lvl4pPr>
            <a:lvl5pPr algn="ctr">
              <a:defRPr sz="9000" b="1">
                <a:solidFill>
                  <a:schemeClr val="bg1"/>
                </a:solidFill>
              </a:defRPr>
            </a:lvl5pPr>
          </a:lstStyle>
          <a:p>
            <a:pPr lvl="0"/>
            <a:r>
              <a:rPr lang="en-US" dirty="0"/>
              <a:t>Thank you</a:t>
            </a:r>
          </a:p>
        </p:txBody>
      </p:sp>
      <p:grpSp>
        <p:nvGrpSpPr>
          <p:cNvPr id="6" name="Group 5">
            <a:extLst>
              <a:ext uri="{FF2B5EF4-FFF2-40B4-BE49-F238E27FC236}">
                <a16:creationId xmlns:a16="http://schemas.microsoft.com/office/drawing/2014/main" id="{99EA80D3-795C-DDF6-B590-C27E8553EE64}"/>
              </a:ext>
            </a:extLst>
          </p:cNvPr>
          <p:cNvGrpSpPr/>
          <p:nvPr userDrawn="1"/>
        </p:nvGrpSpPr>
        <p:grpSpPr>
          <a:xfrm>
            <a:off x="4768529" y="6377355"/>
            <a:ext cx="3114004" cy="310029"/>
            <a:chOff x="8718737" y="6427517"/>
            <a:chExt cx="3114004" cy="310029"/>
          </a:xfrm>
        </p:grpSpPr>
        <p:pic>
          <p:nvPicPr>
            <p:cNvPr id="9" name="Picture 8" descr="A picture containing text, sign, clipart&#10;&#10;Description automatically generated">
              <a:extLst>
                <a:ext uri="{FF2B5EF4-FFF2-40B4-BE49-F238E27FC236}">
                  <a16:creationId xmlns:a16="http://schemas.microsoft.com/office/drawing/2014/main" id="{FCA15A13-BB1B-552D-53F7-AC9C89A592C1}"/>
                </a:ext>
              </a:extLst>
            </p:cNvPr>
            <p:cNvPicPr>
              <a:picLocks noChangeAspect="1"/>
            </p:cNvPicPr>
            <p:nvPr userDrawn="1"/>
          </p:nvPicPr>
          <p:blipFill>
            <a:blip r:embed="rId2">
              <a:biLevel thresh="25000"/>
            </a:blip>
            <a:stretch>
              <a:fillRect/>
            </a:stretch>
          </p:blipFill>
          <p:spPr>
            <a:xfrm>
              <a:off x="8718737" y="6469395"/>
              <a:ext cx="1519237" cy="238089"/>
            </a:xfrm>
            <a:prstGeom prst="rect">
              <a:avLst/>
            </a:prstGeom>
          </p:spPr>
        </p:pic>
        <p:pic>
          <p:nvPicPr>
            <p:cNvPr id="10" name="Picture 9" descr="Blue letters on a black background&#10;&#10;Description automatically generated">
              <a:extLst>
                <a:ext uri="{FF2B5EF4-FFF2-40B4-BE49-F238E27FC236}">
                  <a16:creationId xmlns:a16="http://schemas.microsoft.com/office/drawing/2014/main" id="{BB09E4DA-D2D1-0E38-C12E-E8245B81DC43}"/>
                </a:ext>
              </a:extLst>
            </p:cNvPr>
            <p:cNvPicPr>
              <a:picLocks noChangeAspect="1"/>
            </p:cNvPicPr>
            <p:nvPr userDrawn="1"/>
          </p:nvPicPr>
          <p:blipFill>
            <a:blip r:embed="rId3">
              <a:lum bright="70000" contrast="-70000"/>
              <a:extLst>
                <a:ext uri="{BEBA8EAE-BF5A-486C-A8C5-ECC9F3942E4B}">
                  <a14:imgProps xmlns:a14="http://schemas.microsoft.com/office/drawing/2010/main">
                    <a14:imgLayer r:embed="rId4">
                      <a14:imgEffect>
                        <a14:artisticPhotocopy/>
                      </a14:imgEffect>
                    </a14:imgLayer>
                  </a14:imgProps>
                </a:ext>
              </a:extLst>
            </a:blip>
            <a:stretch>
              <a:fillRect/>
            </a:stretch>
          </p:blipFill>
          <p:spPr>
            <a:xfrm>
              <a:off x="10471904" y="6427517"/>
              <a:ext cx="1360837" cy="310029"/>
            </a:xfrm>
            <a:prstGeom prst="rect">
              <a:avLst/>
            </a:prstGeom>
          </p:spPr>
        </p:pic>
        <p:cxnSp>
          <p:nvCxnSpPr>
            <p:cNvPr id="11" name="Straight Connector 10">
              <a:extLst>
                <a:ext uri="{FF2B5EF4-FFF2-40B4-BE49-F238E27FC236}">
                  <a16:creationId xmlns:a16="http://schemas.microsoft.com/office/drawing/2014/main" id="{74500253-E694-104D-DF26-3E8D830C226B}"/>
                </a:ext>
              </a:extLst>
            </p:cNvPr>
            <p:cNvCxnSpPr>
              <a:cxnSpLocks/>
            </p:cNvCxnSpPr>
            <p:nvPr userDrawn="1"/>
          </p:nvCxnSpPr>
          <p:spPr>
            <a:xfrm>
              <a:off x="10376437" y="6442698"/>
              <a:ext cx="0" cy="2845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F6F7B458-9AC2-A360-78E9-F33434A4C020}"/>
              </a:ext>
            </a:extLst>
          </p:cNvPr>
          <p:cNvPicPr>
            <a:picLocks noChangeAspect="1"/>
          </p:cNvPicPr>
          <p:nvPr userDrawn="1"/>
        </p:nvPicPr>
        <p:blipFill rotWithShape="1">
          <a:blip r:embed="rId5"/>
          <a:srcRect l="18277" t="19396" r="4114" b="36463"/>
          <a:stretch/>
        </p:blipFill>
        <p:spPr>
          <a:xfrm>
            <a:off x="0" y="-1"/>
            <a:ext cx="12192000" cy="6858001"/>
          </a:xfrm>
          <a:prstGeom prst="rect">
            <a:avLst/>
          </a:prstGeom>
        </p:spPr>
      </p:pic>
    </p:spTree>
    <p:extLst>
      <p:ext uri="{BB962C8B-B14F-4D97-AF65-F5344CB8AC3E}">
        <p14:creationId xmlns:p14="http://schemas.microsoft.com/office/powerpoint/2010/main" val="5191101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_Thank you">
    <p:bg>
      <p:bgPr>
        <a:solidFill>
          <a:schemeClr val="tx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99A86D2-553D-A780-B469-47F117E97DFB}"/>
              </a:ext>
            </a:extLst>
          </p:cNvPr>
          <p:cNvSpPr>
            <a:spLocks noGrp="1"/>
          </p:cNvSpPr>
          <p:nvPr>
            <p:ph type="body" sz="quarter" idx="13" hasCustomPrompt="1"/>
          </p:nvPr>
        </p:nvSpPr>
        <p:spPr>
          <a:xfrm>
            <a:off x="1640114" y="2805753"/>
            <a:ext cx="8911772" cy="1246495"/>
          </a:xfrm>
        </p:spPr>
        <p:txBody>
          <a:bodyPr wrap="square" lIns="0" tIns="0" rIns="0" bIns="0" anchor="ctr">
            <a:spAutoFit/>
          </a:bodyPr>
          <a:lstStyle>
            <a:lvl1pPr marL="0" indent="0" algn="ctr">
              <a:buFontTx/>
              <a:buNone/>
              <a:defRPr sz="9000" b="1">
                <a:solidFill>
                  <a:schemeClr val="bg1"/>
                </a:solidFill>
              </a:defRPr>
            </a:lvl1pPr>
            <a:lvl2pPr algn="ctr">
              <a:defRPr sz="9000" b="1">
                <a:solidFill>
                  <a:schemeClr val="bg1"/>
                </a:solidFill>
              </a:defRPr>
            </a:lvl2pPr>
            <a:lvl3pPr algn="ctr">
              <a:defRPr sz="9000" b="1">
                <a:solidFill>
                  <a:schemeClr val="bg1"/>
                </a:solidFill>
              </a:defRPr>
            </a:lvl3pPr>
            <a:lvl4pPr algn="ctr">
              <a:defRPr sz="9000" b="1">
                <a:solidFill>
                  <a:schemeClr val="bg1"/>
                </a:solidFill>
              </a:defRPr>
            </a:lvl4pPr>
            <a:lvl5pPr algn="ctr">
              <a:defRPr sz="9000" b="1">
                <a:solidFill>
                  <a:schemeClr val="bg1"/>
                </a:solidFill>
              </a:defRPr>
            </a:lvl5pPr>
          </a:lstStyle>
          <a:p>
            <a:pPr lvl="0"/>
            <a:r>
              <a:rPr lang="en-US" dirty="0"/>
              <a:t>Thank you</a:t>
            </a:r>
          </a:p>
        </p:txBody>
      </p:sp>
    </p:spTree>
    <p:extLst>
      <p:ext uri="{BB962C8B-B14F-4D97-AF65-F5344CB8AC3E}">
        <p14:creationId xmlns:p14="http://schemas.microsoft.com/office/powerpoint/2010/main" val="73309863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E3219AF-D739-8F9D-F4C7-67D099B9CE63}"/>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EEEDB683-01ED-38A1-4F6E-E7D5DF83F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982899" y="6037738"/>
            <a:ext cx="2021081" cy="410159"/>
          </a:xfrm>
          <a:prstGeom prst="rect">
            <a:avLst/>
          </a:prstGeom>
        </p:spPr>
      </p:pic>
      <p:sp>
        <p:nvSpPr>
          <p:cNvPr id="2" name="TextBox 1">
            <a:extLst>
              <a:ext uri="{FF2B5EF4-FFF2-40B4-BE49-F238E27FC236}">
                <a16:creationId xmlns:a16="http://schemas.microsoft.com/office/drawing/2014/main" id="{E79FC0B8-4999-8F28-AE19-C25BA1976015}"/>
              </a:ext>
            </a:extLst>
          </p:cNvPr>
          <p:cNvSpPr txBox="1"/>
          <p:nvPr userDrawn="1"/>
        </p:nvSpPr>
        <p:spPr>
          <a:xfrm>
            <a:off x="9913662" y="5798884"/>
            <a:ext cx="2090318" cy="230832"/>
          </a:xfrm>
          <a:prstGeom prst="rect">
            <a:avLst/>
          </a:prstGeom>
          <a:noFill/>
        </p:spPr>
        <p:txBody>
          <a:bodyPr wrap="square" rtlCol="0">
            <a:spAutoFit/>
          </a:bodyPr>
          <a:lstStyle/>
          <a:p>
            <a:pPr algn="r"/>
            <a:r>
              <a:rPr lang="en-US" sz="900" dirty="0">
                <a:solidFill>
                  <a:schemeClr val="bg1"/>
                </a:solidFill>
                <a:latin typeface="Montserrat" pitchFamily="2" charset="77"/>
              </a:rPr>
              <a:t>In partnership with</a:t>
            </a:r>
          </a:p>
        </p:txBody>
      </p:sp>
      <p:cxnSp>
        <p:nvCxnSpPr>
          <p:cNvPr id="5" name="Straight Connector 4">
            <a:extLst>
              <a:ext uri="{FF2B5EF4-FFF2-40B4-BE49-F238E27FC236}">
                <a16:creationId xmlns:a16="http://schemas.microsoft.com/office/drawing/2014/main" id="{3D873449-2D45-A182-EB4E-6204DB65D707}"/>
              </a:ext>
            </a:extLst>
          </p:cNvPr>
          <p:cNvCxnSpPr>
            <a:cxnSpLocks/>
          </p:cNvCxnSpPr>
          <p:nvPr userDrawn="1"/>
        </p:nvCxnSpPr>
        <p:spPr>
          <a:xfrm flipH="1">
            <a:off x="10671957" y="5658475"/>
            <a:ext cx="133202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picture containing text, sign, clipart&#10;&#10;Description automatically generated">
            <a:extLst>
              <a:ext uri="{FF2B5EF4-FFF2-40B4-BE49-F238E27FC236}">
                <a16:creationId xmlns:a16="http://schemas.microsoft.com/office/drawing/2014/main" id="{88A291B0-F303-E7CF-4D52-0E5676EA41ED}"/>
              </a:ext>
            </a:extLst>
          </p:cNvPr>
          <p:cNvPicPr>
            <a:picLocks noChangeAspect="1"/>
          </p:cNvPicPr>
          <p:nvPr userDrawn="1"/>
        </p:nvPicPr>
        <p:blipFill>
          <a:blip r:embed="rId4">
            <a:biLevel thresh="25000"/>
          </a:blip>
          <a:stretch>
            <a:fillRect/>
          </a:stretch>
        </p:blipFill>
        <p:spPr>
          <a:xfrm>
            <a:off x="9093839" y="5024546"/>
            <a:ext cx="2910141" cy="456067"/>
          </a:xfrm>
          <a:prstGeom prst="rect">
            <a:avLst/>
          </a:prstGeom>
        </p:spPr>
      </p:pic>
      <p:sp>
        <p:nvSpPr>
          <p:cNvPr id="4" name="Title 1">
            <a:extLst>
              <a:ext uri="{FF2B5EF4-FFF2-40B4-BE49-F238E27FC236}">
                <a16:creationId xmlns:a16="http://schemas.microsoft.com/office/drawing/2014/main" id="{2454DEEE-3AC9-06D1-FC76-813E0487E979}"/>
              </a:ext>
            </a:extLst>
          </p:cNvPr>
          <p:cNvSpPr>
            <a:spLocks noGrp="1"/>
          </p:cNvSpPr>
          <p:nvPr>
            <p:ph type="ctrTitle" hasCustomPrompt="1"/>
          </p:nvPr>
        </p:nvSpPr>
        <p:spPr>
          <a:xfrm>
            <a:off x="246709" y="1968745"/>
            <a:ext cx="8563461" cy="2112798"/>
          </a:xfrm>
        </p:spPr>
        <p:txBody>
          <a:bodyPr wrap="square" lIns="0" tIns="0" rIns="0" bIns="0" anchor="b">
            <a:noAutofit/>
          </a:bodyPr>
          <a:lstStyle>
            <a:lvl1pPr algn="l" defTabSz="914400" rtl="0" eaLnBrk="1" latinLnBrk="0" hangingPunct="1">
              <a:lnSpc>
                <a:spcPct val="90000"/>
              </a:lnSpc>
              <a:spcBef>
                <a:spcPct val="0"/>
              </a:spcBef>
              <a:buNone/>
              <a:defRPr lang="en-US" sz="5700" b="1" kern="1200" dirty="0">
                <a:solidFill>
                  <a:schemeClr val="bg1"/>
                </a:solidFill>
                <a:latin typeface="+mj-lt"/>
                <a:ea typeface="+mj-ea"/>
                <a:cs typeface="+mj-cs"/>
              </a:defRPr>
            </a:lvl1pPr>
          </a:lstStyle>
          <a:p>
            <a:r>
              <a:rPr lang="en-US" dirty="0"/>
              <a:t>Presentation title goes here</a:t>
            </a:r>
          </a:p>
        </p:txBody>
      </p:sp>
      <p:sp>
        <p:nvSpPr>
          <p:cNvPr id="8" name="Text Placeholder 7">
            <a:extLst>
              <a:ext uri="{FF2B5EF4-FFF2-40B4-BE49-F238E27FC236}">
                <a16:creationId xmlns:a16="http://schemas.microsoft.com/office/drawing/2014/main" id="{216A9D27-1B41-0F93-D62F-7940A9194FFC}"/>
              </a:ext>
            </a:extLst>
          </p:cNvPr>
          <p:cNvSpPr>
            <a:spLocks noGrp="1"/>
          </p:cNvSpPr>
          <p:nvPr>
            <p:ph type="body" sz="quarter" idx="12" hasCustomPrompt="1"/>
          </p:nvPr>
        </p:nvSpPr>
        <p:spPr>
          <a:xfrm>
            <a:off x="246709" y="4208543"/>
            <a:ext cx="8600421" cy="1053165"/>
          </a:xfrm>
        </p:spPr>
        <p:txBody>
          <a:bodyPr lIns="0" tIns="0" rIns="0" bIns="0">
            <a:noAutofit/>
          </a:bodyPr>
          <a:lstStyle>
            <a:lvl1pPr marL="0" indent="0">
              <a:lnSpc>
                <a:spcPct val="100000"/>
              </a:lnSpc>
              <a:spcBef>
                <a:spcPts val="0"/>
              </a:spcBef>
              <a:buFontTx/>
              <a:buNone/>
              <a:defRPr lang="en-US" sz="2000" kern="1200" dirty="0">
                <a:solidFill>
                  <a:schemeClr val="bg1"/>
                </a:solidFill>
                <a:latin typeface="+mn-lt"/>
                <a:ea typeface="+mn-ea"/>
                <a:cs typeface="+mn-cs"/>
              </a:defRPr>
            </a:lvl1pPr>
            <a:lvl2pPr marL="457200" indent="0">
              <a:lnSpc>
                <a:spcPct val="100000"/>
              </a:lnSpc>
              <a:spcBef>
                <a:spcPts val="0"/>
              </a:spcBef>
              <a:buFontTx/>
              <a:buNone/>
              <a:defRPr sz="2000">
                <a:solidFill>
                  <a:schemeClr val="bg1"/>
                </a:solidFill>
              </a:defRPr>
            </a:lvl2pPr>
            <a:lvl3pPr marL="914400" indent="0">
              <a:lnSpc>
                <a:spcPct val="100000"/>
              </a:lnSpc>
              <a:spcBef>
                <a:spcPts val="0"/>
              </a:spcBef>
              <a:buFontTx/>
              <a:buNone/>
              <a:defRPr sz="2000">
                <a:solidFill>
                  <a:schemeClr val="bg1"/>
                </a:solidFill>
              </a:defRPr>
            </a:lvl3pPr>
            <a:lvl4pPr marL="1371600" indent="0">
              <a:lnSpc>
                <a:spcPct val="100000"/>
              </a:lnSpc>
              <a:spcBef>
                <a:spcPts val="0"/>
              </a:spcBef>
              <a:buFontTx/>
              <a:buNone/>
              <a:defRPr sz="2000">
                <a:solidFill>
                  <a:schemeClr val="bg1"/>
                </a:solidFill>
              </a:defRPr>
            </a:lvl4pPr>
            <a:lvl5pPr marL="1828800" indent="0">
              <a:lnSpc>
                <a:spcPct val="100000"/>
              </a:lnSpc>
              <a:spcBef>
                <a:spcPts val="0"/>
              </a:spcBef>
              <a:buFontTx/>
              <a:buNone/>
              <a:defRPr sz="2000">
                <a:solidFill>
                  <a:schemeClr val="bg1"/>
                </a:solidFill>
              </a:defRPr>
            </a:lvl5pPr>
          </a:lstStyle>
          <a:p>
            <a:pPr marL="0" lvl="0" indent="0" algn="l" defTabSz="914400" rtl="0" eaLnBrk="1" latinLnBrk="0" hangingPunct="1">
              <a:lnSpc>
                <a:spcPct val="100000"/>
              </a:lnSpc>
              <a:spcBef>
                <a:spcPts val="0"/>
              </a:spcBef>
              <a:buFontTx/>
              <a:buNone/>
            </a:pPr>
            <a:r>
              <a:rPr lang="en-US" dirty="0"/>
              <a:t>Secondary information goes here if required</a:t>
            </a:r>
          </a:p>
        </p:txBody>
      </p:sp>
      <p:pic>
        <p:nvPicPr>
          <p:cNvPr id="13" name="Picture 12">
            <a:extLst>
              <a:ext uri="{FF2B5EF4-FFF2-40B4-BE49-F238E27FC236}">
                <a16:creationId xmlns:a16="http://schemas.microsoft.com/office/drawing/2014/main" id="{673D870D-7F5C-C9A4-78F5-C5D4989B06EB}"/>
              </a:ext>
            </a:extLst>
          </p:cNvPr>
          <p:cNvPicPr>
            <a:picLocks noChangeAspect="1"/>
          </p:cNvPicPr>
          <p:nvPr userDrawn="1"/>
        </p:nvPicPr>
        <p:blipFill>
          <a:blip r:embed="rId5"/>
          <a:stretch>
            <a:fillRect/>
          </a:stretch>
        </p:blipFill>
        <p:spPr>
          <a:xfrm>
            <a:off x="246709" y="180276"/>
            <a:ext cx="1687122" cy="1788469"/>
          </a:xfrm>
          <a:prstGeom prst="rect">
            <a:avLst/>
          </a:prstGeom>
        </p:spPr>
      </p:pic>
    </p:spTree>
    <p:extLst>
      <p:ext uri="{BB962C8B-B14F-4D97-AF65-F5344CB8AC3E}">
        <p14:creationId xmlns:p14="http://schemas.microsoft.com/office/powerpoint/2010/main" val="240181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Copy, image">
    <p:bg>
      <p:bgPr>
        <a:solidFill>
          <a:srgbClr val="F3F4F4"/>
        </a:solidFill>
        <a:effectLst/>
      </p:bgPr>
    </p:bg>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F2F229A7-F6CA-37A2-EDDA-65D3C74251E1}"/>
              </a:ext>
            </a:extLst>
          </p:cNvPr>
          <p:cNvSpPr>
            <a:spLocks noGrp="1"/>
          </p:cNvSpPr>
          <p:nvPr>
            <p:ph type="body" sz="quarter" idx="15" hasCustomPrompt="1"/>
          </p:nvPr>
        </p:nvSpPr>
        <p:spPr>
          <a:xfrm>
            <a:off x="276978" y="1245870"/>
            <a:ext cx="3574601" cy="3960000"/>
          </a:xfrm>
        </p:spPr>
        <p:txBody>
          <a:bodyPr lIns="0" tIns="0" rIns="0" bIns="0">
            <a:noAutofit/>
          </a:bodyPr>
          <a:lstStyle>
            <a:lvl1pPr marL="115888" indent="-115888">
              <a:lnSpc>
                <a:spcPct val="100000"/>
              </a:lnSpc>
              <a:spcBef>
                <a:spcPts val="0"/>
              </a:spcBef>
              <a:spcAft>
                <a:spcPts val="500"/>
              </a:spcAft>
              <a:defRPr lang="en-US" sz="1500" kern="1200" dirty="0">
                <a:solidFill>
                  <a:schemeClr val="accent2"/>
                </a:solidFill>
                <a:latin typeface="+mn-lt"/>
                <a:ea typeface="+mn-ea"/>
                <a:cs typeface="+mn-cs"/>
              </a:defRPr>
            </a:lvl1pPr>
            <a:lvl2pPr>
              <a:defRPr sz="1500">
                <a:solidFill>
                  <a:srgbClr val="949494"/>
                </a:solidFill>
              </a:defRPr>
            </a:lvl2pPr>
            <a:lvl3pPr>
              <a:defRPr sz="1500">
                <a:solidFill>
                  <a:srgbClr val="949494"/>
                </a:solidFill>
              </a:defRPr>
            </a:lvl3pPr>
            <a:lvl4pPr>
              <a:defRPr sz="1500">
                <a:solidFill>
                  <a:srgbClr val="949494"/>
                </a:solidFill>
              </a:defRPr>
            </a:lvl4pPr>
            <a:lvl5pPr>
              <a:defRPr sz="1500">
                <a:solidFill>
                  <a:srgbClr val="949494"/>
                </a:solidFill>
              </a:defRPr>
            </a:lvl5pPr>
          </a:lstStyle>
          <a:p>
            <a:pPr marL="115888" lvl="0" indent="-115888" algn="l" defTabSz="914400" rtl="0" eaLnBrk="1" latinLnBrk="0" hangingPunct="1">
              <a:lnSpc>
                <a:spcPct val="100000"/>
              </a:lnSpc>
              <a:spcBef>
                <a:spcPts val="0"/>
              </a:spcBef>
              <a:spcAft>
                <a:spcPts val="500"/>
              </a:spcAft>
              <a:buFont typeface="Arial" panose="020B0604020202020204" pitchFamily="34" charset="0"/>
              <a:buChar char="•"/>
            </a:pPr>
            <a:r>
              <a:rPr lang="en-US" dirty="0"/>
              <a:t>Lorem ipsum</a:t>
            </a:r>
          </a:p>
        </p:txBody>
      </p:sp>
      <p:sp>
        <p:nvSpPr>
          <p:cNvPr id="3" name="Text Placeholder 4">
            <a:extLst>
              <a:ext uri="{FF2B5EF4-FFF2-40B4-BE49-F238E27FC236}">
                <a16:creationId xmlns:a16="http://schemas.microsoft.com/office/drawing/2014/main" id="{C20388AB-BCA2-369D-3304-F9FBB3243671}"/>
              </a:ext>
            </a:extLst>
          </p:cNvPr>
          <p:cNvSpPr>
            <a:spLocks noGrp="1"/>
          </p:cNvSpPr>
          <p:nvPr>
            <p:ph type="body" sz="quarter" idx="3" hasCustomPrompt="1"/>
          </p:nvPr>
        </p:nvSpPr>
        <p:spPr>
          <a:xfrm>
            <a:off x="251578" y="451996"/>
            <a:ext cx="11673721" cy="492443"/>
          </a:xfrm>
        </p:spPr>
        <p:txBody>
          <a:bodyPr lIns="0" tIns="0" rIns="0" bIns="0" anchor="t">
            <a:noAutofit/>
          </a:bodyPr>
          <a:lstStyle>
            <a:lvl1pPr marL="0" indent="0">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GB" dirty="0"/>
              <a:t>Title goes here, one line only</a:t>
            </a:r>
          </a:p>
        </p:txBody>
      </p:sp>
      <p:sp>
        <p:nvSpPr>
          <p:cNvPr id="12"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1245870"/>
            <a:ext cx="7734768" cy="4954905"/>
          </a:xfrm>
          <a:prstGeom prst="roundRect">
            <a:avLst>
              <a:gd name="adj" fmla="val 1311"/>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2"/>
              </a:solidFill>
            </a:endParaRPr>
          </a:p>
        </p:txBody>
      </p:sp>
      <p:sp>
        <p:nvSpPr>
          <p:cNvPr id="2" name="Picture Placeholder 25">
            <a:extLst>
              <a:ext uri="{FF2B5EF4-FFF2-40B4-BE49-F238E27FC236}">
                <a16:creationId xmlns:a16="http://schemas.microsoft.com/office/drawing/2014/main" id="{D77DC713-FFA4-B1F2-8F3F-A992A2B86FD1}"/>
              </a:ext>
            </a:extLst>
          </p:cNvPr>
          <p:cNvSpPr>
            <a:spLocks noGrp="1"/>
          </p:cNvSpPr>
          <p:nvPr>
            <p:ph type="pic" sz="quarter" idx="19" hasCustomPrompt="1"/>
          </p:nvPr>
        </p:nvSpPr>
        <p:spPr>
          <a:xfrm>
            <a:off x="4460800" y="1552697"/>
            <a:ext cx="7217546" cy="4341251"/>
          </a:xfrm>
          <a:prstGeom prst="roundRect">
            <a:avLst>
              <a:gd name="adj" fmla="val 1686"/>
            </a:avLst>
          </a:prstGeom>
        </p:spPr>
        <p:txBody>
          <a:bodyPr/>
          <a:lstStyle>
            <a:lvl1pPr marL="0" indent="0">
              <a:buNone/>
              <a:defRPr>
                <a:solidFill>
                  <a:schemeClr val="tx2"/>
                </a:solidFill>
              </a:defRPr>
            </a:lvl1pPr>
          </a:lstStyle>
          <a:p>
            <a:r>
              <a:rPr lang="en-US" dirty="0"/>
              <a:t> </a:t>
            </a:r>
          </a:p>
        </p:txBody>
      </p:sp>
      <p:sp>
        <p:nvSpPr>
          <p:cNvPr id="8" name="Text Placeholder 9">
            <a:extLst>
              <a:ext uri="{FF2B5EF4-FFF2-40B4-BE49-F238E27FC236}">
                <a16:creationId xmlns:a16="http://schemas.microsoft.com/office/drawing/2014/main" id="{3F41075E-62F9-4134-D3CC-46990E6ED923}"/>
              </a:ext>
            </a:extLst>
          </p:cNvPr>
          <p:cNvSpPr>
            <a:spLocks noGrp="1"/>
          </p:cNvSpPr>
          <p:nvPr>
            <p:ph type="body" sz="quarter" idx="17" hasCustomPrompt="1"/>
          </p:nvPr>
        </p:nvSpPr>
        <p:spPr>
          <a:xfrm>
            <a:off x="4351610" y="5850155"/>
            <a:ext cx="743592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4" name="Group 3">
            <a:extLst>
              <a:ext uri="{FF2B5EF4-FFF2-40B4-BE49-F238E27FC236}">
                <a16:creationId xmlns:a16="http://schemas.microsoft.com/office/drawing/2014/main" id="{9409EC2C-6D85-6293-7CCD-0E1E1A6E077B}"/>
              </a:ext>
            </a:extLst>
          </p:cNvPr>
          <p:cNvGrpSpPr/>
          <p:nvPr userDrawn="1"/>
        </p:nvGrpSpPr>
        <p:grpSpPr>
          <a:xfrm>
            <a:off x="8718737" y="6427517"/>
            <a:ext cx="3114004" cy="310029"/>
            <a:chOff x="8718737" y="6427517"/>
            <a:chExt cx="3114004" cy="310029"/>
          </a:xfrm>
        </p:grpSpPr>
        <p:pic>
          <p:nvPicPr>
            <p:cNvPr id="10" name="Picture 9" descr="A picture containing text, sign, clipart&#10;&#10;Description automatically generated">
              <a:extLst>
                <a:ext uri="{FF2B5EF4-FFF2-40B4-BE49-F238E27FC236}">
                  <a16:creationId xmlns:a16="http://schemas.microsoft.com/office/drawing/2014/main" id="{976EF058-9DD4-2D1C-E7B9-9EAC2EBAC3B8}"/>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1" name="Picture 10" descr="Blue letters on a black background&#10;&#10;Description automatically generated">
              <a:extLst>
                <a:ext uri="{FF2B5EF4-FFF2-40B4-BE49-F238E27FC236}">
                  <a16:creationId xmlns:a16="http://schemas.microsoft.com/office/drawing/2014/main" id="{E6EF8866-12F8-FDBB-7E0C-27054F143D6B}"/>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3" name="Straight Connector 12">
              <a:extLst>
                <a:ext uri="{FF2B5EF4-FFF2-40B4-BE49-F238E27FC236}">
                  <a16:creationId xmlns:a16="http://schemas.microsoft.com/office/drawing/2014/main" id="{A3AB4995-546E-B35B-C23D-FCE2A82AD759}"/>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8760545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Gray Summary">
    <p:bg>
      <p:bgPr>
        <a:solidFill>
          <a:srgbClr val="F2F2F2"/>
        </a:solidFill>
        <a:effectLst/>
      </p:bgPr>
    </p:bg>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6"/>
            <a:ext cx="11340000" cy="492443"/>
          </a:xfrm>
        </p:spPr>
        <p:txBody>
          <a:bodyPr wrap="square" lIns="0" tIns="0" rIns="0" bIns="0" anchor="t">
            <a:noAutofit/>
          </a:bodyPr>
          <a:lstStyle>
            <a:lvl1pPr marL="0" indent="0" algn="l">
              <a:lnSpc>
                <a:spcPct val="100000"/>
              </a:lnSpc>
              <a:spcBef>
                <a:spcPts val="0"/>
              </a:spcBef>
              <a:buNone/>
              <a:defRPr lang="en-US" sz="3200" b="1"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sp>
        <p:nvSpPr>
          <p:cNvPr id="7" name="Text Placeholder 9">
            <a:extLst>
              <a:ext uri="{FF2B5EF4-FFF2-40B4-BE49-F238E27FC236}">
                <a16:creationId xmlns:a16="http://schemas.microsoft.com/office/drawing/2014/main" id="{9C4B56ED-7D76-63B3-70D8-6EC5723DC937}"/>
              </a:ext>
            </a:extLst>
          </p:cNvPr>
          <p:cNvSpPr>
            <a:spLocks noGrp="1"/>
          </p:cNvSpPr>
          <p:nvPr>
            <p:ph type="body" sz="quarter" idx="37" hasCustomPrompt="1"/>
          </p:nvPr>
        </p:nvSpPr>
        <p:spPr>
          <a:xfrm>
            <a:off x="251579" y="5850155"/>
            <a:ext cx="10805137" cy="230832"/>
          </a:xfrm>
        </p:spPr>
        <p:txBody>
          <a:bodyPr lIns="0" tIns="0" rIns="0" bIns="0" anchor="b">
            <a:noAutofit/>
          </a:bodyPr>
          <a:lstStyle>
            <a:lvl1pPr marL="0" indent="0" algn="l">
              <a:spcBef>
                <a:spcPts val="0"/>
              </a:spcBef>
              <a:buNone/>
              <a:defRPr sz="700">
                <a:solidFill>
                  <a:schemeClr val="accent2"/>
                </a:solidFill>
              </a:defRPr>
            </a:lvl1pPr>
          </a:lstStyle>
          <a:p>
            <a:pPr lvl="0"/>
            <a:r>
              <a:rPr lang="en-GB" dirty="0"/>
              <a:t>Source information goes here</a:t>
            </a:r>
          </a:p>
        </p:txBody>
      </p:sp>
      <p:grpSp>
        <p:nvGrpSpPr>
          <p:cNvPr id="10" name="Group 9">
            <a:extLst>
              <a:ext uri="{FF2B5EF4-FFF2-40B4-BE49-F238E27FC236}">
                <a16:creationId xmlns:a16="http://schemas.microsoft.com/office/drawing/2014/main" id="{1309D0BF-DF58-8E67-C581-6D5D9C8EB1E3}"/>
              </a:ext>
            </a:extLst>
          </p:cNvPr>
          <p:cNvGrpSpPr/>
          <p:nvPr userDrawn="1"/>
        </p:nvGrpSpPr>
        <p:grpSpPr>
          <a:xfrm>
            <a:off x="8718737" y="6427517"/>
            <a:ext cx="3114004" cy="310029"/>
            <a:chOff x="8718737" y="6427517"/>
            <a:chExt cx="3114004" cy="310029"/>
          </a:xfrm>
        </p:grpSpPr>
        <p:pic>
          <p:nvPicPr>
            <p:cNvPr id="11" name="Picture 10" descr="A picture containing text, sign, clipart&#10;&#10;Description automatically generated">
              <a:extLst>
                <a:ext uri="{FF2B5EF4-FFF2-40B4-BE49-F238E27FC236}">
                  <a16:creationId xmlns:a16="http://schemas.microsoft.com/office/drawing/2014/main" id="{213DCC46-D8C2-EC45-0897-B1E5231E9F46}"/>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12" name="Picture 11" descr="Blue letters on a black background&#10;&#10;Description automatically generated">
              <a:extLst>
                <a:ext uri="{FF2B5EF4-FFF2-40B4-BE49-F238E27FC236}">
                  <a16:creationId xmlns:a16="http://schemas.microsoft.com/office/drawing/2014/main" id="{98F76378-C0F5-688B-1AE3-8A6E1ED15F7F}"/>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13" name="Straight Connector 12">
              <a:extLst>
                <a:ext uri="{FF2B5EF4-FFF2-40B4-BE49-F238E27FC236}">
                  <a16:creationId xmlns:a16="http://schemas.microsoft.com/office/drawing/2014/main" id="{CA4A156C-CF8C-D7BA-98B0-9DB023AB0EF7}"/>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3845711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287A91C6-3337-4492-BD14-BBD2907CFA85}"/>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261E56EA-CC94-485A-A790-92159C377B87}"/>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extLst>
      <p:ext uri="{BB962C8B-B14F-4D97-AF65-F5344CB8AC3E}">
        <p14:creationId xmlns:p14="http://schemas.microsoft.com/office/powerpoint/2010/main" val="284694727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D6318080-49FF-4315-B4A3-8CD978C15F3F}"/>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extLst>
      <p:ext uri="{BB962C8B-B14F-4D97-AF65-F5344CB8AC3E}">
        <p14:creationId xmlns:p14="http://schemas.microsoft.com/office/powerpoint/2010/main" val="377500844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CF587734-1319-4023-8670-DDD6C7DFE12D}"/>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0E85C1FF-7EBE-41DF-843F-3242FE3082CB}"/>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extLst>
      <p:ext uri="{BB962C8B-B14F-4D97-AF65-F5344CB8AC3E}">
        <p14:creationId xmlns:p14="http://schemas.microsoft.com/office/powerpoint/2010/main" val="111204432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6E898457-E5B3-4631-A1CC-93CC2100947F}"/>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2079F1FC-0679-4A50-AA7B-0A3E7AC869DB}"/>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A6832CB0-F2CD-4978-8336-D5074BF6B3AD}"/>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extLst>
      <p:ext uri="{BB962C8B-B14F-4D97-AF65-F5344CB8AC3E}">
        <p14:creationId xmlns:p14="http://schemas.microsoft.com/office/powerpoint/2010/main" val="2823764440"/>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D0B693D-B9F8-4243-BFC6-0C7531805092}"/>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2F0248C3-7B01-40FF-A03D-C4DE73FF6EE2}"/>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extLst>
      <p:ext uri="{BB962C8B-B14F-4D97-AF65-F5344CB8AC3E}">
        <p14:creationId xmlns:p14="http://schemas.microsoft.com/office/powerpoint/2010/main" val="111944864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431935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6D8EB-B438-EEB8-78DA-0CD266B414C4}"/>
              </a:ext>
            </a:extLst>
          </p:cNvPr>
          <p:cNvSpPr>
            <a:spLocks noGrp="1"/>
          </p:cNvSpPr>
          <p:nvPr>
            <p:ph type="title"/>
          </p:nvPr>
        </p:nvSpPr>
        <p:spPr/>
        <p:txBody>
          <a:bodyPr/>
          <a:lstStyle/>
          <a:p>
            <a:r>
              <a:rPr lang="en-GB"/>
              <a:t>Click to edit Master title style</a:t>
            </a:r>
          </a:p>
        </p:txBody>
      </p:sp>
      <p:pic>
        <p:nvPicPr>
          <p:cNvPr id="4" name="Picture 3">
            <a:extLst>
              <a:ext uri="{FF2B5EF4-FFF2-40B4-BE49-F238E27FC236}">
                <a16:creationId xmlns:a16="http://schemas.microsoft.com/office/drawing/2014/main" id="{2B795D88-D21C-74A1-B9F7-37BB10D474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5560" cy="6858000"/>
          </a:xfrm>
          <a:prstGeom prst="rect">
            <a:avLst/>
          </a:prstGeom>
        </p:spPr>
      </p:pic>
    </p:spTree>
    <p:extLst>
      <p:ext uri="{BB962C8B-B14F-4D97-AF65-F5344CB8AC3E}">
        <p14:creationId xmlns:p14="http://schemas.microsoft.com/office/powerpoint/2010/main" val="2511646331"/>
      </p:ext>
    </p:extLst>
  </p:cSld>
  <p:clrMapOvr>
    <a:masterClrMapping/>
  </p:clrMapOvr>
  <p:transition>
    <p:wipe dir="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18F1450B-2489-4DCE-CB0D-1AC48A6D9E4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r="42103"/>
          <a:stretch>
            <a:fillRect/>
          </a:stretch>
        </p:blipFill>
        <p:spPr>
          <a:xfrm>
            <a:off x="284652" y="6098066"/>
            <a:ext cx="1093144" cy="593399"/>
          </a:xfrm>
          <a:prstGeom prst="rect">
            <a:avLst/>
          </a:prstGeom>
        </p:spPr>
      </p:pic>
      <p:pic>
        <p:nvPicPr>
          <p:cNvPr id="4" name="Picture 3">
            <a:extLst>
              <a:ext uri="{FF2B5EF4-FFF2-40B4-BE49-F238E27FC236}">
                <a16:creationId xmlns:a16="http://schemas.microsoft.com/office/drawing/2014/main" id="{0E469604-1CC7-7ADD-6A07-F8110634F2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215560" cy="6858000"/>
          </a:xfrm>
          <a:prstGeom prst="rect">
            <a:avLst/>
          </a:prstGeom>
        </p:spPr>
      </p:pic>
    </p:spTree>
    <p:extLst>
      <p:ext uri="{BB962C8B-B14F-4D97-AF65-F5344CB8AC3E}">
        <p14:creationId xmlns:p14="http://schemas.microsoft.com/office/powerpoint/2010/main" val="3658108090"/>
      </p:ext>
    </p:extLst>
  </p:cSld>
  <p:clrMapOvr>
    <a:masterClrMapping/>
  </p:clrMapOvr>
  <p:transition>
    <p:wipe dir="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39DC5-7688-CD82-E79A-AD0624432B44}"/>
              </a:ext>
            </a:extLst>
          </p:cNvPr>
          <p:cNvSpPr>
            <a:spLocks noGrp="1"/>
          </p:cNvSpPr>
          <p:nvPr>
            <p:ph type="title"/>
          </p:nvPr>
        </p:nvSpPr>
        <p:spPr>
          <a:xfrm>
            <a:off x="916517" y="499904"/>
            <a:ext cx="10358967" cy="1812067"/>
          </a:xfrm>
          <a:prstGeom prst="rect">
            <a:avLst/>
          </a:prstGeom>
        </p:spPr>
        <p:txBody>
          <a:bodyPr/>
          <a:lstStyle>
            <a:lvl1pPr algn="l">
              <a:defRPr sz="5867" baseline="0">
                <a:solidFill>
                  <a:srgbClr val="00B0F0"/>
                </a:solidFill>
                <a:latin typeface="Aptos" panose="020B0004020202020204" pitchFamily="34" charset="0"/>
              </a:defRPr>
            </a:lvl1pPr>
          </a:lstStyle>
          <a:p>
            <a:r>
              <a:rPr lang="en-US" dirty="0"/>
              <a:t>Click to edit Master title style</a:t>
            </a:r>
          </a:p>
        </p:txBody>
      </p:sp>
      <p:sp>
        <p:nvSpPr>
          <p:cNvPr id="7" name="Text Placeholder 6">
            <a:extLst>
              <a:ext uri="{FF2B5EF4-FFF2-40B4-BE49-F238E27FC236}">
                <a16:creationId xmlns:a16="http://schemas.microsoft.com/office/drawing/2014/main" id="{601FCD08-E7F2-C0AE-5EFA-24568D2DC864}"/>
              </a:ext>
            </a:extLst>
          </p:cNvPr>
          <p:cNvSpPr>
            <a:spLocks noGrp="1"/>
          </p:cNvSpPr>
          <p:nvPr>
            <p:ph type="body" sz="quarter" idx="10"/>
          </p:nvPr>
        </p:nvSpPr>
        <p:spPr>
          <a:xfrm>
            <a:off x="916516" y="2369584"/>
            <a:ext cx="10062517" cy="1219200"/>
          </a:xfrm>
          <a:prstGeom prst="rect">
            <a:avLst/>
          </a:prstGeom>
        </p:spPr>
        <p:txBody>
          <a:bodyPr/>
          <a:lstStyle>
            <a:lvl1pPr marL="0" indent="0">
              <a:buFontTx/>
              <a:buNone/>
              <a:defRPr sz="3733" b="0" i="0">
                <a:solidFill>
                  <a:schemeClr val="tx1"/>
                </a:solidFill>
                <a:latin typeface="Aptos" panose="020B0004020202020204" pitchFamily="34" charset="0"/>
              </a:defRPr>
            </a:lvl1pPr>
            <a:lvl2pPr marL="457189" indent="0">
              <a:buFontTx/>
              <a:buNone/>
              <a:defRPr sz="3733" b="1" i="1">
                <a:solidFill>
                  <a:schemeClr val="accent2"/>
                </a:solidFill>
              </a:defRPr>
            </a:lvl2pPr>
            <a:lvl3pPr marL="914377" indent="0">
              <a:buFontTx/>
              <a:buNone/>
              <a:defRPr sz="3733" b="1" i="1">
                <a:solidFill>
                  <a:schemeClr val="accent2"/>
                </a:solidFill>
              </a:defRPr>
            </a:lvl3pPr>
            <a:lvl4pPr marL="1371566" indent="0">
              <a:buFontTx/>
              <a:buNone/>
              <a:defRPr sz="3733" b="1" i="1">
                <a:solidFill>
                  <a:schemeClr val="accent2"/>
                </a:solidFill>
              </a:defRPr>
            </a:lvl4pPr>
            <a:lvl5pPr marL="1828754" indent="0">
              <a:buFontTx/>
              <a:buNone/>
              <a:defRPr sz="3733" b="1" i="1">
                <a:solidFill>
                  <a:schemeClr val="accent2"/>
                </a:solidFill>
              </a:defRPr>
            </a:lvl5pPr>
          </a:lstStyle>
          <a:p>
            <a:pPr lvl="0"/>
            <a:r>
              <a:rPr lang="en-US" dirty="0"/>
              <a:t>Click to edit Master text styles</a:t>
            </a:r>
          </a:p>
        </p:txBody>
      </p:sp>
      <p:pic>
        <p:nvPicPr>
          <p:cNvPr id="3" name="Picture 2" descr="A black and white logo&#10;&#10;Description automatically generated">
            <a:extLst>
              <a:ext uri="{FF2B5EF4-FFF2-40B4-BE49-F238E27FC236}">
                <a16:creationId xmlns:a16="http://schemas.microsoft.com/office/drawing/2014/main" id="{4E015DE2-6148-2548-DD95-F44CF2197DA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8418" y="5254660"/>
            <a:ext cx="4028133" cy="1265985"/>
          </a:xfrm>
          <a:prstGeom prst="rect">
            <a:avLst/>
          </a:prstGeom>
        </p:spPr>
      </p:pic>
    </p:spTree>
    <p:extLst>
      <p:ext uri="{BB962C8B-B14F-4D97-AF65-F5344CB8AC3E}">
        <p14:creationId xmlns:p14="http://schemas.microsoft.com/office/powerpoint/2010/main" val="3500476275"/>
      </p:ext>
    </p:extLst>
  </p:cSld>
  <p:clrMapOvr>
    <a:masterClrMapping/>
  </p:clrMapOvr>
  <p:transition>
    <p:wipe dir="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2"/>
          <p:cNvSpPr>
            <a:spLocks noChangeArrowheads="1"/>
          </p:cNvSpPr>
          <p:nvPr/>
        </p:nvSpPr>
        <p:spPr bwMode="auto">
          <a:xfrm>
            <a:off x="749300" y="3946526"/>
            <a:ext cx="10913533" cy="946151"/>
          </a:xfrm>
          <a:prstGeom prst="rect">
            <a:avLst/>
          </a:prstGeom>
          <a:noFill/>
          <a:ln>
            <a:noFill/>
          </a:ln>
          <a:effectLst>
            <a:outerShdw dist="45791" dir="8778596" algn="ctr" rotWithShape="0">
              <a:schemeClr val="bg2"/>
            </a:outerShdw>
          </a:effectLst>
        </p:spPr>
        <p:txBody>
          <a:bodyPr anchor="ctr" anchorCtr="1"/>
          <a:lstStyle/>
          <a:p>
            <a:pPr marL="0" marR="0" lvl="0" indent="0" algn="ctr" defTabSz="1219170" rtl="0" eaLnBrk="1" fontAlgn="base" latinLnBrk="0" hangingPunct="1">
              <a:lnSpc>
                <a:spcPct val="95000"/>
              </a:lnSpc>
              <a:spcBef>
                <a:spcPct val="0"/>
              </a:spcBef>
              <a:spcAft>
                <a:spcPct val="0"/>
              </a:spcAft>
              <a:buClr>
                <a:srgbClr val="0008FF"/>
              </a:buClr>
              <a:buSzTx/>
              <a:buFontTx/>
              <a:buNone/>
              <a:tabLst/>
              <a:defRPr/>
            </a:pPr>
            <a:endParaRPr kumimoji="0" lang="en-US" sz="2600" b="1" i="1" u="none" strike="noStrike" kern="1200" cap="none" spc="0" normalizeH="0" baseline="0" noProof="0">
              <a:ln>
                <a:noFill/>
              </a:ln>
              <a:solidFill>
                <a:srgbClr val="DDDDDD"/>
              </a:solidFill>
              <a:effectLst/>
              <a:uLnTx/>
              <a:uFillTx/>
              <a:latin typeface="Arial" charset="0"/>
              <a:ea typeface="ヒラギノ角ゴ Pro W3" pitchFamily="-111" charset="-128"/>
              <a:cs typeface="Arial" charset="0"/>
            </a:endParaRPr>
          </a:p>
          <a:p>
            <a:pPr marL="0" marR="0" lvl="0" indent="0" algn="ctr" defTabSz="1219170" rtl="0" eaLnBrk="1" fontAlgn="base" latinLnBrk="0" hangingPunct="1">
              <a:lnSpc>
                <a:spcPct val="95000"/>
              </a:lnSpc>
              <a:spcBef>
                <a:spcPct val="0"/>
              </a:spcBef>
              <a:spcAft>
                <a:spcPct val="0"/>
              </a:spcAft>
              <a:buClr>
                <a:srgbClr val="0008FF"/>
              </a:buClr>
              <a:buSzTx/>
              <a:buFontTx/>
              <a:buNone/>
              <a:tabLst/>
              <a:defRPr/>
            </a:pPr>
            <a:endParaRPr kumimoji="0" lang="en-US" sz="2600" b="1" i="1" u="none" strike="noStrike" kern="1200" cap="none" spc="0" normalizeH="0" baseline="0" noProof="0">
              <a:ln>
                <a:noFill/>
              </a:ln>
              <a:solidFill>
                <a:srgbClr val="DDDDDD"/>
              </a:solidFill>
              <a:effectLst/>
              <a:uLnTx/>
              <a:uFillTx/>
              <a:latin typeface="Arial" charset="0"/>
              <a:ea typeface="ヒラギノ角ゴ Pro W3" pitchFamily="-111" charset="-128"/>
              <a:cs typeface="Arial" charset="0"/>
            </a:endParaRPr>
          </a:p>
        </p:txBody>
      </p:sp>
      <p:sp>
        <p:nvSpPr>
          <p:cNvPr id="5123" name="Rectangle 3"/>
          <p:cNvSpPr>
            <a:spLocks noGrp="1" noChangeArrowheads="1"/>
          </p:cNvSpPr>
          <p:nvPr>
            <p:ph type="ctrTitle"/>
          </p:nvPr>
        </p:nvSpPr>
        <p:spPr>
          <a:xfrm>
            <a:off x="1056219" y="1418543"/>
            <a:ext cx="10119783" cy="626838"/>
          </a:xfrm>
          <a:prstGeom prst="rect">
            <a:avLst/>
          </a:prstGeom>
        </p:spPr>
        <p:txBody>
          <a:bodyPr lIns="0" rIns="0" anchor="ctr">
            <a:spAutoFit/>
          </a:bodyPr>
          <a:lstStyle>
            <a:lvl1pPr algn="ctr">
              <a:lnSpc>
                <a:spcPct val="85000"/>
              </a:lnSpc>
              <a:defRPr sz="4000">
                <a:solidFill>
                  <a:srgbClr val="002060"/>
                </a:solidFill>
              </a:defRPr>
            </a:lvl1pPr>
          </a:lstStyle>
          <a:p>
            <a:pPr lvl="0"/>
            <a:r>
              <a:rPr lang="en-US" noProof="0" dirty="0"/>
              <a:t>Click to edit Master title style</a:t>
            </a:r>
          </a:p>
        </p:txBody>
      </p:sp>
      <p:sp>
        <p:nvSpPr>
          <p:cNvPr id="5124" name="Rectangle 4"/>
          <p:cNvSpPr>
            <a:spLocks noGrp="1" noChangeArrowheads="1"/>
          </p:cNvSpPr>
          <p:nvPr>
            <p:ph type="subTitle" idx="1"/>
          </p:nvPr>
        </p:nvSpPr>
        <p:spPr>
          <a:xfrm>
            <a:off x="609600" y="3224213"/>
            <a:ext cx="10913533" cy="889000"/>
          </a:xfrm>
          <a:prstGeom prst="rect">
            <a:avLst/>
          </a:prstGeom>
        </p:spPr>
        <p:txBody>
          <a:bodyPr anchorCtr="1"/>
          <a:lstStyle>
            <a:lvl1pPr marL="0" indent="0" algn="ctr">
              <a:buSzTx/>
              <a:buFontTx/>
              <a:buNone/>
              <a:defRPr sz="3333" i="1" baseline="0"/>
            </a:lvl1pPr>
          </a:lstStyle>
          <a:p>
            <a:pPr lvl="0"/>
            <a:r>
              <a:rPr lang="en-US" noProof="0" dirty="0"/>
              <a:t>Click to edit Master subtitle style</a:t>
            </a:r>
          </a:p>
        </p:txBody>
      </p:sp>
      <p:pic>
        <p:nvPicPr>
          <p:cNvPr id="2" name="Picture 1" descr="A black and white logo&#10;&#10;Description automatically generated">
            <a:extLst>
              <a:ext uri="{FF2B5EF4-FFF2-40B4-BE49-F238E27FC236}">
                <a16:creationId xmlns:a16="http://schemas.microsoft.com/office/drawing/2014/main" id="{522B1C5A-CB8B-1B44-E63D-B02FC55DCA4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r="42103"/>
          <a:stretch>
            <a:fillRect/>
          </a:stretch>
        </p:blipFill>
        <p:spPr>
          <a:xfrm>
            <a:off x="284652" y="6098066"/>
            <a:ext cx="1093144" cy="593399"/>
          </a:xfrm>
          <a:prstGeom prst="rect">
            <a:avLst/>
          </a:prstGeom>
        </p:spPr>
      </p:pic>
    </p:spTree>
    <p:extLst>
      <p:ext uri="{BB962C8B-B14F-4D97-AF65-F5344CB8AC3E}">
        <p14:creationId xmlns:p14="http://schemas.microsoft.com/office/powerpoint/2010/main" val="2880412316"/>
      </p:ext>
    </p:extLst>
  </p:cSld>
  <p:clrMapOvr>
    <a:masterClrMapping/>
  </p:clrMapOvr>
  <p:transition>
    <p:wipe dir="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2194" y="368863"/>
            <a:ext cx="10358967" cy="755651"/>
          </a:xfrm>
          <a:prstGeom prst="rect">
            <a:avLst/>
          </a:prstGeom>
        </p:spPr>
        <p:txBody>
          <a:bodyPr/>
          <a:lstStyle>
            <a:lvl1pPr>
              <a:defRPr sz="4000" baseline="0">
                <a:solidFill>
                  <a:srgbClr val="002060"/>
                </a:solidFill>
              </a:defRPr>
            </a:lvl1pPr>
          </a:lstStyle>
          <a:p>
            <a:r>
              <a:rPr lang="en-US" dirty="0"/>
              <a:t>Click to edit Master title style</a:t>
            </a:r>
          </a:p>
        </p:txBody>
      </p:sp>
      <p:sp>
        <p:nvSpPr>
          <p:cNvPr id="3" name="Content Placeholder 2"/>
          <p:cNvSpPr>
            <a:spLocks noGrp="1"/>
          </p:cNvSpPr>
          <p:nvPr>
            <p:ph idx="1"/>
          </p:nvPr>
        </p:nvSpPr>
        <p:spPr>
          <a:xfrm>
            <a:off x="604308" y="1340415"/>
            <a:ext cx="10363200" cy="4114800"/>
          </a:xfrm>
          <a:prstGeom prst="rect">
            <a:avLst/>
          </a:prstGeom>
        </p:spPr>
        <p:txBody>
          <a:bodyPr/>
          <a:lstStyle>
            <a:lvl1pPr>
              <a:defRPr sz="2800" baseline="0">
                <a:solidFill>
                  <a:schemeClr val="bg2">
                    <a:lumMod val="75000"/>
                    <a:lumOff val="25000"/>
                  </a:schemeClr>
                </a:solidFill>
              </a:defRPr>
            </a:lvl1pPr>
            <a:lvl2pPr>
              <a:defRPr sz="2400" baseline="0">
                <a:solidFill>
                  <a:schemeClr val="bg2">
                    <a:lumMod val="75000"/>
                    <a:lumOff val="25000"/>
                  </a:schemeClr>
                </a:solidFill>
              </a:defRPr>
            </a:lvl2pPr>
            <a:lvl3pPr>
              <a:defRPr sz="2133" baseline="0">
                <a:solidFill>
                  <a:schemeClr val="bg2">
                    <a:lumMod val="75000"/>
                    <a:lumOff val="25000"/>
                  </a:schemeClr>
                </a:solidFill>
              </a:defRPr>
            </a:lvl3pPr>
            <a:lvl4pPr>
              <a:defRPr sz="1867" baseline="0">
                <a:solidFill>
                  <a:schemeClr val="bg2">
                    <a:lumMod val="75000"/>
                    <a:lumOff val="25000"/>
                  </a:schemeClr>
                </a:solidFill>
              </a:defRPr>
            </a:lvl4pPr>
            <a:lvl5pPr>
              <a:defRPr sz="1600" baseline="0">
                <a:solidFill>
                  <a:schemeClr val="bg2">
                    <a:lumMod val="75000"/>
                    <a:lumOff val="2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black and white logo&#10;&#10;Description automatically generated">
            <a:extLst>
              <a:ext uri="{FF2B5EF4-FFF2-40B4-BE49-F238E27FC236}">
                <a16:creationId xmlns:a16="http://schemas.microsoft.com/office/drawing/2014/main" id="{B0021BD4-D871-E432-370D-3945F5713AF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r="42103"/>
          <a:stretch>
            <a:fillRect/>
          </a:stretch>
        </p:blipFill>
        <p:spPr>
          <a:xfrm>
            <a:off x="284652" y="6098066"/>
            <a:ext cx="1093144" cy="593399"/>
          </a:xfrm>
          <a:prstGeom prst="rect">
            <a:avLst/>
          </a:prstGeom>
        </p:spPr>
      </p:pic>
    </p:spTree>
    <p:extLst>
      <p:ext uri="{BB962C8B-B14F-4D97-AF65-F5344CB8AC3E}">
        <p14:creationId xmlns:p14="http://schemas.microsoft.com/office/powerpoint/2010/main" val="754777825"/>
      </p:ext>
    </p:extLst>
  </p:cSld>
  <p:clrMapOvr>
    <a:masterClrMapping/>
  </p:clrMapOvr>
  <p:transition>
    <p:wipe dir="r"/>
  </p:transition>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2194" y="368863"/>
            <a:ext cx="10358967" cy="755651"/>
          </a:xfrm>
          <a:prstGeom prst="rect">
            <a:avLst/>
          </a:prstGeom>
        </p:spPr>
        <p:txBody>
          <a:bodyPr/>
          <a:lstStyle/>
          <a:p>
            <a:r>
              <a:rPr lang="en-US" dirty="0"/>
              <a:t>Click to edit Master title style</a:t>
            </a:r>
          </a:p>
        </p:txBody>
      </p:sp>
      <p:sp>
        <p:nvSpPr>
          <p:cNvPr id="3" name="Content Placeholder 2"/>
          <p:cNvSpPr>
            <a:spLocks noGrp="1"/>
          </p:cNvSpPr>
          <p:nvPr>
            <p:ph sz="half" idx="1"/>
          </p:nvPr>
        </p:nvSpPr>
        <p:spPr>
          <a:xfrm>
            <a:off x="914400" y="1479551"/>
            <a:ext cx="508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479551"/>
            <a:ext cx="508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A black and white logo&#10;&#10;Description automatically generated">
            <a:extLst>
              <a:ext uri="{FF2B5EF4-FFF2-40B4-BE49-F238E27FC236}">
                <a16:creationId xmlns:a16="http://schemas.microsoft.com/office/drawing/2014/main" id="{9601F4FD-88EF-24C0-3BC6-730D1ADDD6A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r="42103"/>
          <a:stretch>
            <a:fillRect/>
          </a:stretch>
        </p:blipFill>
        <p:spPr>
          <a:xfrm>
            <a:off x="284652" y="6098066"/>
            <a:ext cx="1093144" cy="593399"/>
          </a:xfrm>
          <a:prstGeom prst="rect">
            <a:avLst/>
          </a:prstGeom>
        </p:spPr>
      </p:pic>
    </p:spTree>
    <p:extLst>
      <p:ext uri="{BB962C8B-B14F-4D97-AF65-F5344CB8AC3E}">
        <p14:creationId xmlns:p14="http://schemas.microsoft.com/office/powerpoint/2010/main" val="3079587685"/>
      </p:ext>
    </p:extLst>
  </p:cSld>
  <p:clrMapOvr>
    <a:masterClrMapping/>
  </p:clrMapOvr>
  <p:transition>
    <p:wipe dir="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black and white logo&#10;&#10;Description automatically generated">
            <a:extLst>
              <a:ext uri="{FF2B5EF4-FFF2-40B4-BE49-F238E27FC236}">
                <a16:creationId xmlns:a16="http://schemas.microsoft.com/office/drawing/2014/main" id="{04F6E554-4244-289F-B00C-A9ECBA8BB2E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r="42103"/>
          <a:stretch>
            <a:fillRect/>
          </a:stretch>
        </p:blipFill>
        <p:spPr>
          <a:xfrm>
            <a:off x="284652" y="6098066"/>
            <a:ext cx="1093144" cy="593399"/>
          </a:xfrm>
          <a:prstGeom prst="rect">
            <a:avLst/>
          </a:prstGeom>
        </p:spPr>
      </p:pic>
    </p:spTree>
    <p:extLst>
      <p:ext uri="{BB962C8B-B14F-4D97-AF65-F5344CB8AC3E}">
        <p14:creationId xmlns:p14="http://schemas.microsoft.com/office/powerpoint/2010/main" val="122889826"/>
      </p:ext>
    </p:extLst>
  </p:cSld>
  <p:clrMapOvr>
    <a:masterClrMapping/>
  </p:clrMapOvr>
  <p:transition>
    <p:wipe dir="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2194" y="368863"/>
            <a:ext cx="10358967" cy="755651"/>
          </a:xfrm>
          <a:prstGeom prst="rect">
            <a:avLst/>
          </a:prstGeom>
        </p:spPr>
        <p:txBody>
          <a:bodyPr/>
          <a:lstStyle/>
          <a:p>
            <a:r>
              <a:rPr lang="en-US"/>
              <a:t>Click to edit Master title style</a:t>
            </a:r>
          </a:p>
        </p:txBody>
      </p:sp>
      <p:pic>
        <p:nvPicPr>
          <p:cNvPr id="3" name="Picture 2" descr="A black and white logo&#10;&#10;Description automatically generated">
            <a:extLst>
              <a:ext uri="{FF2B5EF4-FFF2-40B4-BE49-F238E27FC236}">
                <a16:creationId xmlns:a16="http://schemas.microsoft.com/office/drawing/2014/main" id="{35AD7204-3CB3-87FF-95CD-55FCD25E855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r="42103"/>
          <a:stretch>
            <a:fillRect/>
          </a:stretch>
        </p:blipFill>
        <p:spPr>
          <a:xfrm>
            <a:off x="284652" y="6098066"/>
            <a:ext cx="1093144" cy="593399"/>
          </a:xfrm>
          <a:prstGeom prst="rect">
            <a:avLst/>
          </a:prstGeom>
        </p:spPr>
      </p:pic>
    </p:spTree>
    <p:extLst>
      <p:ext uri="{BB962C8B-B14F-4D97-AF65-F5344CB8AC3E}">
        <p14:creationId xmlns:p14="http://schemas.microsoft.com/office/powerpoint/2010/main" val="1298618795"/>
      </p:ext>
    </p:extLst>
  </p:cSld>
  <p:clrMapOvr>
    <a:masterClrMapping/>
  </p:clrMapOvr>
  <p:transition>
    <p:wipe dir="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6DFC9-10FD-9721-EA7F-E08A76E156A6}"/>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3118704431"/>
      </p:ext>
    </p:extLst>
  </p:cSld>
  <p:clrMapOvr>
    <a:masterClrMapping/>
  </p:clrMapOvr>
  <p:transition>
    <p:wipe dir="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28640-EA4B-8C84-4FC0-7BA570BD0295}"/>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23632928"/>
      </p:ext>
    </p:extLst>
  </p:cSld>
  <p:clrMapOvr>
    <a:masterClrMapping/>
  </p:clrMapOvr>
  <p:transition>
    <p:wipe dir="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97480-B067-DBB0-8CDD-B5D4CF161FDE}"/>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612994003"/>
      </p:ext>
    </p:extLst>
  </p:cSld>
  <p:clrMapOvr>
    <a:masterClrMapping/>
  </p:clrMapOvr>
  <p:transition>
    <p:wipe dir="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3B897-62EA-FF3A-56C1-5D595939DAE8}"/>
              </a:ext>
            </a:extLst>
          </p:cNvPr>
          <p:cNvSpPr>
            <a:spLocks noGrp="1"/>
          </p:cNvSpPr>
          <p:nvPr>
            <p:ph type="title"/>
          </p:nvPr>
        </p:nvSpPr>
        <p:spPr/>
        <p:txBody>
          <a:bodyPr/>
          <a:lstStyle/>
          <a:p>
            <a:r>
              <a:rPr lang="en-GB"/>
              <a:t>Click to edit Master title style</a:t>
            </a:r>
          </a:p>
        </p:txBody>
      </p:sp>
      <p:pic>
        <p:nvPicPr>
          <p:cNvPr id="4" name="Picture 3">
            <a:extLst>
              <a:ext uri="{FF2B5EF4-FFF2-40B4-BE49-F238E27FC236}">
                <a16:creationId xmlns:a16="http://schemas.microsoft.com/office/drawing/2014/main" id="{A7A76A25-7FDC-D21F-6B02-29E56EF63B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5560" cy="6858000"/>
          </a:xfrm>
          <a:prstGeom prst="rect">
            <a:avLst/>
          </a:prstGeom>
        </p:spPr>
      </p:pic>
    </p:spTree>
    <p:extLst>
      <p:ext uri="{BB962C8B-B14F-4D97-AF65-F5344CB8AC3E}">
        <p14:creationId xmlns:p14="http://schemas.microsoft.com/office/powerpoint/2010/main" val="3973844606"/>
      </p:ext>
    </p:extLst>
  </p:cSld>
  <p:clrMapOvr>
    <a:masterClrMapping/>
  </p:clrMapOvr>
  <p:transition>
    <p:wipe dir="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005CF-5D63-8F85-F556-22223DC50F24}"/>
              </a:ext>
            </a:extLst>
          </p:cNvPr>
          <p:cNvSpPr>
            <a:spLocks noGrp="1"/>
          </p:cNvSpPr>
          <p:nvPr>
            <p:ph type="title"/>
          </p:nvPr>
        </p:nvSpPr>
        <p:spPr/>
        <p:txBody>
          <a:bodyPr/>
          <a:lstStyle/>
          <a:p>
            <a:r>
              <a:rPr lang="en-GB"/>
              <a:t>Click to edit Master title style</a:t>
            </a:r>
          </a:p>
        </p:txBody>
      </p:sp>
      <p:pic>
        <p:nvPicPr>
          <p:cNvPr id="4" name="Picture 3">
            <a:extLst>
              <a:ext uri="{FF2B5EF4-FFF2-40B4-BE49-F238E27FC236}">
                <a16:creationId xmlns:a16="http://schemas.microsoft.com/office/drawing/2014/main" id="{12C816E6-AF90-4C2E-E971-2AD09342559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917"/>
            <a:ext cx="12202539" cy="6852083"/>
          </a:xfrm>
          <a:prstGeom prst="rect">
            <a:avLst/>
          </a:prstGeom>
        </p:spPr>
      </p:pic>
    </p:spTree>
    <p:extLst>
      <p:ext uri="{BB962C8B-B14F-4D97-AF65-F5344CB8AC3E}">
        <p14:creationId xmlns:p14="http://schemas.microsoft.com/office/powerpoint/2010/main" val="1339005149"/>
      </p:ext>
    </p:extLst>
  </p:cSld>
  <p:clrMapOvr>
    <a:masterClrMapping/>
  </p:clrMapOvr>
  <p:transition>
    <p:wipe dir="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5C7BF-0EC4-AC8B-EA4B-0C84CF85B7B9}"/>
              </a:ext>
            </a:extLst>
          </p:cNvPr>
          <p:cNvSpPr>
            <a:spLocks noGrp="1"/>
          </p:cNvSpPr>
          <p:nvPr>
            <p:ph type="title"/>
          </p:nvPr>
        </p:nvSpPr>
        <p:spPr/>
        <p:txBody>
          <a:bodyPr/>
          <a:lstStyle/>
          <a:p>
            <a:r>
              <a:rPr lang="en-GB"/>
              <a:t>Click to edit Master title style</a:t>
            </a:r>
          </a:p>
        </p:txBody>
      </p:sp>
      <p:pic>
        <p:nvPicPr>
          <p:cNvPr id="4" name="Picture 3">
            <a:extLst>
              <a:ext uri="{FF2B5EF4-FFF2-40B4-BE49-F238E27FC236}">
                <a16:creationId xmlns:a16="http://schemas.microsoft.com/office/drawing/2014/main" id="{D340682F-2706-50E9-6980-2687FA19DB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986" y="0"/>
            <a:ext cx="12175015" cy="6858000"/>
          </a:xfrm>
          <a:prstGeom prst="rect">
            <a:avLst/>
          </a:prstGeom>
        </p:spPr>
      </p:pic>
    </p:spTree>
    <p:extLst>
      <p:ext uri="{BB962C8B-B14F-4D97-AF65-F5344CB8AC3E}">
        <p14:creationId xmlns:p14="http://schemas.microsoft.com/office/powerpoint/2010/main" val="3128686975"/>
      </p:ext>
    </p:extLst>
  </p:cSld>
  <p:clrMapOvr>
    <a:masterClrMapping/>
  </p:clrMapOvr>
  <p:transition>
    <p:wipe dir="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EF4AC-8DB8-F2F0-4459-3C56E9EE5A53}"/>
              </a:ext>
            </a:extLst>
          </p:cNvPr>
          <p:cNvSpPr>
            <a:spLocks noGrp="1"/>
          </p:cNvSpPr>
          <p:nvPr>
            <p:ph type="title"/>
          </p:nvPr>
        </p:nvSpPr>
        <p:spPr/>
        <p:txBody>
          <a:bodyPr/>
          <a:lstStyle/>
          <a:p>
            <a:r>
              <a:rPr lang="en-GB"/>
              <a:t>Click to edit Master title style</a:t>
            </a:r>
          </a:p>
        </p:txBody>
      </p:sp>
      <p:pic>
        <p:nvPicPr>
          <p:cNvPr id="4" name="Picture 3">
            <a:extLst>
              <a:ext uri="{FF2B5EF4-FFF2-40B4-BE49-F238E27FC236}">
                <a16:creationId xmlns:a16="http://schemas.microsoft.com/office/drawing/2014/main" id="{DD2A838C-1A9A-F0A0-D97E-3C952931BE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24"/>
            <a:ext cx="12195243" cy="6856177"/>
          </a:xfrm>
          <a:prstGeom prst="rect">
            <a:avLst/>
          </a:prstGeom>
        </p:spPr>
      </p:pic>
    </p:spTree>
    <p:extLst>
      <p:ext uri="{BB962C8B-B14F-4D97-AF65-F5344CB8AC3E}">
        <p14:creationId xmlns:p14="http://schemas.microsoft.com/office/powerpoint/2010/main" val="1974991741"/>
      </p:ext>
    </p:extLst>
  </p:cSld>
  <p:clrMapOvr>
    <a:masterClrMapping/>
  </p:clrMapOvr>
  <p:transition>
    <p:wipe dir="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D6900-DBA6-803A-3861-DE229317162A}"/>
              </a:ext>
            </a:extLst>
          </p:cNvPr>
          <p:cNvSpPr>
            <a:spLocks noGrp="1"/>
          </p:cNvSpPr>
          <p:nvPr>
            <p:ph type="title"/>
          </p:nvPr>
        </p:nvSpPr>
        <p:spPr/>
        <p:txBody>
          <a:bodyPr/>
          <a:lstStyle/>
          <a:p>
            <a:r>
              <a:rPr lang="en-GB"/>
              <a:t>Click to edit Master title style</a:t>
            </a:r>
          </a:p>
        </p:txBody>
      </p:sp>
      <p:pic>
        <p:nvPicPr>
          <p:cNvPr id="4" name="Picture 3">
            <a:extLst>
              <a:ext uri="{FF2B5EF4-FFF2-40B4-BE49-F238E27FC236}">
                <a16:creationId xmlns:a16="http://schemas.microsoft.com/office/drawing/2014/main" id="{CE7E508D-F898-A00E-A4AE-7DA5942ED1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3200"/>
            <a:ext cx="12215560" cy="6844800"/>
          </a:xfrm>
          <a:prstGeom prst="rect">
            <a:avLst/>
          </a:prstGeom>
        </p:spPr>
      </p:pic>
    </p:spTree>
    <p:extLst>
      <p:ext uri="{BB962C8B-B14F-4D97-AF65-F5344CB8AC3E}">
        <p14:creationId xmlns:p14="http://schemas.microsoft.com/office/powerpoint/2010/main" val="2665866313"/>
      </p:ext>
    </p:extLst>
  </p:cSld>
  <p:clrMapOvr>
    <a:masterClrMapping/>
  </p:clrMapOvr>
  <p:transition>
    <p:wipe dir="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6D8EB-B438-EEB8-78DA-0CD266B414C4}"/>
              </a:ext>
            </a:extLst>
          </p:cNvPr>
          <p:cNvSpPr>
            <a:spLocks noGrp="1"/>
          </p:cNvSpPr>
          <p:nvPr>
            <p:ph type="title"/>
          </p:nvPr>
        </p:nvSpPr>
        <p:spPr/>
        <p:txBody>
          <a:bodyPr/>
          <a:lstStyle/>
          <a:p>
            <a:r>
              <a:rPr lang="en-GB"/>
              <a:t>Click to edit Master title style</a:t>
            </a:r>
          </a:p>
        </p:txBody>
      </p:sp>
      <p:pic>
        <p:nvPicPr>
          <p:cNvPr id="4" name="Picture 3">
            <a:extLst>
              <a:ext uri="{FF2B5EF4-FFF2-40B4-BE49-F238E27FC236}">
                <a16:creationId xmlns:a16="http://schemas.microsoft.com/office/drawing/2014/main" id="{2B795D88-D21C-74A1-B9F7-37BB10D474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5560" cy="6858000"/>
          </a:xfrm>
          <a:prstGeom prst="rect">
            <a:avLst/>
          </a:prstGeom>
        </p:spPr>
      </p:pic>
    </p:spTree>
    <p:extLst>
      <p:ext uri="{BB962C8B-B14F-4D97-AF65-F5344CB8AC3E}">
        <p14:creationId xmlns:p14="http://schemas.microsoft.com/office/powerpoint/2010/main" val="310140064"/>
      </p:ext>
    </p:extLst>
  </p:cSld>
  <p:clrMapOvr>
    <a:masterClrMapping/>
  </p:clrMapOvr>
  <p:transition>
    <p:wipe dir="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CF10C-D738-D2FB-FAC5-610ACEAAA22B}"/>
              </a:ext>
            </a:extLst>
          </p:cNvPr>
          <p:cNvSpPr>
            <a:spLocks noGrp="1"/>
          </p:cNvSpPr>
          <p:nvPr>
            <p:ph type="title"/>
          </p:nvPr>
        </p:nvSpPr>
        <p:spPr/>
        <p:txBody>
          <a:bodyPr/>
          <a:lstStyle/>
          <a:p>
            <a:r>
              <a:rPr lang="en-GB"/>
              <a:t>Click to edit Master title style</a:t>
            </a:r>
          </a:p>
        </p:txBody>
      </p:sp>
      <p:pic>
        <p:nvPicPr>
          <p:cNvPr id="4" name="Picture 3">
            <a:extLst>
              <a:ext uri="{FF2B5EF4-FFF2-40B4-BE49-F238E27FC236}">
                <a16:creationId xmlns:a16="http://schemas.microsoft.com/office/drawing/2014/main" id="{73132D77-515B-AB6F-BDB5-2292FBF9E5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5560" cy="6858000"/>
          </a:xfrm>
          <a:prstGeom prst="rect">
            <a:avLst/>
          </a:prstGeom>
        </p:spPr>
      </p:pic>
    </p:spTree>
    <p:extLst>
      <p:ext uri="{BB962C8B-B14F-4D97-AF65-F5344CB8AC3E}">
        <p14:creationId xmlns:p14="http://schemas.microsoft.com/office/powerpoint/2010/main" val="1098426899"/>
      </p:ext>
    </p:extLst>
  </p:cSld>
  <p:clrMapOvr>
    <a:masterClrMapping/>
  </p:clrMapOvr>
  <p:transition>
    <p:wipe dir="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B1C3E-5F7B-CA49-6DE7-591A9B0599CC}"/>
              </a:ext>
            </a:extLst>
          </p:cNvPr>
          <p:cNvSpPr>
            <a:spLocks noGrp="1"/>
          </p:cNvSpPr>
          <p:nvPr>
            <p:ph type="title"/>
          </p:nvPr>
        </p:nvSpPr>
        <p:spPr/>
        <p:txBody>
          <a:bodyPr/>
          <a:lstStyle/>
          <a:p>
            <a:r>
              <a:rPr lang="en-GB"/>
              <a:t>Click to edit Master title style</a:t>
            </a:r>
          </a:p>
        </p:txBody>
      </p:sp>
      <p:pic>
        <p:nvPicPr>
          <p:cNvPr id="4" name="Picture 3">
            <a:extLst>
              <a:ext uri="{FF2B5EF4-FFF2-40B4-BE49-F238E27FC236}">
                <a16:creationId xmlns:a16="http://schemas.microsoft.com/office/drawing/2014/main" id="{3F2ACF32-D1A8-1491-7767-70B14A79EEE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24"/>
            <a:ext cx="12195243" cy="6856177"/>
          </a:xfrm>
          <a:prstGeom prst="rect">
            <a:avLst/>
          </a:prstGeom>
        </p:spPr>
      </p:pic>
    </p:spTree>
    <p:extLst>
      <p:ext uri="{BB962C8B-B14F-4D97-AF65-F5344CB8AC3E}">
        <p14:creationId xmlns:p14="http://schemas.microsoft.com/office/powerpoint/2010/main" val="3956043269"/>
      </p:ext>
    </p:extLst>
  </p:cSld>
  <p:clrMapOvr>
    <a:masterClrMapping/>
  </p:clrMapOvr>
  <p:transition>
    <p:wipe dir="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810C7-66BC-037C-F9E9-12585F6E7EE8}"/>
              </a:ext>
            </a:extLst>
          </p:cNvPr>
          <p:cNvSpPr>
            <a:spLocks noGrp="1"/>
          </p:cNvSpPr>
          <p:nvPr>
            <p:ph type="title"/>
          </p:nvPr>
        </p:nvSpPr>
        <p:spPr/>
        <p:txBody>
          <a:bodyPr/>
          <a:lstStyle/>
          <a:p>
            <a:r>
              <a:rPr lang="en-GB"/>
              <a:t>Click to edit Master title style</a:t>
            </a:r>
          </a:p>
        </p:txBody>
      </p:sp>
      <p:pic>
        <p:nvPicPr>
          <p:cNvPr id="4" name="Picture 3">
            <a:extLst>
              <a:ext uri="{FF2B5EF4-FFF2-40B4-BE49-F238E27FC236}">
                <a16:creationId xmlns:a16="http://schemas.microsoft.com/office/drawing/2014/main" id="{F8F548A6-6BDB-1B05-1040-4265FAA008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824"/>
            <a:ext cx="12195241" cy="6856177"/>
          </a:xfrm>
          <a:prstGeom prst="rect">
            <a:avLst/>
          </a:prstGeom>
        </p:spPr>
      </p:pic>
    </p:spTree>
    <p:extLst>
      <p:ext uri="{BB962C8B-B14F-4D97-AF65-F5344CB8AC3E}">
        <p14:creationId xmlns:p14="http://schemas.microsoft.com/office/powerpoint/2010/main" val="1225377469"/>
      </p:ext>
    </p:extLst>
  </p:cSld>
  <p:clrMapOvr>
    <a:masterClrMapping/>
  </p:clrMapOvr>
  <p:transition>
    <p:wipe dir="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AF6C-D3B9-19B4-D5D4-D20A90BC4306}"/>
              </a:ext>
            </a:extLst>
          </p:cNvPr>
          <p:cNvSpPr>
            <a:spLocks noGrp="1"/>
          </p:cNvSpPr>
          <p:nvPr>
            <p:ph type="title"/>
          </p:nvPr>
        </p:nvSpPr>
        <p:spPr/>
        <p:txBody>
          <a:bodyPr/>
          <a:lstStyle/>
          <a:p>
            <a:r>
              <a:rPr lang="en-GB"/>
              <a:t>Click to edit Master title style</a:t>
            </a:r>
          </a:p>
        </p:txBody>
      </p:sp>
      <p:pic>
        <p:nvPicPr>
          <p:cNvPr id="4" name="Picture 3">
            <a:extLst>
              <a:ext uri="{FF2B5EF4-FFF2-40B4-BE49-F238E27FC236}">
                <a16:creationId xmlns:a16="http://schemas.microsoft.com/office/drawing/2014/main" id="{428E6EBA-F550-51D9-8627-674732244F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215560" cy="6858000"/>
          </a:xfrm>
          <a:prstGeom prst="rect">
            <a:avLst/>
          </a:prstGeom>
        </p:spPr>
      </p:pic>
    </p:spTree>
    <p:extLst>
      <p:ext uri="{BB962C8B-B14F-4D97-AF65-F5344CB8AC3E}">
        <p14:creationId xmlns:p14="http://schemas.microsoft.com/office/powerpoint/2010/main" val="3079541886"/>
      </p:ext>
    </p:extLst>
  </p:cSld>
  <p:clrMapOvr>
    <a:masterClrMapping/>
  </p:clrMapOvr>
  <p:transition>
    <p:wipe dir="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A black and white logo&#10;&#10;Description automatically generated">
            <a:extLst>
              <a:ext uri="{FF2B5EF4-FFF2-40B4-BE49-F238E27FC236}">
                <a16:creationId xmlns:a16="http://schemas.microsoft.com/office/drawing/2014/main" id="{18F1450B-2489-4DCE-CB0D-1AC48A6D9E4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r="42103"/>
          <a:stretch>
            <a:fillRect/>
          </a:stretch>
        </p:blipFill>
        <p:spPr>
          <a:xfrm>
            <a:off x="284652" y="6098066"/>
            <a:ext cx="1093144" cy="593399"/>
          </a:xfrm>
          <a:prstGeom prst="rect">
            <a:avLst/>
          </a:prstGeom>
        </p:spPr>
      </p:pic>
      <p:pic>
        <p:nvPicPr>
          <p:cNvPr id="4" name="Picture 3">
            <a:extLst>
              <a:ext uri="{FF2B5EF4-FFF2-40B4-BE49-F238E27FC236}">
                <a16:creationId xmlns:a16="http://schemas.microsoft.com/office/drawing/2014/main" id="{0E469604-1CC7-7ADD-6A07-F8110634F2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215560" cy="6858000"/>
          </a:xfrm>
          <a:prstGeom prst="rect">
            <a:avLst/>
          </a:prstGeom>
        </p:spPr>
      </p:pic>
    </p:spTree>
    <p:extLst>
      <p:ext uri="{BB962C8B-B14F-4D97-AF65-F5344CB8AC3E}">
        <p14:creationId xmlns:p14="http://schemas.microsoft.com/office/powerpoint/2010/main" val="1085724183"/>
      </p:ext>
    </p:extLst>
  </p:cSld>
  <p:clrMapOvr>
    <a:masterClrMapping/>
  </p:clrMapOvr>
  <p:transition>
    <p:wipe dir="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E4DD-ABF4-E44B-1D3D-95BB58E23AB6}"/>
              </a:ext>
            </a:extLst>
          </p:cNvPr>
          <p:cNvSpPr>
            <a:spLocks noGrp="1"/>
          </p:cNvSpPr>
          <p:nvPr>
            <p:ph type="title"/>
          </p:nvPr>
        </p:nvSpPr>
        <p:spPr/>
        <p:txBody>
          <a:bodyPr/>
          <a:lstStyle/>
          <a:p>
            <a:r>
              <a:rPr lang="en-GB"/>
              <a:t>Click to edit Master title style</a:t>
            </a:r>
          </a:p>
        </p:txBody>
      </p:sp>
      <p:pic>
        <p:nvPicPr>
          <p:cNvPr id="4" name="Picture 3">
            <a:extLst>
              <a:ext uri="{FF2B5EF4-FFF2-40B4-BE49-F238E27FC236}">
                <a16:creationId xmlns:a16="http://schemas.microsoft.com/office/drawing/2014/main" id="{32AD21E6-A6AD-93D9-AE7E-77BA4919AF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824"/>
            <a:ext cx="12195243" cy="6856177"/>
          </a:xfrm>
          <a:prstGeom prst="rect">
            <a:avLst/>
          </a:prstGeom>
        </p:spPr>
      </p:pic>
    </p:spTree>
    <p:extLst>
      <p:ext uri="{BB962C8B-B14F-4D97-AF65-F5344CB8AC3E}">
        <p14:creationId xmlns:p14="http://schemas.microsoft.com/office/powerpoint/2010/main" val="1770944615"/>
      </p:ext>
    </p:extLst>
  </p:cSld>
  <p:clrMapOvr>
    <a:masterClrMapping/>
  </p:clrMapOvr>
  <p:transition>
    <p:wipe dir="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pic>
        <p:nvPicPr>
          <p:cNvPr id="5" name="Picture 4" descr="A black and white logo&#10;&#10;Description automatically generated">
            <a:extLst>
              <a:ext uri="{FF2B5EF4-FFF2-40B4-BE49-F238E27FC236}">
                <a16:creationId xmlns:a16="http://schemas.microsoft.com/office/drawing/2014/main" id="{0F20F543-E976-9C2F-36F6-4DDC5E2B76A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r="42103"/>
          <a:stretch>
            <a:fillRect/>
          </a:stretch>
        </p:blipFill>
        <p:spPr>
          <a:xfrm>
            <a:off x="284652" y="6098066"/>
            <a:ext cx="1093144" cy="593399"/>
          </a:xfrm>
          <a:prstGeom prst="rect">
            <a:avLst/>
          </a:prstGeom>
        </p:spPr>
      </p:pic>
    </p:spTree>
    <p:extLst>
      <p:ext uri="{BB962C8B-B14F-4D97-AF65-F5344CB8AC3E}">
        <p14:creationId xmlns:p14="http://schemas.microsoft.com/office/powerpoint/2010/main" val="3831540208"/>
      </p:ext>
    </p:extLst>
  </p:cSld>
  <p:clrMapOvr>
    <a:masterClrMapping/>
  </p:clrMapOvr>
  <p:transition>
    <p:wipe dir="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pic>
        <p:nvPicPr>
          <p:cNvPr id="5" name="Picture 4" descr="A black and white logo&#10;&#10;Description automatically generated">
            <a:extLst>
              <a:ext uri="{FF2B5EF4-FFF2-40B4-BE49-F238E27FC236}">
                <a16:creationId xmlns:a16="http://schemas.microsoft.com/office/drawing/2014/main" id="{867AB58D-9229-08FE-C6A2-3EFC6F62C1F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r="42103"/>
          <a:stretch>
            <a:fillRect/>
          </a:stretch>
        </p:blipFill>
        <p:spPr>
          <a:xfrm>
            <a:off x="284652" y="6098066"/>
            <a:ext cx="1093144" cy="593399"/>
          </a:xfrm>
          <a:prstGeom prst="rect">
            <a:avLst/>
          </a:prstGeom>
        </p:spPr>
      </p:pic>
    </p:spTree>
    <p:extLst>
      <p:ext uri="{BB962C8B-B14F-4D97-AF65-F5344CB8AC3E}">
        <p14:creationId xmlns:p14="http://schemas.microsoft.com/office/powerpoint/2010/main" val="3627118440"/>
      </p:ext>
    </p:extLst>
  </p:cSld>
  <p:clrMapOvr>
    <a:masterClrMapping/>
  </p:clrMapOvr>
  <p:transition>
    <p:wipe dir="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White Blank ">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67F0918-AD45-1C15-1F12-FD8FD035533D}"/>
              </a:ext>
            </a:extLst>
          </p:cNvPr>
          <p:cNvSpPr/>
          <p:nvPr userDrawn="1"/>
        </p:nvSpPr>
        <p:spPr>
          <a:xfrm>
            <a:off x="0" y="0"/>
            <a:ext cx="12192000" cy="6858000"/>
          </a:xfrm>
          <a:prstGeom prst="rect">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base" latinLnBrk="0" hangingPunct="1">
              <a:lnSpc>
                <a:spcPct val="100000"/>
              </a:lnSpc>
              <a:spcBef>
                <a:spcPct val="0"/>
              </a:spcBef>
              <a:spcAft>
                <a:spcPct val="0"/>
              </a:spcAft>
              <a:buClrTx/>
              <a:buSzTx/>
              <a:buFontTx/>
              <a:buNone/>
              <a:tabLst/>
              <a:defRPr/>
            </a:pPr>
            <a:endParaRPr kumimoji="0" lang="en-US" sz="2400" b="1" i="1"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6357631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Black_scan_slide">
    <p:bg>
      <p:bgPr>
        <a:solidFill>
          <a:srgbClr val="000000"/>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257E9C2B-A4DC-BFDF-7577-2FBD20DBCD45}"/>
              </a:ext>
            </a:extLst>
          </p:cNvPr>
          <p:cNvSpPr>
            <a:spLocks noGrp="1"/>
          </p:cNvSpPr>
          <p:nvPr>
            <p:ph type="title" hasCustomPrompt="1"/>
          </p:nvPr>
        </p:nvSpPr>
        <p:spPr>
          <a:xfrm>
            <a:off x="251579" y="207743"/>
            <a:ext cx="7652096" cy="230832"/>
          </a:xfrm>
        </p:spPr>
        <p:txBody>
          <a:bodyPr wrap="square" lIns="0" tIns="0" rIns="0" bIns="0" anchor="t">
            <a:noAutofit/>
          </a:bodyPr>
          <a:lstStyle>
            <a:lvl1pPr algn="l" defTabSz="914377" rtl="0" eaLnBrk="1" latinLnBrk="0" hangingPunct="1">
              <a:lnSpc>
                <a:spcPct val="100000"/>
              </a:lnSpc>
              <a:spcBef>
                <a:spcPct val="0"/>
              </a:spcBef>
              <a:buNone/>
              <a:defRPr lang="en-US" sz="1500" b="1" kern="1200" dirty="0">
                <a:solidFill>
                  <a:schemeClr val="tx2"/>
                </a:solidFill>
                <a:latin typeface="+mj-lt"/>
                <a:ea typeface="+mj-ea"/>
                <a:cs typeface="+mj-cs"/>
              </a:defRPr>
            </a:lvl1pPr>
          </a:lstStyle>
          <a:p>
            <a:r>
              <a:rPr lang="en-US" dirty="0"/>
              <a:t>Section reference</a:t>
            </a:r>
          </a:p>
        </p:txBody>
      </p:sp>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7"/>
            <a:ext cx="7652096" cy="492443"/>
          </a:xfrm>
        </p:spPr>
        <p:txBody>
          <a:bodyPr wrap="square" lIns="0" tIns="0" rIns="0" bIns="0" anchor="t">
            <a:noAutofit/>
          </a:bodyPr>
          <a:lstStyle>
            <a:lvl1pPr marL="0" indent="0" algn="l">
              <a:lnSpc>
                <a:spcPct val="100000"/>
              </a:lnSpc>
              <a:spcBef>
                <a:spcPts val="0"/>
              </a:spcBef>
              <a:buNone/>
              <a:defRPr lang="en-US" sz="3200" b="1" kern="1200" dirty="0">
                <a:solidFill>
                  <a:schemeClr val="tx2"/>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pic>
        <p:nvPicPr>
          <p:cNvPr id="4" name="Picture 3">
            <a:extLst>
              <a:ext uri="{FF2B5EF4-FFF2-40B4-BE49-F238E27FC236}">
                <a16:creationId xmlns:a16="http://schemas.microsoft.com/office/drawing/2014/main" id="{5FE69398-0F6F-976B-8A6D-9FA056F2ADA7}"/>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backgroundRemoval t="10000" b="90000" l="5575" r="94948">
                        <a14:foregroundMark x1="7143" y1="20000" x2="8362" y2="22000"/>
                        <a14:foregroundMark x1="6272" y1="16000" x2="5575" y2="14000"/>
                        <a14:foregroundMark x1="10279" y1="13333" x2="11150" y2="14333"/>
                        <a14:foregroundMark x1="14286" y1="14667" x2="13937" y2="16667"/>
                        <a14:foregroundMark x1="20383" y1="14000" x2="20209" y2="16000"/>
                        <a14:foregroundMark x1="26307" y1="14333" x2="26655" y2="18000"/>
                        <a14:foregroundMark x1="31359" y1="14333" x2="31359" y2="14333"/>
                        <a14:foregroundMark x1="31359" y1="13667" x2="31707" y2="12333"/>
                        <a14:foregroundMark x1="31185" y1="14333" x2="31359" y2="13667"/>
                        <a14:foregroundMark x1="16376" y1="30000" x2="16376" y2="30000"/>
                        <a14:foregroundMark x1="20209" y1="41333" x2="20209" y2="41333"/>
                        <a14:foregroundMark x1="42509" y1="39000" x2="42509" y2="39000"/>
                        <a14:foregroundMark x1="72997" y1="59000" x2="72997" y2="59000"/>
                        <a14:foregroundMark x1="94251" y1="30000" x2="94251" y2="30000"/>
                        <a14:foregroundMark x1="23693" y1="82667" x2="23693" y2="82667"/>
                        <a14:foregroundMark x1="15505" y1="81667" x2="15505" y2="81667"/>
                        <a14:foregroundMark x1="94425" y1="66000" x2="94425" y2="66000"/>
                        <a14:foregroundMark x1="94425" y1="60000" x2="94425" y2="60000"/>
                        <a14:foregroundMark x1="94077" y1="78333" x2="94077" y2="78333"/>
                        <a14:foregroundMark x1="94948" y1="85333" x2="94948" y2="85333"/>
                        <a14:foregroundMark x1="77178" y1="64333" x2="77178" y2="64333"/>
                        <a14:foregroundMark x1="82753" y1="66000" x2="82753" y2="66000"/>
                        <a14:foregroundMark x1="85714" y1="77667" x2="85714" y2="77667"/>
                        <a14:foregroundMark x1="80662" y1="78667" x2="80662" y2="78667"/>
                        <a14:foregroundMark x1="88153" y1="78000" x2="88153" y2="78000"/>
                        <a14:foregroundMark x1="92683" y1="81000" x2="92683" y2="81000"/>
                        <a14:foregroundMark x1="92857" y1="84000" x2="92857" y2="84000"/>
                        <a14:foregroundMark x1="85366" y1="81000" x2="85366" y2="81000"/>
                        <a14:foregroundMark x1="85714" y1="81333" x2="85714" y2="81333"/>
                        <a14:foregroundMark x1="77875" y1="81667" x2="77875" y2="81667"/>
                        <a14:foregroundMark x1="76132" y1="84333" x2="76132" y2="84333"/>
                        <a14:foregroundMark x1="73868" y1="81667" x2="73868" y2="81667"/>
                        <a14:foregroundMark x1="69686" y1="81333" x2="69686" y2="81333"/>
                        <a14:foregroundMark x1="63066" y1="81667" x2="63066" y2="81667"/>
                        <a14:foregroundMark x1="55923" y1="80333" x2="55923" y2="80333"/>
                        <a14:foregroundMark x1="53310" y1="81000" x2="53310" y2="81000"/>
                        <a14:foregroundMark x1="47213" y1="82333" x2="47213" y2="82333"/>
                        <a14:foregroundMark x1="48084" y1="78000" x2="48084" y2="78000"/>
                        <a14:foregroundMark x1="39721" y1="78667" x2="39721" y2="78667"/>
                        <a14:foregroundMark x1="36237" y1="81667" x2="36237" y2="81667"/>
                        <a14:foregroundMark x1="30836" y1="85333" x2="30836" y2="85333"/>
                        <a14:foregroundMark x1="31185" y1="85000" x2="31185" y2="85000"/>
                        <a14:foregroundMark x1="91289" y1="78333" x2="91289" y2="78333"/>
                        <a14:foregroundMark x1="94077" y1="78000" x2="94077" y2="78000"/>
                        <a14:foregroundMark x1="31882" y1="13667" x2="31882" y2="13667"/>
                        <a14:foregroundMark x1="43902" y1="81000" x2="43902" y2="81000"/>
                        <a14:foregroundMark x1="34669" y1="82000" x2="34669" y2="82000"/>
                        <a14:foregroundMark x1="15157" y1="78333" x2="15157" y2="78333"/>
                        <a14:foregroundMark x1="16725" y1="79333" x2="16725" y2="79333"/>
                        <a14:foregroundMark x1="18467" y1="80667" x2="18467" y2="80667"/>
                        <a14:foregroundMark x1="63937" y1="85000" x2="63937" y2="85000"/>
                        <a14:foregroundMark x1="63763" y1="83000" x2="63937" y2="85333"/>
                        <a14:foregroundMark x1="55575" y1="84667" x2="55575" y2="85000"/>
                        <a14:foregroundMark x1="55575" y1="83333" x2="55575" y2="84667"/>
                        <a14:foregroundMark x1="74390" y1="81333" x2="74913" y2="82000"/>
                        <a14:foregroundMark x1="65331" y1="85000" x2="65331" y2="85000"/>
                        <a14:foregroundMark x1="85366" y1="82000" x2="85889" y2="82000"/>
                        <a14:foregroundMark x1="94774" y1="77333" x2="94774" y2="78333"/>
                        <a14:foregroundMark x1="19164" y1="85333" x2="20209" y2="85333"/>
                        <a14:foregroundMark x1="20383" y1="85333" x2="20383" y2="85333"/>
                        <a14:foregroundMark x1="26655" y1="79000" x2="26655" y2="79000"/>
                        <a14:foregroundMark x1="35017" y1="83667" x2="35017" y2="83667"/>
                        <a14:foregroundMark x1="35017" y1="80667" x2="35017" y2="80667"/>
                        <a14:foregroundMark x1="35192" y1="82000" x2="35192" y2="82000"/>
                        <a14:foregroundMark x1="35192" y1="81333" x2="35192" y2="81333"/>
                        <a14:foregroundMark x1="35192" y1="82333" x2="35192" y2="82333"/>
                        <a14:foregroundMark x1="35192" y1="81667" x2="35192" y2="81667"/>
                        <a14:foregroundMark x1="59233" y1="80000" x2="59233" y2="80000"/>
                        <a14:foregroundMark x1="61324" y1="85000" x2="61324" y2="85000"/>
                        <a14:foregroundMark x1="62021" y1="82000" x2="62021" y2="82000"/>
                        <a14:backgroundMark x1="21603" y1="16000" x2="21603" y2="16000"/>
                        <a14:backgroundMark x1="21951" y1="16333" x2="21951" y2="16333"/>
                        <a14:backgroundMark x1="71603" y1="61667" x2="71603" y2="61667"/>
                        <a14:backgroundMark x1="35540" y1="81000" x2="35540" y2="81000"/>
                        <a14:backgroundMark x1="43554" y1="80333" x2="43554" y2="80333"/>
                        <a14:backgroundMark x1="43380" y1="79667" x2="43380" y2="79667"/>
                        <a14:backgroundMark x1="43554" y1="80000" x2="43554" y2="80000"/>
                        <a14:backgroundMark x1="43554" y1="80000" x2="43554" y2="80000"/>
                        <a14:backgroundMark x1="30488" y1="13667" x2="30488" y2="13667"/>
                        <a14:backgroundMark x1="15505" y1="79667" x2="15505" y2="79667"/>
                        <a14:backgroundMark x1="15679" y1="80333" x2="15679" y2="80333"/>
                        <a14:backgroundMark x1="17521" y1="80667" x2="17422" y2="82000"/>
                        <a14:backgroundMark x1="17596" y1="79667" x2="17521" y2="80667"/>
                        <a14:backgroundMark x1="29094" y1="81000" x2="29268" y2="82333"/>
                        <a14:backgroundMark x1="28571" y1="80333" x2="28571" y2="80333"/>
                        <a14:backgroundMark x1="28746" y1="80000" x2="28746" y2="80000"/>
                        <a14:backgroundMark x1="28920" y1="80667" x2="28920" y2="80667"/>
                        <a14:backgroundMark x1="30662" y1="84667" x2="30662" y2="84667"/>
                        <a14:backgroundMark x1="30662" y1="85333" x2="30662" y2="85333"/>
                        <a14:backgroundMark x1="30488" y1="86000" x2="30488" y2="86000"/>
                        <a14:backgroundMark x1="23171" y1="82000" x2="23171" y2="82000"/>
                        <a14:backgroundMark x1="22997" y1="81000" x2="22997" y2="81000"/>
                        <a14:backgroundMark x1="36063" y1="80333" x2="36063" y2="80333"/>
                        <a14:backgroundMark x1="36237" y1="80000" x2="36237" y2="80000"/>
                        <a14:backgroundMark x1="35889" y1="79667" x2="35889" y2="79667"/>
                        <a14:backgroundMark x1="56446" y1="80667" x2="56446" y2="80667"/>
                        <a14:backgroundMark x1="69512" y1="80000" x2="69512" y2="80000"/>
                        <a14:backgroundMark x1="77352" y1="80333" x2="77352" y2="80333"/>
                        <a14:backgroundMark x1="85540" y1="83333" x2="85540" y2="83333"/>
                        <a14:backgroundMark x1="85017" y1="83667" x2="85017" y2="83667"/>
                        <a14:backgroundMark x1="56272" y1="84667" x2="56272" y2="84667"/>
                        <a14:backgroundMark x1="60105" y1="83333" x2="60105" y2="83333"/>
                        <a14:backgroundMark x1="60105" y1="83333" x2="60105" y2="83333"/>
                        <a14:backgroundMark x1="60105" y1="82333" x2="60105" y2="82333"/>
                        <a14:backgroundMark x1="60279" y1="81333" x2="60279" y2="81333"/>
                        <a14:backgroundMark x1="62544" y1="82667" x2="62544" y2="82667"/>
                        <a14:backgroundMark x1="63240" y1="81667" x2="63240" y2="81667"/>
                      </a14:backgroundRemoval>
                    </a14:imgEffect>
                  </a14:imgLayer>
                </a14:imgProps>
              </a:ext>
              <a:ext uri="{28A0092B-C50C-407E-A947-70E740481C1C}">
                <a14:useLocalDpi xmlns:a14="http://schemas.microsoft.com/office/drawing/2010/main" val="0"/>
              </a:ext>
            </a:extLst>
          </a:blip>
          <a:stretch>
            <a:fillRect/>
          </a:stretch>
        </p:blipFill>
        <p:spPr>
          <a:xfrm>
            <a:off x="35860" y="6235086"/>
            <a:ext cx="997109" cy="521137"/>
          </a:xfrm>
          <a:prstGeom prst="rect">
            <a:avLst/>
          </a:prstGeom>
        </p:spPr>
      </p:pic>
    </p:spTree>
    <p:extLst>
      <p:ext uri="{BB962C8B-B14F-4D97-AF65-F5344CB8AC3E}">
        <p14:creationId xmlns:p14="http://schemas.microsoft.com/office/powerpoint/2010/main" val="522044645"/>
      </p:ext>
    </p:extLst>
  </p:cSld>
  <p:clrMapOvr>
    <a:overrideClrMapping bg1="dk1" tx1="lt1" bg2="dk2" tx2="lt2" accent1="accent1" accent2="accent2" accent3="accent3" accent4="accent4" accent5="accent5" accent6="accent6" hlink="hlink" folHlink="folHlink"/>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Page divider">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34A25F-3DCD-46EE-0D1E-B97A8787D436}"/>
              </a:ext>
            </a:extLst>
          </p:cNvPr>
          <p:cNvPicPr>
            <a:picLocks noChangeAspect="1"/>
          </p:cNvPicPr>
          <p:nvPr userDrawn="1"/>
        </p:nvPicPr>
        <p:blipFill>
          <a:blip r:embed="rId2"/>
          <a:stretch>
            <a:fillRect/>
          </a:stretch>
        </p:blipFill>
        <p:spPr>
          <a:xfrm flipH="1">
            <a:off x="0" y="12623"/>
            <a:ext cx="12192000" cy="6845379"/>
          </a:xfrm>
          <a:prstGeom prst="rect">
            <a:avLst/>
          </a:prstGeom>
        </p:spPr>
      </p:pic>
      <p:sp>
        <p:nvSpPr>
          <p:cNvPr id="4" name="Text Placeholder 3">
            <a:extLst>
              <a:ext uri="{FF2B5EF4-FFF2-40B4-BE49-F238E27FC236}">
                <a16:creationId xmlns:a16="http://schemas.microsoft.com/office/drawing/2014/main" id="{0305C770-A1A0-2DDE-7C67-69F4413FAB72}"/>
              </a:ext>
            </a:extLst>
          </p:cNvPr>
          <p:cNvSpPr>
            <a:spLocks noGrp="1"/>
          </p:cNvSpPr>
          <p:nvPr>
            <p:ph type="body" sz="quarter" idx="13" hasCustomPrompt="1"/>
          </p:nvPr>
        </p:nvSpPr>
        <p:spPr>
          <a:xfrm>
            <a:off x="4079876" y="976466"/>
            <a:ext cx="7254875" cy="2492991"/>
          </a:xfrm>
        </p:spPr>
        <p:txBody>
          <a:bodyPr lIns="0" tIns="0" rIns="0" bIns="0">
            <a:spAutoFit/>
          </a:bodyPr>
          <a:lstStyle>
            <a:lvl1pPr marL="0" indent="0">
              <a:lnSpc>
                <a:spcPct val="90000"/>
              </a:lnSpc>
              <a:spcBef>
                <a:spcPts val="0"/>
              </a:spcBef>
              <a:buNone/>
              <a:defRPr sz="9000" b="1">
                <a:solidFill>
                  <a:schemeClr val="tx1"/>
                </a:solidFill>
              </a:defRPr>
            </a:lvl1pPr>
            <a:lvl2pPr>
              <a:lnSpc>
                <a:spcPts val="91"/>
              </a:lnSpc>
              <a:spcBef>
                <a:spcPts val="0"/>
              </a:spcBef>
              <a:defRPr/>
            </a:lvl2pPr>
            <a:lvl3pPr>
              <a:lnSpc>
                <a:spcPts val="91"/>
              </a:lnSpc>
              <a:spcBef>
                <a:spcPts val="0"/>
              </a:spcBef>
              <a:defRPr/>
            </a:lvl3pPr>
            <a:lvl4pPr>
              <a:lnSpc>
                <a:spcPts val="91"/>
              </a:lnSpc>
              <a:spcBef>
                <a:spcPts val="0"/>
              </a:spcBef>
              <a:defRPr/>
            </a:lvl4pPr>
            <a:lvl5pPr>
              <a:lnSpc>
                <a:spcPts val="91"/>
              </a:lnSpc>
              <a:spcBef>
                <a:spcPts val="0"/>
              </a:spcBef>
              <a:defRPr/>
            </a:lvl5pPr>
          </a:lstStyle>
          <a:p>
            <a:pPr lvl="0"/>
            <a:r>
              <a:rPr lang="en-US" dirty="0"/>
              <a:t>Page </a:t>
            </a:r>
            <a:br>
              <a:rPr lang="en-US" dirty="0"/>
            </a:br>
            <a:r>
              <a:rPr lang="en-US" dirty="0"/>
              <a:t>Divider</a:t>
            </a:r>
          </a:p>
        </p:txBody>
      </p:sp>
      <p:grpSp>
        <p:nvGrpSpPr>
          <p:cNvPr id="2" name="Group 1">
            <a:extLst>
              <a:ext uri="{FF2B5EF4-FFF2-40B4-BE49-F238E27FC236}">
                <a16:creationId xmlns:a16="http://schemas.microsoft.com/office/drawing/2014/main" id="{2A20688E-0146-E6A8-73C6-6A300FB9F53F}"/>
              </a:ext>
            </a:extLst>
          </p:cNvPr>
          <p:cNvGrpSpPr/>
          <p:nvPr userDrawn="1"/>
        </p:nvGrpSpPr>
        <p:grpSpPr>
          <a:xfrm>
            <a:off x="8718738" y="214300"/>
            <a:ext cx="3114004" cy="310029"/>
            <a:chOff x="8718737" y="214299"/>
            <a:chExt cx="3114004" cy="310029"/>
          </a:xfrm>
        </p:grpSpPr>
        <p:pic>
          <p:nvPicPr>
            <p:cNvPr id="11" name="Picture 10" descr="A picture containing text, sign, clipart&#10;&#10;Description automatically generated">
              <a:extLst>
                <a:ext uri="{FF2B5EF4-FFF2-40B4-BE49-F238E27FC236}">
                  <a16:creationId xmlns:a16="http://schemas.microsoft.com/office/drawing/2014/main" id="{4F4B8EFC-2E67-E472-A132-226679547DDF}"/>
                </a:ext>
              </a:extLst>
            </p:cNvPr>
            <p:cNvPicPr>
              <a:picLocks noChangeAspect="1"/>
            </p:cNvPicPr>
            <p:nvPr userDrawn="1"/>
          </p:nvPicPr>
          <p:blipFill>
            <a:blip r:embed="rId3">
              <a:biLevel thresh="25000"/>
            </a:blip>
            <a:stretch>
              <a:fillRect/>
            </a:stretch>
          </p:blipFill>
          <p:spPr>
            <a:xfrm>
              <a:off x="8718737" y="256177"/>
              <a:ext cx="1519237" cy="238089"/>
            </a:xfrm>
            <a:prstGeom prst="rect">
              <a:avLst/>
            </a:prstGeom>
          </p:spPr>
        </p:pic>
        <p:pic>
          <p:nvPicPr>
            <p:cNvPr id="12" name="Picture 11" descr="Blue letters on a black background&#10;&#10;Description automatically generated">
              <a:extLst>
                <a:ext uri="{FF2B5EF4-FFF2-40B4-BE49-F238E27FC236}">
                  <a16:creationId xmlns:a16="http://schemas.microsoft.com/office/drawing/2014/main" id="{B447CA12-6B9C-CA58-0256-57722442288F}"/>
                </a:ext>
              </a:extLst>
            </p:cNvPr>
            <p:cNvPicPr>
              <a:picLocks noChangeAspect="1"/>
            </p:cNvPicPr>
            <p:nvPr userDrawn="1"/>
          </p:nvPicPr>
          <p:blipFill>
            <a:blip r:embed="rId4">
              <a:lum bright="70000" contrast="-70000"/>
              <a:extLst>
                <a:ext uri="{BEBA8EAE-BF5A-486C-A8C5-ECC9F3942E4B}">
                  <a14:imgProps xmlns:a14="http://schemas.microsoft.com/office/drawing/2010/main">
                    <a14:imgLayer r:embed="rId5">
                      <a14:imgEffect>
                        <a14:artisticPhotocopy/>
                      </a14:imgEffect>
                    </a14:imgLayer>
                  </a14:imgProps>
                </a:ext>
              </a:extLst>
            </a:blip>
            <a:stretch>
              <a:fillRect/>
            </a:stretch>
          </p:blipFill>
          <p:spPr>
            <a:xfrm>
              <a:off x="10471904" y="214299"/>
              <a:ext cx="1360837" cy="310029"/>
            </a:xfrm>
            <a:prstGeom prst="rect">
              <a:avLst/>
            </a:prstGeom>
          </p:spPr>
        </p:pic>
        <p:cxnSp>
          <p:nvCxnSpPr>
            <p:cNvPr id="13" name="Straight Connector 12">
              <a:extLst>
                <a:ext uri="{FF2B5EF4-FFF2-40B4-BE49-F238E27FC236}">
                  <a16:creationId xmlns:a16="http://schemas.microsoft.com/office/drawing/2014/main" id="{97B47AA5-6DF6-675E-0714-250522FAC9BF}"/>
                </a:ext>
              </a:extLst>
            </p:cNvPr>
            <p:cNvCxnSpPr>
              <a:cxnSpLocks/>
            </p:cNvCxnSpPr>
            <p:nvPr userDrawn="1"/>
          </p:nvCxnSpPr>
          <p:spPr>
            <a:xfrm>
              <a:off x="10376437" y="229480"/>
              <a:ext cx="0" cy="2845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37340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White Summary">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B04522D8-2F8C-B53E-C806-2A9468245606}"/>
              </a:ext>
            </a:extLst>
          </p:cNvPr>
          <p:cNvSpPr>
            <a:spLocks noGrp="1"/>
          </p:cNvSpPr>
          <p:nvPr>
            <p:ph type="body" sz="quarter" idx="3" hasCustomPrompt="1"/>
          </p:nvPr>
        </p:nvSpPr>
        <p:spPr>
          <a:xfrm>
            <a:off x="251579" y="451997"/>
            <a:ext cx="7652096" cy="492443"/>
          </a:xfrm>
        </p:spPr>
        <p:txBody>
          <a:bodyPr wrap="square" lIns="0" tIns="0" rIns="0" bIns="0" anchor="t">
            <a:noAutofit/>
          </a:bodyPr>
          <a:lstStyle>
            <a:lvl1pPr marL="0" indent="0" algn="l">
              <a:lnSpc>
                <a:spcPct val="100000"/>
              </a:lnSpc>
              <a:spcBef>
                <a:spcPts val="0"/>
              </a:spcBef>
              <a:buNone/>
              <a:defRPr lang="en-US" sz="3200" b="1" kern="1200" dirty="0">
                <a:solidFill>
                  <a:schemeClr val="tx2"/>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 goes here one line only</a:t>
            </a:r>
          </a:p>
        </p:txBody>
      </p:sp>
      <p:grpSp>
        <p:nvGrpSpPr>
          <p:cNvPr id="2" name="Group 1">
            <a:extLst>
              <a:ext uri="{FF2B5EF4-FFF2-40B4-BE49-F238E27FC236}">
                <a16:creationId xmlns:a16="http://schemas.microsoft.com/office/drawing/2014/main" id="{6277A3A6-DD82-2161-63D1-6B7D04F53D30}"/>
              </a:ext>
            </a:extLst>
          </p:cNvPr>
          <p:cNvGrpSpPr/>
          <p:nvPr userDrawn="1"/>
        </p:nvGrpSpPr>
        <p:grpSpPr>
          <a:xfrm>
            <a:off x="8718738" y="6427518"/>
            <a:ext cx="3114004" cy="310029"/>
            <a:chOff x="8718737" y="6427517"/>
            <a:chExt cx="3114004" cy="310029"/>
          </a:xfrm>
        </p:grpSpPr>
        <p:pic>
          <p:nvPicPr>
            <p:cNvPr id="3" name="Picture 2" descr="A picture containing text, sign, clipart&#10;&#10;Description automatically generated">
              <a:extLst>
                <a:ext uri="{FF2B5EF4-FFF2-40B4-BE49-F238E27FC236}">
                  <a16:creationId xmlns:a16="http://schemas.microsoft.com/office/drawing/2014/main" id="{E9EB60FF-1C7C-69D0-5F2A-24669BA256D3}"/>
                </a:ext>
              </a:extLst>
            </p:cNvPr>
            <p:cNvPicPr>
              <a:picLocks noChangeAspect="1"/>
            </p:cNvPicPr>
            <p:nvPr userDrawn="1"/>
          </p:nvPicPr>
          <p:blipFill>
            <a:blip r:embed="rId2"/>
            <a:stretch>
              <a:fillRect/>
            </a:stretch>
          </p:blipFill>
          <p:spPr>
            <a:xfrm>
              <a:off x="8718737" y="6469395"/>
              <a:ext cx="1519237" cy="238089"/>
            </a:xfrm>
            <a:prstGeom prst="rect">
              <a:avLst/>
            </a:prstGeom>
          </p:spPr>
        </p:pic>
        <p:pic>
          <p:nvPicPr>
            <p:cNvPr id="4" name="Picture 3" descr="Blue letters on a black background&#10;&#10;Description automatically generated">
              <a:extLst>
                <a:ext uri="{FF2B5EF4-FFF2-40B4-BE49-F238E27FC236}">
                  <a16:creationId xmlns:a16="http://schemas.microsoft.com/office/drawing/2014/main" id="{F1977413-9D9D-8AC2-F1E6-5A738BA03CC1}"/>
                </a:ext>
              </a:extLst>
            </p:cNvPr>
            <p:cNvPicPr>
              <a:picLocks noChangeAspect="1"/>
            </p:cNvPicPr>
            <p:nvPr userDrawn="1"/>
          </p:nvPicPr>
          <p:blipFill>
            <a:blip r:embed="rId3"/>
            <a:stretch>
              <a:fillRect/>
            </a:stretch>
          </p:blipFill>
          <p:spPr>
            <a:xfrm>
              <a:off x="10471904" y="6427517"/>
              <a:ext cx="1360837" cy="310029"/>
            </a:xfrm>
            <a:prstGeom prst="rect">
              <a:avLst/>
            </a:prstGeom>
          </p:spPr>
        </p:pic>
        <p:cxnSp>
          <p:nvCxnSpPr>
            <p:cNvPr id="8" name="Straight Connector 7">
              <a:extLst>
                <a:ext uri="{FF2B5EF4-FFF2-40B4-BE49-F238E27FC236}">
                  <a16:creationId xmlns:a16="http://schemas.microsoft.com/office/drawing/2014/main" id="{F076BFC1-B877-286E-17ED-45240D6EEDCB}"/>
                </a:ext>
              </a:extLst>
            </p:cNvPr>
            <p:cNvCxnSpPr>
              <a:cxnSpLocks/>
            </p:cNvCxnSpPr>
            <p:nvPr userDrawn="1"/>
          </p:nvCxnSpPr>
          <p:spPr>
            <a:xfrm>
              <a:off x="10376437" y="6442698"/>
              <a:ext cx="0" cy="28453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5E40323F-8B71-7DEE-8FD9-5A81E59D87D5}"/>
              </a:ext>
            </a:extLst>
          </p:cNvPr>
          <p:cNvSpPr/>
          <p:nvPr userDrawn="1"/>
        </p:nvSpPr>
        <p:spPr>
          <a:xfrm>
            <a:off x="8540146" y="6293741"/>
            <a:ext cx="1767060" cy="5043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base" latinLnBrk="0" hangingPunct="1">
              <a:lnSpc>
                <a:spcPct val="100000"/>
              </a:lnSpc>
              <a:spcBef>
                <a:spcPct val="0"/>
              </a:spcBef>
              <a:spcAft>
                <a:spcPct val="0"/>
              </a:spcAft>
              <a:buClrTx/>
              <a:buSzTx/>
              <a:buFontTx/>
              <a:buNone/>
              <a:tabLst/>
              <a:defRPr/>
            </a:pPr>
            <a:endParaRPr kumimoji="0" lang="en-US" sz="2400" b="1" i="1" u="none" strike="noStrike" kern="1200" cap="none" spc="0" normalizeH="0" baseline="0" noProof="0">
              <a:ln>
                <a:noFill/>
              </a:ln>
              <a:solidFill>
                <a:srgbClr val="FFFFFF"/>
              </a:solidFill>
              <a:effectLst/>
              <a:uLnTx/>
              <a:uFillTx/>
              <a:latin typeface="Arial"/>
              <a:ea typeface="+mn-ea"/>
              <a:cs typeface="+mn-cs"/>
            </a:endParaRPr>
          </a:p>
        </p:txBody>
      </p:sp>
      <p:pic>
        <p:nvPicPr>
          <p:cNvPr id="15" name="Picture 14">
            <a:extLst>
              <a:ext uri="{FF2B5EF4-FFF2-40B4-BE49-F238E27FC236}">
                <a16:creationId xmlns:a16="http://schemas.microsoft.com/office/drawing/2014/main" id="{1F66461D-F085-7B55-9D50-D67DBBC9F1F8}"/>
              </a:ext>
            </a:extLst>
          </p:cNvPr>
          <p:cNvPicPr>
            <a:picLocks noChangeAspect="1"/>
          </p:cNvPicPr>
          <p:nvPr userDrawn="1"/>
        </p:nvPicPr>
        <p:blipFill>
          <a:blip r:embed="rId4"/>
          <a:stretch>
            <a:fillRect/>
          </a:stretch>
        </p:blipFill>
        <p:spPr>
          <a:xfrm>
            <a:off x="9226221" y="6435130"/>
            <a:ext cx="1098076" cy="318796"/>
          </a:xfrm>
          <a:prstGeom prst="rect">
            <a:avLst/>
          </a:prstGeom>
        </p:spPr>
      </p:pic>
    </p:spTree>
    <p:extLst>
      <p:ext uri="{BB962C8B-B14F-4D97-AF65-F5344CB8AC3E}">
        <p14:creationId xmlns:p14="http://schemas.microsoft.com/office/powerpoint/2010/main" val="11976149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Thank you">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99A86D2-553D-A780-B469-47F117E97DFB}"/>
              </a:ext>
            </a:extLst>
          </p:cNvPr>
          <p:cNvSpPr>
            <a:spLocks noGrp="1"/>
          </p:cNvSpPr>
          <p:nvPr>
            <p:ph type="body" sz="quarter" idx="13" hasCustomPrompt="1"/>
          </p:nvPr>
        </p:nvSpPr>
        <p:spPr>
          <a:xfrm>
            <a:off x="1640115" y="2736504"/>
            <a:ext cx="8911772" cy="1384995"/>
          </a:xfrm>
        </p:spPr>
        <p:txBody>
          <a:bodyPr wrap="square" lIns="0" tIns="0" rIns="0" bIns="0" anchor="ctr">
            <a:spAutoFit/>
          </a:bodyPr>
          <a:lstStyle>
            <a:lvl1pPr marL="0" indent="0" algn="ctr">
              <a:buFontTx/>
              <a:buNone/>
              <a:defRPr sz="9000" b="1">
                <a:solidFill>
                  <a:schemeClr val="tx1"/>
                </a:solidFill>
              </a:defRPr>
            </a:lvl1pPr>
            <a:lvl2pPr algn="ctr">
              <a:defRPr sz="9000" b="1">
                <a:solidFill>
                  <a:schemeClr val="bg1"/>
                </a:solidFill>
              </a:defRPr>
            </a:lvl2pPr>
            <a:lvl3pPr algn="ctr">
              <a:defRPr sz="9000" b="1">
                <a:solidFill>
                  <a:schemeClr val="bg1"/>
                </a:solidFill>
              </a:defRPr>
            </a:lvl3pPr>
            <a:lvl4pPr algn="ctr">
              <a:defRPr sz="9000" b="1">
                <a:solidFill>
                  <a:schemeClr val="bg1"/>
                </a:solidFill>
              </a:defRPr>
            </a:lvl4pPr>
            <a:lvl5pPr algn="ctr">
              <a:defRPr sz="9000" b="1">
                <a:solidFill>
                  <a:schemeClr val="bg1"/>
                </a:solidFill>
              </a:defRPr>
            </a:lvl5pPr>
          </a:lstStyle>
          <a:p>
            <a:pPr lvl="0"/>
            <a:r>
              <a:rPr lang="en-US" dirty="0"/>
              <a:t>Thank you</a:t>
            </a:r>
          </a:p>
        </p:txBody>
      </p:sp>
      <p:grpSp>
        <p:nvGrpSpPr>
          <p:cNvPr id="6" name="Group 5">
            <a:extLst>
              <a:ext uri="{FF2B5EF4-FFF2-40B4-BE49-F238E27FC236}">
                <a16:creationId xmlns:a16="http://schemas.microsoft.com/office/drawing/2014/main" id="{99EA80D3-795C-DDF6-B590-C27E8553EE64}"/>
              </a:ext>
            </a:extLst>
          </p:cNvPr>
          <p:cNvGrpSpPr/>
          <p:nvPr userDrawn="1"/>
        </p:nvGrpSpPr>
        <p:grpSpPr>
          <a:xfrm>
            <a:off x="4768530" y="6377356"/>
            <a:ext cx="3114004" cy="310029"/>
            <a:chOff x="8718737" y="6427517"/>
            <a:chExt cx="3114004" cy="310029"/>
          </a:xfrm>
        </p:grpSpPr>
        <p:pic>
          <p:nvPicPr>
            <p:cNvPr id="9" name="Picture 8" descr="A picture containing text, sign, clipart&#10;&#10;Description automatically generated">
              <a:extLst>
                <a:ext uri="{FF2B5EF4-FFF2-40B4-BE49-F238E27FC236}">
                  <a16:creationId xmlns:a16="http://schemas.microsoft.com/office/drawing/2014/main" id="{FCA15A13-BB1B-552D-53F7-AC9C89A592C1}"/>
                </a:ext>
              </a:extLst>
            </p:cNvPr>
            <p:cNvPicPr>
              <a:picLocks noChangeAspect="1"/>
            </p:cNvPicPr>
            <p:nvPr userDrawn="1"/>
          </p:nvPicPr>
          <p:blipFill>
            <a:blip r:embed="rId2">
              <a:biLevel thresh="25000"/>
            </a:blip>
            <a:stretch>
              <a:fillRect/>
            </a:stretch>
          </p:blipFill>
          <p:spPr>
            <a:xfrm>
              <a:off x="8718737" y="6469395"/>
              <a:ext cx="1519237" cy="238089"/>
            </a:xfrm>
            <a:prstGeom prst="rect">
              <a:avLst/>
            </a:prstGeom>
          </p:spPr>
        </p:pic>
        <p:pic>
          <p:nvPicPr>
            <p:cNvPr id="10" name="Picture 9" descr="Blue letters on a black background&#10;&#10;Description automatically generated">
              <a:extLst>
                <a:ext uri="{FF2B5EF4-FFF2-40B4-BE49-F238E27FC236}">
                  <a16:creationId xmlns:a16="http://schemas.microsoft.com/office/drawing/2014/main" id="{BB09E4DA-D2D1-0E38-C12E-E8245B81DC43}"/>
                </a:ext>
              </a:extLst>
            </p:cNvPr>
            <p:cNvPicPr>
              <a:picLocks noChangeAspect="1"/>
            </p:cNvPicPr>
            <p:nvPr userDrawn="1"/>
          </p:nvPicPr>
          <p:blipFill>
            <a:blip r:embed="rId3">
              <a:lum bright="70000" contrast="-70000"/>
              <a:extLst>
                <a:ext uri="{BEBA8EAE-BF5A-486C-A8C5-ECC9F3942E4B}">
                  <a14:imgProps xmlns:a14="http://schemas.microsoft.com/office/drawing/2010/main">
                    <a14:imgLayer r:embed="rId4">
                      <a14:imgEffect>
                        <a14:artisticPhotocopy/>
                      </a14:imgEffect>
                    </a14:imgLayer>
                  </a14:imgProps>
                </a:ext>
              </a:extLst>
            </a:blip>
            <a:stretch>
              <a:fillRect/>
            </a:stretch>
          </p:blipFill>
          <p:spPr>
            <a:xfrm>
              <a:off x="10471904" y="6427517"/>
              <a:ext cx="1360837" cy="310029"/>
            </a:xfrm>
            <a:prstGeom prst="rect">
              <a:avLst/>
            </a:prstGeom>
          </p:spPr>
        </p:pic>
        <p:cxnSp>
          <p:nvCxnSpPr>
            <p:cNvPr id="11" name="Straight Connector 10">
              <a:extLst>
                <a:ext uri="{FF2B5EF4-FFF2-40B4-BE49-F238E27FC236}">
                  <a16:creationId xmlns:a16="http://schemas.microsoft.com/office/drawing/2014/main" id="{74500253-E694-104D-DF26-3E8D830C226B}"/>
                </a:ext>
              </a:extLst>
            </p:cNvPr>
            <p:cNvCxnSpPr>
              <a:cxnSpLocks/>
            </p:cNvCxnSpPr>
            <p:nvPr userDrawn="1"/>
          </p:nvCxnSpPr>
          <p:spPr>
            <a:xfrm>
              <a:off x="10376437" y="6442698"/>
              <a:ext cx="0" cy="28453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F6F7B458-9AC2-A360-78E9-F33434A4C020}"/>
              </a:ext>
            </a:extLst>
          </p:cNvPr>
          <p:cNvPicPr>
            <a:picLocks noChangeAspect="1"/>
          </p:cNvPicPr>
          <p:nvPr userDrawn="1"/>
        </p:nvPicPr>
        <p:blipFill rotWithShape="1">
          <a:blip r:embed="rId5"/>
          <a:srcRect l="18277" t="19396" r="4114" b="36463"/>
          <a:stretch/>
        </p:blipFill>
        <p:spPr>
          <a:xfrm>
            <a:off x="0" y="-1"/>
            <a:ext cx="12192000" cy="6858001"/>
          </a:xfrm>
          <a:prstGeom prst="rect">
            <a:avLst/>
          </a:prstGeom>
        </p:spPr>
      </p:pic>
    </p:spTree>
    <p:extLst>
      <p:ext uri="{BB962C8B-B14F-4D97-AF65-F5344CB8AC3E}">
        <p14:creationId xmlns:p14="http://schemas.microsoft.com/office/powerpoint/2010/main" val="3367931758"/>
      </p:ext>
    </p:extLst>
  </p:cSld>
  <p:clrMapOvr>
    <a:overrideClrMapping bg1="dk1" tx1="lt1" bg2="dk2" tx2="lt2" accent1="accent1" accent2="accent2" accent3="accent3" accent4="accent4" accent5="accent5" accent6="accent6" hlink="hlink" folHlink="folHlink"/>
  </p:clrMapOvr>
  <p:transition>
    <p:wipe dir="r"/>
  </p:transition>
  <p:extLst>
    <p:ext uri="{DCECCB84-F9BA-43D5-87BE-67443E8EF086}">
      <p15:sldGuideLst xmlns:p15="http://schemas.microsoft.com/office/powerpoint/2012/main">
        <p15:guide id="1" orient="horz">
          <p15:clr>
            <a:srgbClr val="FBAE40"/>
          </p15:clr>
        </p15:guide>
        <p15:guide id="2" orient="horz" pos="1230">
          <p15:clr>
            <a:srgbClr val="FBAE40"/>
          </p15:clr>
        </p15:guide>
        <p15:guide id="3" orient="horz" pos="731">
          <p15:clr>
            <a:srgbClr val="FBAE40"/>
          </p15:clr>
        </p15:guide>
        <p15:guide id="4" pos="2570">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theme" Target="../theme/theme1.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3" Type="http://schemas.openxmlformats.org/officeDocument/2006/relationships/slideLayout" Target="../slideLayouts/slideLayout111.xml"/><Relationship Id="rId21" Type="http://schemas.openxmlformats.org/officeDocument/2006/relationships/slideLayout" Target="../slideLayouts/slideLayout129.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29" Type="http://schemas.openxmlformats.org/officeDocument/2006/relationships/slideLayout" Target="../slideLayouts/slideLayout137.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31" Type="http://schemas.openxmlformats.org/officeDocument/2006/relationships/theme" Target="../theme/theme2.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slideLayout" Target="../slideLayouts/slideLayout135.xml"/><Relationship Id="rId30" Type="http://schemas.openxmlformats.org/officeDocument/2006/relationships/slideLayout" Target="../slideLayouts/slideLayout13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1.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1"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144.xml"/><Relationship Id="rId7" Type="http://schemas.openxmlformats.org/officeDocument/2006/relationships/theme" Target="../theme/theme7.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5" Type="http://schemas.openxmlformats.org/officeDocument/2006/relationships/slideLayout" Target="../slideLayouts/slideLayout146.xml"/><Relationship Id="rId4" Type="http://schemas.openxmlformats.org/officeDocument/2006/relationships/slideLayout" Target="../slideLayouts/slideLayout145.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4" Type="http://schemas.openxmlformats.org/officeDocument/2006/relationships/image" Target="../media/image16.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26" Type="http://schemas.openxmlformats.org/officeDocument/2006/relationships/slideLayout" Target="../slideLayouts/slideLayout175.xml"/><Relationship Id="rId3" Type="http://schemas.openxmlformats.org/officeDocument/2006/relationships/slideLayout" Target="../slideLayouts/slideLayout152.xml"/><Relationship Id="rId21" Type="http://schemas.openxmlformats.org/officeDocument/2006/relationships/slideLayout" Target="../slideLayouts/slideLayout170.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5" Type="http://schemas.openxmlformats.org/officeDocument/2006/relationships/slideLayout" Target="../slideLayouts/slideLayout174.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slideLayout" Target="../slideLayouts/slideLayout169.xml"/><Relationship Id="rId29" Type="http://schemas.openxmlformats.org/officeDocument/2006/relationships/theme" Target="../theme/theme9.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24" Type="http://schemas.openxmlformats.org/officeDocument/2006/relationships/slideLayout" Target="../slideLayouts/slideLayout173.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23" Type="http://schemas.openxmlformats.org/officeDocument/2006/relationships/slideLayout" Target="../slideLayouts/slideLayout172.xml"/><Relationship Id="rId28" Type="http://schemas.openxmlformats.org/officeDocument/2006/relationships/slideLayout" Target="../slideLayouts/slideLayout177.xml"/><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 Id="rId22" Type="http://schemas.openxmlformats.org/officeDocument/2006/relationships/slideLayout" Target="../slideLayouts/slideLayout171.xml"/><Relationship Id="rId27" Type="http://schemas.openxmlformats.org/officeDocument/2006/relationships/slideLayout" Target="../slideLayouts/slideLayout176.xml"/><Relationship Id="rId30" Type="http://schemas.openxmlformats.org/officeDocument/2006/relationships/image" Target="../media/image1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F96111-5B79-0048-9D21-88C866B970D2}"/>
              </a:ext>
            </a:extLst>
          </p:cNvPr>
          <p:cNvSpPr>
            <a:spLocks noGrp="1"/>
          </p:cNvSpPr>
          <p:nvPr>
            <p:ph type="title"/>
          </p:nvPr>
        </p:nvSpPr>
        <p:spPr>
          <a:xfrm>
            <a:off x="263525" y="365125"/>
            <a:ext cx="11664949" cy="1325563"/>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318A059-C0CA-FDFA-A426-8120D01C5711}"/>
              </a:ext>
            </a:extLst>
          </p:cNvPr>
          <p:cNvSpPr>
            <a:spLocks noGrp="1"/>
          </p:cNvSpPr>
          <p:nvPr>
            <p:ph type="body" idx="1"/>
          </p:nvPr>
        </p:nvSpPr>
        <p:spPr>
          <a:xfrm>
            <a:off x="263525" y="1825625"/>
            <a:ext cx="11664950" cy="346164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6018682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700" r:id="rId10"/>
    <p:sldLayoutId id="2147483670" r:id="rId11"/>
    <p:sldLayoutId id="2147483671" r:id="rId12"/>
    <p:sldLayoutId id="2147483698" r:id="rId13"/>
    <p:sldLayoutId id="2147483672" r:id="rId14"/>
    <p:sldLayoutId id="2147483673" r:id="rId15"/>
    <p:sldLayoutId id="2147483674" r:id="rId16"/>
    <p:sldLayoutId id="2147483697" r:id="rId17"/>
    <p:sldLayoutId id="2147483675" r:id="rId18"/>
    <p:sldLayoutId id="2147483676" r:id="rId19"/>
    <p:sldLayoutId id="2147483677" r:id="rId20"/>
    <p:sldLayoutId id="2147483678" r:id="rId21"/>
    <p:sldLayoutId id="2147483679" r:id="rId22"/>
    <p:sldLayoutId id="2147483680" r:id="rId23"/>
    <p:sldLayoutId id="2147483681" r:id="rId24"/>
    <p:sldLayoutId id="2147483682" r:id="rId25"/>
    <p:sldLayoutId id="2147483683" r:id="rId26"/>
    <p:sldLayoutId id="2147483684" r:id="rId27"/>
    <p:sldLayoutId id="2147483685" r:id="rId28"/>
    <p:sldLayoutId id="2147483686" r:id="rId29"/>
    <p:sldLayoutId id="2147483699" r:id="rId30"/>
    <p:sldLayoutId id="2147483696" r:id="rId31"/>
    <p:sldLayoutId id="2147483687" r:id="rId32"/>
    <p:sldLayoutId id="2147483688" r:id="rId33"/>
    <p:sldLayoutId id="2147483690" r:id="rId34"/>
    <p:sldLayoutId id="2147483692" r:id="rId35"/>
    <p:sldLayoutId id="2147484179" r:id="rId36"/>
    <p:sldLayoutId id="2147485037" r:id="rId37"/>
    <p:sldLayoutId id="2147484965" r:id="rId38"/>
    <p:sldLayoutId id="2147484966" r:id="rId39"/>
    <p:sldLayoutId id="2147484967" r:id="rId40"/>
    <p:sldLayoutId id="2147484968" r:id="rId41"/>
    <p:sldLayoutId id="2147484969" r:id="rId42"/>
    <p:sldLayoutId id="2147484970" r:id="rId43"/>
    <p:sldLayoutId id="2147484971" r:id="rId44"/>
    <p:sldLayoutId id="2147484972" r:id="rId45"/>
    <p:sldLayoutId id="2147484973" r:id="rId46"/>
    <p:sldLayoutId id="2147484974" r:id="rId47"/>
    <p:sldLayoutId id="2147484975" r:id="rId48"/>
    <p:sldLayoutId id="2147484976" r:id="rId49"/>
    <p:sldLayoutId id="2147484977" r:id="rId50"/>
    <p:sldLayoutId id="2147484978" r:id="rId51"/>
    <p:sldLayoutId id="2147484979" r:id="rId52"/>
    <p:sldLayoutId id="2147484980" r:id="rId53"/>
    <p:sldLayoutId id="2147484981" r:id="rId54"/>
    <p:sldLayoutId id="2147484982" r:id="rId55"/>
    <p:sldLayoutId id="2147484983" r:id="rId56"/>
    <p:sldLayoutId id="2147484984" r:id="rId57"/>
    <p:sldLayoutId id="2147484985" r:id="rId58"/>
    <p:sldLayoutId id="2147484986" r:id="rId59"/>
    <p:sldLayoutId id="2147484987" r:id="rId60"/>
    <p:sldLayoutId id="2147484988" r:id="rId61"/>
    <p:sldLayoutId id="2147484989" r:id="rId62"/>
    <p:sldLayoutId id="2147484990" r:id="rId63"/>
    <p:sldLayoutId id="2147484991" r:id="rId64"/>
    <p:sldLayoutId id="2147484992" r:id="rId65"/>
    <p:sldLayoutId id="2147484993" r:id="rId66"/>
    <p:sldLayoutId id="2147484994" r:id="rId67"/>
    <p:sldLayoutId id="2147484995" r:id="rId68"/>
    <p:sldLayoutId id="2147484996" r:id="rId69"/>
    <p:sldLayoutId id="2147484998" r:id="rId70"/>
    <p:sldLayoutId id="2147484999" r:id="rId71"/>
    <p:sldLayoutId id="2147485000" r:id="rId72"/>
    <p:sldLayoutId id="2147485001" r:id="rId73"/>
    <p:sldLayoutId id="2147485002" r:id="rId74"/>
    <p:sldLayoutId id="2147485003" r:id="rId75"/>
    <p:sldLayoutId id="2147485004" r:id="rId76"/>
    <p:sldLayoutId id="2147485005" r:id="rId77"/>
    <p:sldLayoutId id="2147485006" r:id="rId78"/>
    <p:sldLayoutId id="2147485007" r:id="rId79"/>
    <p:sldLayoutId id="2147485008" r:id="rId80"/>
    <p:sldLayoutId id="2147485009" r:id="rId81"/>
    <p:sldLayoutId id="2147485010" r:id="rId82"/>
    <p:sldLayoutId id="2147485011" r:id="rId83"/>
    <p:sldLayoutId id="2147485012" r:id="rId84"/>
    <p:sldLayoutId id="2147485013" r:id="rId85"/>
    <p:sldLayoutId id="2147485014" r:id="rId86"/>
    <p:sldLayoutId id="2147485015" r:id="rId87"/>
    <p:sldLayoutId id="2147485016" r:id="rId88"/>
    <p:sldLayoutId id="2147485017" r:id="rId89"/>
    <p:sldLayoutId id="2147485018" r:id="rId90"/>
    <p:sldLayoutId id="2147485019" r:id="rId91"/>
    <p:sldLayoutId id="2147485020" r:id="rId92"/>
    <p:sldLayoutId id="2147485021" r:id="rId93"/>
    <p:sldLayoutId id="2147485022" r:id="rId94"/>
    <p:sldLayoutId id="2147485023" r:id="rId95"/>
    <p:sldLayoutId id="2147485024" r:id="rId96"/>
    <p:sldLayoutId id="2147485025" r:id="rId97"/>
    <p:sldLayoutId id="2147485026" r:id="rId98"/>
    <p:sldLayoutId id="2147485027" r:id="rId99"/>
    <p:sldLayoutId id="2147485028" r:id="rId100"/>
    <p:sldLayoutId id="2147485029" r:id="rId101"/>
    <p:sldLayoutId id="2147485030" r:id="rId102"/>
    <p:sldLayoutId id="2147485031" r:id="rId103"/>
    <p:sldLayoutId id="2147485032" r:id="rId104"/>
    <p:sldLayoutId id="2147485033" r:id="rId105"/>
    <p:sldLayoutId id="2147485034" r:id="rId106"/>
    <p:sldLayoutId id="2147485035" r:id="rId107"/>
    <p:sldLayoutId id="2147485036" r:id="rId108"/>
  </p:sldLayoutIdLst>
  <p:hf hd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2">
          <p15:clr>
            <a:srgbClr val="F26B43"/>
          </p15:clr>
        </p15:guide>
        <p15:guide id="2" pos="166">
          <p15:clr>
            <a:srgbClr val="F26B43"/>
          </p15:clr>
        </p15:guide>
        <p15:guide id="3" pos="7514">
          <p15:clr>
            <a:srgbClr val="F26B43"/>
          </p15:clr>
        </p15:guide>
        <p15:guide id="4" orient="horz" pos="255">
          <p15:clr>
            <a:srgbClr val="F26B43"/>
          </p15:clr>
        </p15:guide>
        <p15:guide id="5" orient="horz" pos="4156">
          <p15:clr>
            <a:srgbClr val="F26B43"/>
          </p15:clr>
        </p15:guide>
        <p15:guide id="6" orient="horz" pos="3997">
          <p15:clr>
            <a:srgbClr val="F26B43"/>
          </p15:clr>
        </p15:guide>
        <p15:guide id="7" orient="horz" pos="550">
          <p15:clr>
            <a:srgbClr val="F26B43"/>
          </p15:clr>
        </p15:guide>
        <p15:guide id="8" orient="horz" pos="390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F96111-5B79-0048-9D21-88C866B970D2}"/>
              </a:ext>
            </a:extLst>
          </p:cNvPr>
          <p:cNvSpPr>
            <a:spLocks noGrp="1"/>
          </p:cNvSpPr>
          <p:nvPr>
            <p:ph type="title"/>
          </p:nvPr>
        </p:nvSpPr>
        <p:spPr>
          <a:xfrm>
            <a:off x="263525" y="365125"/>
            <a:ext cx="11664949" cy="1325563"/>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318A059-C0CA-FDFA-A426-8120D01C5711}"/>
              </a:ext>
            </a:extLst>
          </p:cNvPr>
          <p:cNvSpPr>
            <a:spLocks noGrp="1"/>
          </p:cNvSpPr>
          <p:nvPr>
            <p:ph type="body" idx="1"/>
          </p:nvPr>
        </p:nvSpPr>
        <p:spPr>
          <a:xfrm>
            <a:off x="263525" y="1825625"/>
            <a:ext cx="11664950" cy="346164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706743274"/>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1" r:id="rId25"/>
    <p:sldLayoutId id="2147483732" r:id="rId26"/>
    <p:sldLayoutId id="2147483733" r:id="rId27"/>
    <p:sldLayoutId id="2147483734" r:id="rId28"/>
    <p:sldLayoutId id="2147483736" r:id="rId29"/>
    <p:sldLayoutId id="2147483737" r:id="rId30"/>
  </p:sldLayoutIdLst>
  <p:hf hd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2">
          <p15:clr>
            <a:srgbClr val="F26B43"/>
          </p15:clr>
        </p15:guide>
        <p15:guide id="2" pos="166">
          <p15:clr>
            <a:srgbClr val="F26B43"/>
          </p15:clr>
        </p15:guide>
        <p15:guide id="3" pos="7514">
          <p15:clr>
            <a:srgbClr val="F26B43"/>
          </p15:clr>
        </p15:guide>
        <p15:guide id="4" orient="horz" pos="255">
          <p15:clr>
            <a:srgbClr val="F26B43"/>
          </p15:clr>
        </p15:guide>
        <p15:guide id="5" orient="horz" pos="4156">
          <p15:clr>
            <a:srgbClr val="F26B43"/>
          </p15:clr>
        </p15:guide>
        <p15:guide id="6" orient="horz" pos="3997">
          <p15:clr>
            <a:srgbClr val="F26B43"/>
          </p15:clr>
        </p15:guide>
        <p15:guide id="7" orient="horz" pos="550">
          <p15:clr>
            <a:srgbClr val="F26B43"/>
          </p15:clr>
        </p15:guide>
        <p15:guide id="8" orient="horz" pos="390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F96111-5B79-0048-9D21-88C866B970D2}"/>
              </a:ext>
            </a:extLst>
          </p:cNvPr>
          <p:cNvSpPr>
            <a:spLocks noGrp="1"/>
          </p:cNvSpPr>
          <p:nvPr>
            <p:ph type="title"/>
          </p:nvPr>
        </p:nvSpPr>
        <p:spPr>
          <a:xfrm>
            <a:off x="263525" y="365125"/>
            <a:ext cx="11664949" cy="1325563"/>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318A059-C0CA-FDFA-A426-8120D01C5711}"/>
              </a:ext>
            </a:extLst>
          </p:cNvPr>
          <p:cNvSpPr>
            <a:spLocks noGrp="1"/>
          </p:cNvSpPr>
          <p:nvPr>
            <p:ph type="body" idx="1"/>
          </p:nvPr>
        </p:nvSpPr>
        <p:spPr>
          <a:xfrm>
            <a:off x="263525" y="1825625"/>
            <a:ext cx="11664950" cy="346164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1812955812"/>
      </p:ext>
    </p:extLst>
  </p:cSld>
  <p:clrMap bg1="lt1" tx1="dk1" bg2="lt2" tx2="dk2" accent1="accent1" accent2="accent2" accent3="accent3" accent4="accent4" accent5="accent5" accent6="accent6" hlink="hlink" folHlink="folHlink"/>
  <p:sldLayoutIdLst>
    <p:sldLayoutId id="2147483747" r:id="rId1"/>
    <p:sldLayoutId id="2147483760" r:id="rId2"/>
    <p:sldLayoutId id="2147483768" r:id="rId3"/>
  </p:sldLayoutIdLst>
  <p:hf sldNum="0"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2">
          <p15:clr>
            <a:srgbClr val="F26B43"/>
          </p15:clr>
        </p15:guide>
        <p15:guide id="2" pos="166">
          <p15:clr>
            <a:srgbClr val="F26B43"/>
          </p15:clr>
        </p15:guide>
        <p15:guide id="3" pos="7514">
          <p15:clr>
            <a:srgbClr val="F26B43"/>
          </p15:clr>
        </p15:guide>
        <p15:guide id="4" orient="horz" pos="255">
          <p15:clr>
            <a:srgbClr val="F26B43"/>
          </p15:clr>
        </p15:guide>
        <p15:guide id="5" orient="horz" pos="4156">
          <p15:clr>
            <a:srgbClr val="F26B43"/>
          </p15:clr>
        </p15:guide>
        <p15:guide id="6" orient="horz" pos="3997">
          <p15:clr>
            <a:srgbClr val="F26B43"/>
          </p15:clr>
        </p15:guide>
        <p15:guide id="7" orient="horz" pos="550">
          <p15:clr>
            <a:srgbClr val="F26B43"/>
          </p15:clr>
        </p15:guide>
        <p15:guide id="8" orient="horz" pos="390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F96111-5B79-0048-9D21-88C866B970D2}"/>
              </a:ext>
            </a:extLst>
          </p:cNvPr>
          <p:cNvSpPr>
            <a:spLocks noGrp="1"/>
          </p:cNvSpPr>
          <p:nvPr>
            <p:ph type="title"/>
          </p:nvPr>
        </p:nvSpPr>
        <p:spPr>
          <a:xfrm>
            <a:off x="263525" y="365125"/>
            <a:ext cx="11664949" cy="1325563"/>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318A059-C0CA-FDFA-A426-8120D01C5711}"/>
              </a:ext>
            </a:extLst>
          </p:cNvPr>
          <p:cNvSpPr>
            <a:spLocks noGrp="1"/>
          </p:cNvSpPr>
          <p:nvPr>
            <p:ph type="body" idx="1"/>
          </p:nvPr>
        </p:nvSpPr>
        <p:spPr>
          <a:xfrm>
            <a:off x="263525" y="1825625"/>
            <a:ext cx="11664950" cy="346164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979003073"/>
      </p:ext>
    </p:extLst>
  </p:cSld>
  <p:clrMap bg1="lt1" tx1="dk1" bg2="lt2" tx2="dk2" accent1="accent1" accent2="accent2" accent3="accent3" accent4="accent4" accent5="accent5" accent6="accent6" hlink="hlink" folHlink="folHlink"/>
  <p:hf sldNum="0"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2">
          <p15:clr>
            <a:srgbClr val="F26B43"/>
          </p15:clr>
        </p15:guide>
        <p15:guide id="2" pos="166">
          <p15:clr>
            <a:srgbClr val="F26B43"/>
          </p15:clr>
        </p15:guide>
        <p15:guide id="3" pos="7514">
          <p15:clr>
            <a:srgbClr val="F26B43"/>
          </p15:clr>
        </p15:guide>
        <p15:guide id="4" orient="horz" pos="255">
          <p15:clr>
            <a:srgbClr val="F26B43"/>
          </p15:clr>
        </p15:guide>
        <p15:guide id="5" orient="horz" pos="4156">
          <p15:clr>
            <a:srgbClr val="F26B43"/>
          </p15:clr>
        </p15:guide>
        <p15:guide id="6" orient="horz" pos="3997">
          <p15:clr>
            <a:srgbClr val="F26B43"/>
          </p15:clr>
        </p15:guide>
        <p15:guide id="7" orient="horz" pos="550">
          <p15:clr>
            <a:srgbClr val="F26B43"/>
          </p15:clr>
        </p15:guide>
        <p15:guide id="8" orient="horz" pos="390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F96111-5B79-0048-9D21-88C866B970D2}"/>
              </a:ext>
            </a:extLst>
          </p:cNvPr>
          <p:cNvSpPr>
            <a:spLocks noGrp="1"/>
          </p:cNvSpPr>
          <p:nvPr>
            <p:ph type="title"/>
          </p:nvPr>
        </p:nvSpPr>
        <p:spPr>
          <a:xfrm>
            <a:off x="263525" y="365125"/>
            <a:ext cx="11664949" cy="1325563"/>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318A059-C0CA-FDFA-A426-8120D01C5711}"/>
              </a:ext>
            </a:extLst>
          </p:cNvPr>
          <p:cNvSpPr>
            <a:spLocks noGrp="1"/>
          </p:cNvSpPr>
          <p:nvPr>
            <p:ph type="body" idx="1"/>
          </p:nvPr>
        </p:nvSpPr>
        <p:spPr>
          <a:xfrm>
            <a:off x="263525" y="1825625"/>
            <a:ext cx="11664950" cy="346164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204561969"/>
      </p:ext>
    </p:extLst>
  </p:cSld>
  <p:clrMap bg1="lt1" tx1="dk1" bg2="lt2" tx2="dk2" accent1="accent1" accent2="accent2" accent3="accent3" accent4="accent4" accent5="accent5" accent6="accent6" hlink="hlink" folHlink="folHlink"/>
  <p:hf hd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2">
          <p15:clr>
            <a:srgbClr val="F26B43"/>
          </p15:clr>
        </p15:guide>
        <p15:guide id="2" pos="166">
          <p15:clr>
            <a:srgbClr val="F26B43"/>
          </p15:clr>
        </p15:guide>
        <p15:guide id="3" pos="7514">
          <p15:clr>
            <a:srgbClr val="F26B43"/>
          </p15:clr>
        </p15:guide>
        <p15:guide id="4" orient="horz" pos="255">
          <p15:clr>
            <a:srgbClr val="F26B43"/>
          </p15:clr>
        </p15:guide>
        <p15:guide id="5" orient="horz" pos="4156">
          <p15:clr>
            <a:srgbClr val="F26B43"/>
          </p15:clr>
        </p15:guide>
        <p15:guide id="6" orient="horz" pos="3997">
          <p15:clr>
            <a:srgbClr val="F26B43"/>
          </p15:clr>
        </p15:guide>
        <p15:guide id="7" orient="horz" pos="550">
          <p15:clr>
            <a:srgbClr val="F26B43"/>
          </p15:clr>
        </p15:guide>
        <p15:guide id="8" orient="horz" pos="390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F96111-5B79-0048-9D21-88C866B970D2}"/>
              </a:ext>
            </a:extLst>
          </p:cNvPr>
          <p:cNvSpPr>
            <a:spLocks noGrp="1"/>
          </p:cNvSpPr>
          <p:nvPr>
            <p:ph type="title"/>
          </p:nvPr>
        </p:nvSpPr>
        <p:spPr>
          <a:xfrm>
            <a:off x="263525" y="365125"/>
            <a:ext cx="11664949" cy="1325563"/>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318A059-C0CA-FDFA-A426-8120D01C5711}"/>
              </a:ext>
            </a:extLst>
          </p:cNvPr>
          <p:cNvSpPr>
            <a:spLocks noGrp="1"/>
          </p:cNvSpPr>
          <p:nvPr>
            <p:ph type="body" idx="1"/>
          </p:nvPr>
        </p:nvSpPr>
        <p:spPr>
          <a:xfrm>
            <a:off x="263525" y="1825625"/>
            <a:ext cx="11664950" cy="3461642"/>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Rectangle 4">
            <a:extLst>
              <a:ext uri="{FF2B5EF4-FFF2-40B4-BE49-F238E27FC236}">
                <a16:creationId xmlns:a16="http://schemas.microsoft.com/office/drawing/2014/main" id="{5C28A5F7-58C7-68C9-D066-21C337D6381B}"/>
              </a:ext>
            </a:extLst>
          </p:cNvPr>
          <p:cNvSpPr>
            <a:spLocks/>
          </p:cNvSpPr>
          <p:nvPr userDrawn="1"/>
        </p:nvSpPr>
        <p:spPr>
          <a:xfrm>
            <a:off x="-1612" y="6797727"/>
            <a:ext cx="12193612" cy="79491"/>
          </a:xfrm>
          <a:prstGeom prst="rect">
            <a:avLst/>
          </a:prstGeom>
          <a:gradFill flip="none" rotWithShape="1">
            <a:gsLst>
              <a:gs pos="45000">
                <a:srgbClr val="76314B"/>
              </a:gs>
              <a:gs pos="0">
                <a:srgbClr val="FF3A4E"/>
              </a:gs>
              <a:gs pos="100000">
                <a:srgbClr val="022A48"/>
              </a:gs>
            </a:gsLst>
            <a:lin ang="0" scaled="1"/>
            <a:tileRect/>
          </a:gradFill>
          <a:ln w="12700" cap="flat" cmpd="sng" algn="ctr">
            <a:noFill/>
            <a:prstDash val="solid"/>
            <a:miter lim="800000"/>
          </a:ln>
          <a:effectLst/>
        </p:spPr>
        <p:txBody>
          <a:bodyPr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4144080085"/>
      </p:ext>
    </p:extLst>
  </p:cSld>
  <p:clrMap bg1="lt1" tx1="dk1" bg2="lt2" tx2="dk2" accent1="accent1" accent2="accent2" accent3="accent3" accent4="accent4" accent5="accent5" accent6="accent6" hlink="hlink" folHlink="folHlink"/>
  <p:hf hd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2">
          <p15:clr>
            <a:srgbClr val="F26B43"/>
          </p15:clr>
        </p15:guide>
        <p15:guide id="2" pos="166">
          <p15:clr>
            <a:srgbClr val="F26B43"/>
          </p15:clr>
        </p15:guide>
        <p15:guide id="3" pos="7514">
          <p15:clr>
            <a:srgbClr val="F26B43"/>
          </p15:clr>
        </p15:guide>
        <p15:guide id="4" orient="horz" pos="255">
          <p15:clr>
            <a:srgbClr val="F26B43"/>
          </p15:clr>
        </p15:guide>
        <p15:guide id="5" orient="horz" pos="4156">
          <p15:clr>
            <a:srgbClr val="F26B43"/>
          </p15:clr>
        </p15:guide>
        <p15:guide id="6" orient="horz" pos="3997">
          <p15:clr>
            <a:srgbClr val="F26B43"/>
          </p15:clr>
        </p15:guide>
        <p15:guide id="7" orient="horz" pos="550">
          <p15:clr>
            <a:srgbClr val="F26B43"/>
          </p15:clr>
        </p15:guide>
        <p15:guide id="8" orient="horz" pos="3906">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616165"/>
      </p:ext>
    </p:extLst>
  </p:cSld>
  <p:clrMap bg1="lt1" tx1="dk1" bg2="lt2" tx2="dk2" accent1="accent1" accent2="accent2" accent3="accent3" accent4="accent4" accent5="accent5" accent6="accent6" hlink="hlink" folHlink="folHlink"/>
  <p:sldLayoutIdLst>
    <p:sldLayoutId id="2147485039" r:id="rId1"/>
    <p:sldLayoutId id="2147485040" r:id="rId2"/>
    <p:sldLayoutId id="2147485041" r:id="rId3"/>
    <p:sldLayoutId id="2147485042" r:id="rId4"/>
    <p:sldLayoutId id="2147485043" r:id="rId5"/>
    <p:sldLayoutId id="214748504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89AA4749-AAD1-2F90-6E26-D5120987D338}"/>
              </a:ext>
            </a:extLst>
          </p:cNvPr>
          <p:cNvSpPr>
            <a:spLocks noGrp="1" noChangeArrowheads="1"/>
          </p:cNvSpPr>
          <p:nvPr>
            <p:ph type="title"/>
          </p:nvPr>
        </p:nvSpPr>
        <p:spPr bwMode="auto">
          <a:xfrm>
            <a:off x="602194" y="368863"/>
            <a:ext cx="10358967" cy="755651"/>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lvl="0"/>
            <a:r>
              <a:rPr lang="en-US" dirty="0"/>
              <a:t>Click to edit Master title style</a:t>
            </a:r>
          </a:p>
        </p:txBody>
      </p:sp>
      <p:sp>
        <p:nvSpPr>
          <p:cNvPr id="9" name="Rectangle 3">
            <a:extLst>
              <a:ext uri="{FF2B5EF4-FFF2-40B4-BE49-F238E27FC236}">
                <a16:creationId xmlns:a16="http://schemas.microsoft.com/office/drawing/2014/main" id="{E02B8DCA-0048-9733-6C84-786593EAB9EA}"/>
              </a:ext>
            </a:extLst>
          </p:cNvPr>
          <p:cNvSpPr>
            <a:spLocks noGrp="1" noChangeArrowheads="1"/>
          </p:cNvSpPr>
          <p:nvPr>
            <p:ph type="body" idx="1"/>
          </p:nvPr>
        </p:nvSpPr>
        <p:spPr bwMode="auto">
          <a:xfrm>
            <a:off x="604308" y="1340415"/>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57604111"/>
      </p:ext>
    </p:extLst>
  </p:cSld>
  <p:clrMap bg1="dk2" tx1="lt1" bg2="dk1" tx2="lt2" accent1="accent1" accent2="accent2" accent3="accent3" accent4="accent4" accent5="accent5" accent6="accent6" hlink="hlink" folHlink="folHlink"/>
  <p:sldLayoutIdLst>
    <p:sldLayoutId id="2147485049" r:id="rId1"/>
    <p:sldLayoutId id="2147485080" r:id="rId2"/>
  </p:sldLayoutIdLst>
  <p:transition>
    <p:wipe dir="r"/>
  </p:transition>
  <p:txStyles>
    <p:titleStyle>
      <a:lvl1pPr algn="l" rtl="0" eaLnBrk="0" fontAlgn="base" hangingPunct="0">
        <a:spcBef>
          <a:spcPct val="0"/>
        </a:spcBef>
        <a:spcAft>
          <a:spcPct val="0"/>
        </a:spcAft>
        <a:defRPr sz="4000" b="1" baseline="0">
          <a:solidFill>
            <a:srgbClr val="002060"/>
          </a:solidFill>
          <a:latin typeface="Aptos" panose="020B0004020202020204" pitchFamily="34" charset="0"/>
          <a:ea typeface="+mj-ea"/>
          <a:cs typeface="+mj-cs"/>
        </a:defRPr>
      </a:lvl1pPr>
      <a:lvl2pPr algn="ctr" rtl="0" eaLnBrk="0" fontAlgn="base" hangingPunct="0">
        <a:spcBef>
          <a:spcPct val="0"/>
        </a:spcBef>
        <a:spcAft>
          <a:spcPct val="0"/>
        </a:spcAft>
        <a:defRPr sz="3600" b="1">
          <a:solidFill>
            <a:schemeClr val="tx1"/>
          </a:solidFill>
          <a:latin typeface="Arial" charset="0"/>
        </a:defRPr>
      </a:lvl2pPr>
      <a:lvl3pPr algn="ctr" rtl="0" eaLnBrk="0" fontAlgn="base" hangingPunct="0">
        <a:spcBef>
          <a:spcPct val="0"/>
        </a:spcBef>
        <a:spcAft>
          <a:spcPct val="0"/>
        </a:spcAft>
        <a:defRPr sz="3600" b="1">
          <a:solidFill>
            <a:schemeClr val="tx1"/>
          </a:solidFill>
          <a:latin typeface="Arial" charset="0"/>
        </a:defRPr>
      </a:lvl3pPr>
      <a:lvl4pPr algn="ctr" rtl="0" eaLnBrk="0" fontAlgn="base" hangingPunct="0">
        <a:spcBef>
          <a:spcPct val="0"/>
        </a:spcBef>
        <a:spcAft>
          <a:spcPct val="0"/>
        </a:spcAft>
        <a:defRPr sz="3600" b="1">
          <a:solidFill>
            <a:schemeClr val="tx1"/>
          </a:solidFill>
          <a:latin typeface="Arial" charset="0"/>
        </a:defRPr>
      </a:lvl4pPr>
      <a:lvl5pPr algn="ctr" rtl="0" eaLnBrk="0" fontAlgn="base" hangingPunct="0">
        <a:spcBef>
          <a:spcPct val="0"/>
        </a:spcBef>
        <a:spcAft>
          <a:spcPct val="0"/>
        </a:spcAft>
        <a:defRPr sz="3600" b="1">
          <a:solidFill>
            <a:schemeClr val="tx1"/>
          </a:solidFill>
          <a:latin typeface="Arial" charset="0"/>
        </a:defRPr>
      </a:lvl5pPr>
      <a:lvl6pPr marL="457189" algn="ctr" rtl="0" fontAlgn="base">
        <a:spcBef>
          <a:spcPct val="0"/>
        </a:spcBef>
        <a:spcAft>
          <a:spcPct val="0"/>
        </a:spcAft>
        <a:defRPr sz="3600" b="1">
          <a:solidFill>
            <a:schemeClr val="tx1"/>
          </a:solidFill>
          <a:latin typeface="Arial" charset="0"/>
        </a:defRPr>
      </a:lvl6pPr>
      <a:lvl7pPr marL="914377" algn="ctr" rtl="0" fontAlgn="base">
        <a:spcBef>
          <a:spcPct val="0"/>
        </a:spcBef>
        <a:spcAft>
          <a:spcPct val="0"/>
        </a:spcAft>
        <a:defRPr sz="3600" b="1">
          <a:solidFill>
            <a:schemeClr val="tx1"/>
          </a:solidFill>
          <a:latin typeface="Arial" charset="0"/>
        </a:defRPr>
      </a:lvl7pPr>
      <a:lvl8pPr marL="1371566" algn="ctr" rtl="0" fontAlgn="base">
        <a:spcBef>
          <a:spcPct val="0"/>
        </a:spcBef>
        <a:spcAft>
          <a:spcPct val="0"/>
        </a:spcAft>
        <a:defRPr sz="3600" b="1">
          <a:solidFill>
            <a:schemeClr val="tx1"/>
          </a:solidFill>
          <a:latin typeface="Arial" charset="0"/>
        </a:defRPr>
      </a:lvl8pPr>
      <a:lvl9pPr marL="1828754" algn="ctr" rtl="0" fontAlgn="base">
        <a:spcBef>
          <a:spcPct val="0"/>
        </a:spcBef>
        <a:spcAft>
          <a:spcPct val="0"/>
        </a:spcAft>
        <a:defRPr sz="3600" b="1">
          <a:solidFill>
            <a:schemeClr val="tx1"/>
          </a:solidFill>
          <a:latin typeface="Arial" charset="0"/>
        </a:defRPr>
      </a:lvl9pPr>
    </p:titleStyle>
    <p:bodyStyle>
      <a:lvl1pPr marL="342891" indent="-342891" algn="l" rtl="0" eaLnBrk="0" fontAlgn="base" hangingPunct="0">
        <a:spcBef>
          <a:spcPct val="30000"/>
        </a:spcBef>
        <a:spcAft>
          <a:spcPct val="0"/>
        </a:spcAft>
        <a:buClr>
          <a:srgbClr val="FF009E"/>
        </a:buClr>
        <a:buSzPct val="110000"/>
        <a:buChar char="•"/>
        <a:defRPr sz="2800" b="0" baseline="0">
          <a:solidFill>
            <a:schemeClr val="bg2">
              <a:lumMod val="75000"/>
              <a:lumOff val="25000"/>
            </a:schemeClr>
          </a:solidFill>
          <a:latin typeface="+mn-lt"/>
          <a:ea typeface="+mn-ea"/>
          <a:cs typeface="+mn-cs"/>
        </a:defRPr>
      </a:lvl1pPr>
      <a:lvl2pPr marL="742932" indent="-285744" algn="l" rtl="0" eaLnBrk="0" fontAlgn="base" hangingPunct="0">
        <a:spcBef>
          <a:spcPct val="30000"/>
        </a:spcBef>
        <a:spcAft>
          <a:spcPct val="0"/>
        </a:spcAft>
        <a:buClr>
          <a:srgbClr val="FF009E"/>
        </a:buClr>
        <a:buSzPct val="70000"/>
        <a:buFont typeface="Wingdings 2" pitchFamily="18" charset="2"/>
        <a:buChar char="¡"/>
        <a:defRPr sz="2400" b="0" baseline="0">
          <a:solidFill>
            <a:schemeClr val="bg2">
              <a:lumMod val="75000"/>
              <a:lumOff val="25000"/>
            </a:schemeClr>
          </a:solidFill>
          <a:latin typeface="+mn-lt"/>
        </a:defRPr>
      </a:lvl2pPr>
      <a:lvl3pPr marL="1142971" indent="-228594" algn="l" rtl="0" eaLnBrk="0" fontAlgn="base" hangingPunct="0">
        <a:spcBef>
          <a:spcPct val="30000"/>
        </a:spcBef>
        <a:spcAft>
          <a:spcPct val="0"/>
        </a:spcAft>
        <a:buClr>
          <a:srgbClr val="FF009E"/>
        </a:buClr>
        <a:buChar char="•"/>
        <a:defRPr sz="2133" b="0" baseline="0">
          <a:solidFill>
            <a:schemeClr val="bg2">
              <a:lumMod val="75000"/>
              <a:lumOff val="25000"/>
            </a:schemeClr>
          </a:solidFill>
          <a:latin typeface="+mn-lt"/>
        </a:defRPr>
      </a:lvl3pPr>
      <a:lvl4pPr marL="1600160" indent="-228594" algn="l" rtl="0" eaLnBrk="0" fontAlgn="base" hangingPunct="0">
        <a:spcBef>
          <a:spcPct val="30000"/>
        </a:spcBef>
        <a:spcAft>
          <a:spcPct val="0"/>
        </a:spcAft>
        <a:buClr>
          <a:srgbClr val="FF009E"/>
        </a:buClr>
        <a:buChar char="–"/>
        <a:defRPr sz="1867" b="0" baseline="0">
          <a:solidFill>
            <a:schemeClr val="bg2">
              <a:lumMod val="75000"/>
              <a:lumOff val="25000"/>
            </a:schemeClr>
          </a:solidFill>
          <a:latin typeface="+mj-lt"/>
        </a:defRPr>
      </a:lvl4pPr>
      <a:lvl5pPr marL="2057349" indent="-228594" algn="l" rtl="0" eaLnBrk="0" fontAlgn="base" hangingPunct="0">
        <a:spcBef>
          <a:spcPct val="30000"/>
        </a:spcBef>
        <a:spcAft>
          <a:spcPct val="0"/>
        </a:spcAft>
        <a:buClr>
          <a:srgbClr val="FF009E"/>
        </a:buClr>
        <a:buChar char="»"/>
        <a:defRPr sz="1600" b="0" baseline="0">
          <a:solidFill>
            <a:schemeClr val="bg2">
              <a:lumMod val="75000"/>
              <a:lumOff val="25000"/>
            </a:schemeClr>
          </a:solidFill>
          <a:latin typeface="+mn-lt"/>
        </a:defRPr>
      </a:lvl5pPr>
      <a:lvl6pPr marL="2514537" indent="-228594" algn="l" rtl="0" fontAlgn="base">
        <a:spcBef>
          <a:spcPct val="30000"/>
        </a:spcBef>
        <a:spcAft>
          <a:spcPct val="0"/>
        </a:spcAft>
        <a:buChar char="»"/>
        <a:defRPr sz="2000" b="1">
          <a:solidFill>
            <a:schemeClr val="tx1"/>
          </a:solidFill>
          <a:latin typeface="+mn-lt"/>
        </a:defRPr>
      </a:lvl6pPr>
      <a:lvl7pPr marL="2971726" indent="-228594" algn="l" rtl="0" fontAlgn="base">
        <a:spcBef>
          <a:spcPct val="30000"/>
        </a:spcBef>
        <a:spcAft>
          <a:spcPct val="0"/>
        </a:spcAft>
        <a:buChar char="»"/>
        <a:defRPr sz="2000" b="1">
          <a:solidFill>
            <a:schemeClr val="tx1"/>
          </a:solidFill>
          <a:latin typeface="+mn-lt"/>
        </a:defRPr>
      </a:lvl7pPr>
      <a:lvl8pPr marL="3428914" indent="-228594" algn="l" rtl="0" fontAlgn="base">
        <a:spcBef>
          <a:spcPct val="30000"/>
        </a:spcBef>
        <a:spcAft>
          <a:spcPct val="0"/>
        </a:spcAft>
        <a:buChar char="»"/>
        <a:defRPr sz="2000" b="1">
          <a:solidFill>
            <a:schemeClr val="tx1"/>
          </a:solidFill>
          <a:latin typeface="+mn-lt"/>
        </a:defRPr>
      </a:lvl8pPr>
      <a:lvl9pPr marL="3886103" indent="-228594" algn="l" rtl="0" fontAlgn="base">
        <a:spcBef>
          <a:spcPct val="30000"/>
        </a:spcBef>
        <a:spcAft>
          <a:spcPct val="0"/>
        </a:spcAft>
        <a:buChar char="»"/>
        <a:defRPr sz="2000" b="1">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0">
            <a:lum/>
          </a:blip>
          <a:srcRect/>
          <a:stretch>
            <a:fillRect/>
          </a:stretch>
        </a:blipFill>
        <a:effectLst/>
      </p:bgPr>
    </p:bg>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89AA4749-AAD1-2F90-6E26-D5120987D338}"/>
              </a:ext>
            </a:extLst>
          </p:cNvPr>
          <p:cNvSpPr>
            <a:spLocks noGrp="1" noChangeArrowheads="1"/>
          </p:cNvSpPr>
          <p:nvPr>
            <p:ph type="title"/>
          </p:nvPr>
        </p:nvSpPr>
        <p:spPr bwMode="auto">
          <a:xfrm>
            <a:off x="602194" y="368863"/>
            <a:ext cx="10358967" cy="755651"/>
          </a:xfrm>
          <a:prstGeom prst="rect">
            <a:avLst/>
          </a:prstGeom>
          <a:noFill/>
          <a:ln w="9525">
            <a:noFill/>
            <a:miter lim="800000"/>
            <a:headEnd/>
            <a:tailEnd/>
          </a:ln>
        </p:spPr>
        <p:txBody>
          <a:bodyPr vert="horz" wrap="square" lIns="45720" tIns="45720" rIns="45720" bIns="45720" numCol="1" anchor="t" anchorCtr="0" compatLnSpc="1">
            <a:prstTxWarp prst="textNoShape">
              <a:avLst/>
            </a:prstTxWarp>
          </a:bodyPr>
          <a:lstStyle/>
          <a:p>
            <a:pPr lvl="0"/>
            <a:r>
              <a:rPr lang="en-US" dirty="0"/>
              <a:t>Click to edit Master title style</a:t>
            </a:r>
          </a:p>
        </p:txBody>
      </p:sp>
      <p:sp>
        <p:nvSpPr>
          <p:cNvPr id="9" name="Rectangle 3">
            <a:extLst>
              <a:ext uri="{FF2B5EF4-FFF2-40B4-BE49-F238E27FC236}">
                <a16:creationId xmlns:a16="http://schemas.microsoft.com/office/drawing/2014/main" id="{E02B8DCA-0048-9733-6C84-786593EAB9EA}"/>
              </a:ext>
            </a:extLst>
          </p:cNvPr>
          <p:cNvSpPr>
            <a:spLocks noGrp="1" noChangeArrowheads="1"/>
          </p:cNvSpPr>
          <p:nvPr>
            <p:ph type="body" idx="1"/>
          </p:nvPr>
        </p:nvSpPr>
        <p:spPr bwMode="auto">
          <a:xfrm>
            <a:off x="604308" y="1340415"/>
            <a:ext cx="10363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82736706"/>
      </p:ext>
    </p:extLst>
  </p:cSld>
  <p:clrMap bg1="dk2" tx1="lt1" bg2="dk1" tx2="lt2" accent1="accent1" accent2="accent2" accent3="accent3" accent4="accent4" accent5="accent5" accent6="accent6" hlink="hlink" folHlink="folHlink"/>
  <p:sldLayoutIdLst>
    <p:sldLayoutId id="2147485051" r:id="rId1"/>
    <p:sldLayoutId id="2147485052" r:id="rId2"/>
    <p:sldLayoutId id="2147485053" r:id="rId3"/>
    <p:sldLayoutId id="2147485054" r:id="rId4"/>
    <p:sldLayoutId id="2147485055" r:id="rId5"/>
    <p:sldLayoutId id="2147485056" r:id="rId6"/>
    <p:sldLayoutId id="2147485057" r:id="rId7"/>
    <p:sldLayoutId id="2147485058" r:id="rId8"/>
    <p:sldLayoutId id="2147485078" r:id="rId9"/>
    <p:sldLayoutId id="2147485059" r:id="rId10"/>
    <p:sldLayoutId id="2147485060" r:id="rId11"/>
    <p:sldLayoutId id="2147485061" r:id="rId12"/>
    <p:sldLayoutId id="2147485062" r:id="rId13"/>
    <p:sldLayoutId id="2147485063" r:id="rId14"/>
    <p:sldLayoutId id="2147485064" r:id="rId15"/>
    <p:sldLayoutId id="2147485065" r:id="rId16"/>
    <p:sldLayoutId id="2147485066" r:id="rId17"/>
    <p:sldLayoutId id="2147485067" r:id="rId18"/>
    <p:sldLayoutId id="2147485068" r:id="rId19"/>
    <p:sldLayoutId id="2147485069" r:id="rId20"/>
    <p:sldLayoutId id="2147485070" r:id="rId21"/>
    <p:sldLayoutId id="2147485071" r:id="rId22"/>
    <p:sldLayoutId id="2147485072" r:id="rId23"/>
    <p:sldLayoutId id="2147485073" r:id="rId24"/>
    <p:sldLayoutId id="2147485074" r:id="rId25"/>
    <p:sldLayoutId id="2147485075" r:id="rId26"/>
    <p:sldLayoutId id="2147485076" r:id="rId27"/>
    <p:sldLayoutId id="2147485077" r:id="rId28"/>
  </p:sldLayoutIdLst>
  <p:transition>
    <p:wipe dir="r"/>
  </p:transition>
  <p:txStyles>
    <p:titleStyle>
      <a:lvl1pPr algn="l" rtl="0" eaLnBrk="0" fontAlgn="base" hangingPunct="0">
        <a:spcBef>
          <a:spcPct val="0"/>
        </a:spcBef>
        <a:spcAft>
          <a:spcPct val="0"/>
        </a:spcAft>
        <a:defRPr sz="4000" b="1" baseline="0">
          <a:solidFill>
            <a:srgbClr val="002060"/>
          </a:solidFill>
          <a:latin typeface="Aptos" panose="020B0004020202020204" pitchFamily="34" charset="0"/>
          <a:ea typeface="+mj-ea"/>
          <a:cs typeface="+mj-cs"/>
        </a:defRPr>
      </a:lvl1pPr>
      <a:lvl2pPr algn="ctr" rtl="0" eaLnBrk="0" fontAlgn="base" hangingPunct="0">
        <a:spcBef>
          <a:spcPct val="0"/>
        </a:spcBef>
        <a:spcAft>
          <a:spcPct val="0"/>
        </a:spcAft>
        <a:defRPr sz="3600" b="1">
          <a:solidFill>
            <a:schemeClr val="tx1"/>
          </a:solidFill>
          <a:latin typeface="Arial" charset="0"/>
        </a:defRPr>
      </a:lvl2pPr>
      <a:lvl3pPr algn="ctr" rtl="0" eaLnBrk="0" fontAlgn="base" hangingPunct="0">
        <a:spcBef>
          <a:spcPct val="0"/>
        </a:spcBef>
        <a:spcAft>
          <a:spcPct val="0"/>
        </a:spcAft>
        <a:defRPr sz="3600" b="1">
          <a:solidFill>
            <a:schemeClr val="tx1"/>
          </a:solidFill>
          <a:latin typeface="Arial" charset="0"/>
        </a:defRPr>
      </a:lvl3pPr>
      <a:lvl4pPr algn="ctr" rtl="0" eaLnBrk="0" fontAlgn="base" hangingPunct="0">
        <a:spcBef>
          <a:spcPct val="0"/>
        </a:spcBef>
        <a:spcAft>
          <a:spcPct val="0"/>
        </a:spcAft>
        <a:defRPr sz="3600" b="1">
          <a:solidFill>
            <a:schemeClr val="tx1"/>
          </a:solidFill>
          <a:latin typeface="Arial" charset="0"/>
        </a:defRPr>
      </a:lvl4pPr>
      <a:lvl5pPr algn="ctr" rtl="0" eaLnBrk="0" fontAlgn="base" hangingPunct="0">
        <a:spcBef>
          <a:spcPct val="0"/>
        </a:spcBef>
        <a:spcAft>
          <a:spcPct val="0"/>
        </a:spcAft>
        <a:defRPr sz="3600" b="1">
          <a:solidFill>
            <a:schemeClr val="tx1"/>
          </a:solidFill>
          <a:latin typeface="Arial" charset="0"/>
        </a:defRPr>
      </a:lvl5pPr>
      <a:lvl6pPr marL="457189" algn="ctr" rtl="0" fontAlgn="base">
        <a:spcBef>
          <a:spcPct val="0"/>
        </a:spcBef>
        <a:spcAft>
          <a:spcPct val="0"/>
        </a:spcAft>
        <a:defRPr sz="3600" b="1">
          <a:solidFill>
            <a:schemeClr val="tx1"/>
          </a:solidFill>
          <a:latin typeface="Arial" charset="0"/>
        </a:defRPr>
      </a:lvl6pPr>
      <a:lvl7pPr marL="914377" algn="ctr" rtl="0" fontAlgn="base">
        <a:spcBef>
          <a:spcPct val="0"/>
        </a:spcBef>
        <a:spcAft>
          <a:spcPct val="0"/>
        </a:spcAft>
        <a:defRPr sz="3600" b="1">
          <a:solidFill>
            <a:schemeClr val="tx1"/>
          </a:solidFill>
          <a:latin typeface="Arial" charset="0"/>
        </a:defRPr>
      </a:lvl7pPr>
      <a:lvl8pPr marL="1371566" algn="ctr" rtl="0" fontAlgn="base">
        <a:spcBef>
          <a:spcPct val="0"/>
        </a:spcBef>
        <a:spcAft>
          <a:spcPct val="0"/>
        </a:spcAft>
        <a:defRPr sz="3600" b="1">
          <a:solidFill>
            <a:schemeClr val="tx1"/>
          </a:solidFill>
          <a:latin typeface="Arial" charset="0"/>
        </a:defRPr>
      </a:lvl8pPr>
      <a:lvl9pPr marL="1828754" algn="ctr" rtl="0" fontAlgn="base">
        <a:spcBef>
          <a:spcPct val="0"/>
        </a:spcBef>
        <a:spcAft>
          <a:spcPct val="0"/>
        </a:spcAft>
        <a:defRPr sz="3600" b="1">
          <a:solidFill>
            <a:schemeClr val="tx1"/>
          </a:solidFill>
          <a:latin typeface="Arial" charset="0"/>
        </a:defRPr>
      </a:lvl9pPr>
    </p:titleStyle>
    <p:bodyStyle>
      <a:lvl1pPr marL="342891" indent="-342891" algn="l" rtl="0" eaLnBrk="0" fontAlgn="base" hangingPunct="0">
        <a:spcBef>
          <a:spcPct val="30000"/>
        </a:spcBef>
        <a:spcAft>
          <a:spcPct val="0"/>
        </a:spcAft>
        <a:buClr>
          <a:srgbClr val="FF009E"/>
        </a:buClr>
        <a:buSzPct val="110000"/>
        <a:buChar char="•"/>
        <a:defRPr sz="2800" b="0" baseline="0">
          <a:solidFill>
            <a:schemeClr val="bg2">
              <a:lumMod val="75000"/>
              <a:lumOff val="25000"/>
            </a:schemeClr>
          </a:solidFill>
          <a:latin typeface="+mn-lt"/>
          <a:ea typeface="+mn-ea"/>
          <a:cs typeface="+mn-cs"/>
        </a:defRPr>
      </a:lvl1pPr>
      <a:lvl2pPr marL="742932" indent="-285744" algn="l" rtl="0" eaLnBrk="0" fontAlgn="base" hangingPunct="0">
        <a:spcBef>
          <a:spcPct val="30000"/>
        </a:spcBef>
        <a:spcAft>
          <a:spcPct val="0"/>
        </a:spcAft>
        <a:buClr>
          <a:srgbClr val="FF009E"/>
        </a:buClr>
        <a:buSzPct val="70000"/>
        <a:buFont typeface="Wingdings 2" pitchFamily="18" charset="2"/>
        <a:buChar char="¡"/>
        <a:defRPr sz="2400" b="0" baseline="0">
          <a:solidFill>
            <a:schemeClr val="bg2">
              <a:lumMod val="75000"/>
              <a:lumOff val="25000"/>
            </a:schemeClr>
          </a:solidFill>
          <a:latin typeface="+mn-lt"/>
        </a:defRPr>
      </a:lvl2pPr>
      <a:lvl3pPr marL="1142971" indent="-228594" algn="l" rtl="0" eaLnBrk="0" fontAlgn="base" hangingPunct="0">
        <a:spcBef>
          <a:spcPct val="30000"/>
        </a:spcBef>
        <a:spcAft>
          <a:spcPct val="0"/>
        </a:spcAft>
        <a:buClr>
          <a:srgbClr val="FF009E"/>
        </a:buClr>
        <a:buChar char="•"/>
        <a:defRPr sz="2133" b="0" baseline="0">
          <a:solidFill>
            <a:schemeClr val="bg2">
              <a:lumMod val="75000"/>
              <a:lumOff val="25000"/>
            </a:schemeClr>
          </a:solidFill>
          <a:latin typeface="+mn-lt"/>
        </a:defRPr>
      </a:lvl3pPr>
      <a:lvl4pPr marL="1600160" indent="-228594" algn="l" rtl="0" eaLnBrk="0" fontAlgn="base" hangingPunct="0">
        <a:spcBef>
          <a:spcPct val="30000"/>
        </a:spcBef>
        <a:spcAft>
          <a:spcPct val="0"/>
        </a:spcAft>
        <a:buClr>
          <a:srgbClr val="FF009E"/>
        </a:buClr>
        <a:buChar char="–"/>
        <a:defRPr sz="1867" b="0" baseline="0">
          <a:solidFill>
            <a:schemeClr val="bg2">
              <a:lumMod val="75000"/>
              <a:lumOff val="25000"/>
            </a:schemeClr>
          </a:solidFill>
          <a:latin typeface="+mj-lt"/>
        </a:defRPr>
      </a:lvl4pPr>
      <a:lvl5pPr marL="2057349" indent="-228594" algn="l" rtl="0" eaLnBrk="0" fontAlgn="base" hangingPunct="0">
        <a:spcBef>
          <a:spcPct val="30000"/>
        </a:spcBef>
        <a:spcAft>
          <a:spcPct val="0"/>
        </a:spcAft>
        <a:buClr>
          <a:srgbClr val="FF009E"/>
        </a:buClr>
        <a:buChar char="»"/>
        <a:defRPr sz="1600" b="0" baseline="0">
          <a:solidFill>
            <a:schemeClr val="bg2">
              <a:lumMod val="75000"/>
              <a:lumOff val="25000"/>
            </a:schemeClr>
          </a:solidFill>
          <a:latin typeface="+mn-lt"/>
        </a:defRPr>
      </a:lvl5pPr>
      <a:lvl6pPr marL="2514537" indent="-228594" algn="l" rtl="0" fontAlgn="base">
        <a:spcBef>
          <a:spcPct val="30000"/>
        </a:spcBef>
        <a:spcAft>
          <a:spcPct val="0"/>
        </a:spcAft>
        <a:buChar char="»"/>
        <a:defRPr sz="2000" b="1">
          <a:solidFill>
            <a:schemeClr val="tx1"/>
          </a:solidFill>
          <a:latin typeface="+mn-lt"/>
        </a:defRPr>
      </a:lvl6pPr>
      <a:lvl7pPr marL="2971726" indent="-228594" algn="l" rtl="0" fontAlgn="base">
        <a:spcBef>
          <a:spcPct val="30000"/>
        </a:spcBef>
        <a:spcAft>
          <a:spcPct val="0"/>
        </a:spcAft>
        <a:buChar char="»"/>
        <a:defRPr sz="2000" b="1">
          <a:solidFill>
            <a:schemeClr val="tx1"/>
          </a:solidFill>
          <a:latin typeface="+mn-lt"/>
        </a:defRPr>
      </a:lvl7pPr>
      <a:lvl8pPr marL="3428914" indent="-228594" algn="l" rtl="0" fontAlgn="base">
        <a:spcBef>
          <a:spcPct val="30000"/>
        </a:spcBef>
        <a:spcAft>
          <a:spcPct val="0"/>
        </a:spcAft>
        <a:buChar char="»"/>
        <a:defRPr sz="2000" b="1">
          <a:solidFill>
            <a:schemeClr val="tx1"/>
          </a:solidFill>
          <a:latin typeface="+mn-lt"/>
        </a:defRPr>
      </a:lvl8pPr>
      <a:lvl9pPr marL="3886103" indent="-228594" algn="l" rtl="0" fontAlgn="base">
        <a:spcBef>
          <a:spcPct val="30000"/>
        </a:spcBef>
        <a:spcAft>
          <a:spcPct val="0"/>
        </a:spcAft>
        <a:buChar char="»"/>
        <a:defRPr sz="2000" b="1">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149.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147.xml"/></Relationships>
</file>

<file path=ppt/slides/_rels/slide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16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4.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42.png"/><Relationship Id="rId1" Type="http://schemas.openxmlformats.org/officeDocument/2006/relationships/slideLayout" Target="../slideLayouts/slideLayout166.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47.xml"/><Relationship Id="rId7" Type="http://schemas.openxmlformats.org/officeDocument/2006/relationships/image" Target="../media/image4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5.png"/><Relationship Id="rId5" Type="http://schemas.openxmlformats.org/officeDocument/2006/relationships/image" Target="../media/image43.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61.xml"/><Relationship Id="rId4" Type="http://schemas.openxmlformats.org/officeDocument/2006/relationships/image" Target="../media/image4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8.xml.rels><?xml version="1.0" encoding="UTF-8" standalone="yes"?>
<Relationships xmlns="http://schemas.openxmlformats.org/package/2006/relationships"><Relationship Id="rId3" Type="http://schemas.openxmlformats.org/officeDocument/2006/relationships/image" Target="../media/image49.svg"/><Relationship Id="rId7" Type="http://schemas.openxmlformats.org/officeDocument/2006/relationships/image" Target="../media/image52.png"/><Relationship Id="rId2" Type="http://schemas.openxmlformats.org/officeDocument/2006/relationships/image" Target="../media/image48.png"/><Relationship Id="rId1" Type="http://schemas.openxmlformats.org/officeDocument/2006/relationships/slideLayout" Target="../slideLayouts/slideLayout159.xml"/><Relationship Id="rId6" Type="http://schemas.openxmlformats.org/officeDocument/2006/relationships/image" Target="../media/image51.png"/><Relationship Id="rId5" Type="http://schemas.openxmlformats.org/officeDocument/2006/relationships/image" Target="../media/image41.png"/><Relationship Id="rId4" Type="http://schemas.openxmlformats.org/officeDocument/2006/relationships/image" Target="../media/image50.png"/></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0.png"/><Relationship Id="rId2" Type="http://schemas.openxmlformats.org/officeDocument/2006/relationships/image" Target="../media/image41.png"/><Relationship Id="rId1" Type="http://schemas.openxmlformats.org/officeDocument/2006/relationships/slideLayout" Target="../slideLayouts/slideLayout166.xml"/><Relationship Id="rId6" Type="http://schemas.openxmlformats.org/officeDocument/2006/relationships/image" Target="../media/image52.png"/><Relationship Id="rId5" Type="http://schemas.openxmlformats.org/officeDocument/2006/relationships/image" Target="../media/image49.svg"/><Relationship Id="rId4" Type="http://schemas.openxmlformats.org/officeDocument/2006/relationships/image" Target="../media/image48.png"/></Relationships>
</file>

<file path=ppt/slides/_rels/slide10.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18" Type="http://schemas.openxmlformats.org/officeDocument/2006/relationships/image" Target="../media/image65.png"/><Relationship Id="rId3" Type="http://schemas.openxmlformats.org/officeDocument/2006/relationships/slideLayout" Target="../slideLayouts/slideLayout147.xml"/><Relationship Id="rId21" Type="http://schemas.openxmlformats.org/officeDocument/2006/relationships/image" Target="../media/image68.png"/><Relationship Id="rId7" Type="http://schemas.openxmlformats.org/officeDocument/2006/relationships/image" Target="../media/image54.tmp"/><Relationship Id="rId12" Type="http://schemas.openxmlformats.org/officeDocument/2006/relationships/image" Target="../media/image59.png"/><Relationship Id="rId17" Type="http://schemas.openxmlformats.org/officeDocument/2006/relationships/image" Target="../media/image64.png"/><Relationship Id="rId2" Type="http://schemas.microsoft.com/office/2007/relationships/media" Target="../media/media2.mp4"/><Relationship Id="rId16" Type="http://schemas.openxmlformats.org/officeDocument/2006/relationships/image" Target="../media/image63.png"/><Relationship Id="rId20" Type="http://schemas.openxmlformats.org/officeDocument/2006/relationships/image" Target="../media/image67.png"/><Relationship Id="rId1" Type="http://schemas.openxmlformats.org/officeDocument/2006/relationships/video" Target="NULL" TargetMode="External"/><Relationship Id="rId6" Type="http://schemas.openxmlformats.org/officeDocument/2006/relationships/image" Target="../media/image31.png"/><Relationship Id="rId11" Type="http://schemas.openxmlformats.org/officeDocument/2006/relationships/image" Target="../media/image58.png"/><Relationship Id="rId5" Type="http://schemas.openxmlformats.org/officeDocument/2006/relationships/image" Target="../media/image53.png"/><Relationship Id="rId15" Type="http://schemas.openxmlformats.org/officeDocument/2006/relationships/image" Target="../media/image62.png"/><Relationship Id="rId23" Type="http://schemas.openxmlformats.org/officeDocument/2006/relationships/image" Target="../media/image70.tmp"/><Relationship Id="rId10" Type="http://schemas.openxmlformats.org/officeDocument/2006/relationships/image" Target="../media/image57.tmp"/><Relationship Id="rId19" Type="http://schemas.openxmlformats.org/officeDocument/2006/relationships/image" Target="../media/image66.png"/><Relationship Id="rId4" Type="http://schemas.openxmlformats.org/officeDocument/2006/relationships/notesSlide" Target="../notesSlides/notesSlide4.xml"/><Relationship Id="rId9" Type="http://schemas.openxmlformats.org/officeDocument/2006/relationships/image" Target="../media/image56.png"/><Relationship Id="rId14" Type="http://schemas.openxmlformats.org/officeDocument/2006/relationships/image" Target="../media/image61.png"/><Relationship Id="rId22" Type="http://schemas.openxmlformats.org/officeDocument/2006/relationships/image" Target="../media/image69.png"/></Relationships>
</file>

<file path=ppt/slides/_rels/slide1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xml"/><Relationship Id="rId1" Type="http://schemas.openxmlformats.org/officeDocument/2006/relationships/slideLayout" Target="../slideLayouts/slideLayout147.xml"/><Relationship Id="rId6" Type="http://schemas.openxmlformats.org/officeDocument/2006/relationships/image" Target="../media/image53.png"/><Relationship Id="rId5" Type="http://schemas.openxmlformats.org/officeDocument/2006/relationships/image" Target="../media/image73.png"/><Relationship Id="rId4" Type="http://schemas.openxmlformats.org/officeDocument/2006/relationships/image" Target="../media/image7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7.xm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66.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147.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xml"/><Relationship Id="rId1" Type="http://schemas.openxmlformats.org/officeDocument/2006/relationships/slideLayout" Target="../slideLayouts/slideLayout147.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1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8.xml"/><Relationship Id="rId1" Type="http://schemas.openxmlformats.org/officeDocument/2006/relationships/slideLayout" Target="../slideLayouts/slideLayout147.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47.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xml"/><Relationship Id="rId1" Type="http://schemas.openxmlformats.org/officeDocument/2006/relationships/slideLayout" Target="../slideLayouts/slideLayout147.xml"/><Relationship Id="rId5" Type="http://schemas.openxmlformats.org/officeDocument/2006/relationships/image" Target="../media/image79.emf"/><Relationship Id="rId4" Type="http://schemas.openxmlformats.org/officeDocument/2006/relationships/image" Target="../media/image78.png"/></Relationships>
</file>

<file path=ppt/slides/_rels/slide19.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notesSlide" Target="../notesSlides/notesSlide11.xml"/><Relationship Id="rId1" Type="http://schemas.openxmlformats.org/officeDocument/2006/relationships/slideLayout" Target="../slideLayouts/slideLayout147.xml"/><Relationship Id="rId6" Type="http://schemas.openxmlformats.org/officeDocument/2006/relationships/image" Target="../media/image83.png"/><Relationship Id="rId5" Type="http://schemas.openxmlformats.org/officeDocument/2006/relationships/image" Target="../media/image82.png"/><Relationship Id="rId10" Type="http://schemas.openxmlformats.org/officeDocument/2006/relationships/image" Target="../media/image53.png"/><Relationship Id="rId4" Type="http://schemas.openxmlformats.org/officeDocument/2006/relationships/image" Target="../media/image81.png"/><Relationship Id="rId9" Type="http://schemas.openxmlformats.org/officeDocument/2006/relationships/image" Target="../media/image86.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47.xml"/><Relationship Id="rId7" Type="http://schemas.openxmlformats.org/officeDocument/2006/relationships/image" Target="../media/image87.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5.png"/><Relationship Id="rId5" Type="http://schemas.openxmlformats.org/officeDocument/2006/relationships/image" Target="../media/image43.png"/><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xml"/><Relationship Id="rId1" Type="http://schemas.openxmlformats.org/officeDocument/2006/relationships/slideLayout" Target="../slideLayouts/slideLayout147.xml"/></Relationships>
</file>

<file path=ppt/slides/_rels/slide2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6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2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16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1.xml"/></Relationships>
</file>

<file path=ppt/slides/_rels/slide27.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2.png"/><Relationship Id="rId7" Type="http://schemas.openxmlformats.org/officeDocument/2006/relationships/image" Target="../media/image96.png"/><Relationship Id="rId2" Type="http://schemas.openxmlformats.org/officeDocument/2006/relationships/image" Target="../media/image91.png"/><Relationship Id="rId1" Type="http://schemas.openxmlformats.org/officeDocument/2006/relationships/slideLayout" Target="../slideLayouts/slideLayout162.xml"/><Relationship Id="rId6" Type="http://schemas.openxmlformats.org/officeDocument/2006/relationships/image" Target="../media/image95.png"/><Relationship Id="rId5" Type="http://schemas.openxmlformats.org/officeDocument/2006/relationships/image" Target="../media/image94.png"/><Relationship Id="rId10" Type="http://schemas.openxmlformats.org/officeDocument/2006/relationships/image" Target="../media/image99.png"/><Relationship Id="rId4" Type="http://schemas.openxmlformats.org/officeDocument/2006/relationships/image" Target="../media/image93.png"/><Relationship Id="rId9" Type="http://schemas.openxmlformats.org/officeDocument/2006/relationships/image" Target="../media/image9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29.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88.png"/><Relationship Id="rId2" Type="http://schemas.openxmlformats.org/officeDocument/2006/relationships/image" Target="../media/image100.png"/><Relationship Id="rId1" Type="http://schemas.openxmlformats.org/officeDocument/2006/relationships/slideLayout" Target="../slideLayouts/slideLayout165.xml"/><Relationship Id="rId6" Type="http://schemas.openxmlformats.org/officeDocument/2006/relationships/image" Target="../media/image34.png"/><Relationship Id="rId5" Type="http://schemas.openxmlformats.org/officeDocument/2006/relationships/image" Target="../media/image103.png"/><Relationship Id="rId4" Type="http://schemas.openxmlformats.org/officeDocument/2006/relationships/image" Target="../media/image10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6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3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65.xml"/></Relationships>
</file>

<file path=ppt/slides/_rels/slide3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5.xml"/><Relationship Id="rId1" Type="http://schemas.openxmlformats.org/officeDocument/2006/relationships/slideLayout" Target="../slideLayouts/slideLayout147.xml"/></Relationships>
</file>

<file path=ppt/slides/_rels/slide3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88.png"/><Relationship Id="rId7"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16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3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47.png"/><Relationship Id="rId1" Type="http://schemas.openxmlformats.org/officeDocument/2006/relationships/slideLayout" Target="../slideLayouts/slideLayout166.xml"/><Relationship Id="rId6" Type="http://schemas.openxmlformats.org/officeDocument/2006/relationships/image" Target="../media/image35.png"/><Relationship Id="rId5" Type="http://schemas.openxmlformats.org/officeDocument/2006/relationships/image" Target="../media/image40.png"/><Relationship Id="rId4" Type="http://schemas.openxmlformats.org/officeDocument/2006/relationships/image" Target="../media/image88.png"/><Relationship Id="rId9"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47.xml"/></Relationships>
</file>

<file path=ppt/slides/_rels/slide3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g"/><Relationship Id="rId1" Type="http://schemas.openxmlformats.org/officeDocument/2006/relationships/slideLayout" Target="../slideLayouts/slideLayout147.xml"/><Relationship Id="rId4" Type="http://schemas.openxmlformats.org/officeDocument/2006/relationships/image" Target="../media/image7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4E313F-EF2C-0125-C4FF-146523E276D1}"/>
              </a:ext>
            </a:extLst>
          </p:cNvPr>
          <p:cNvSpPr txBox="1"/>
          <p:nvPr/>
        </p:nvSpPr>
        <p:spPr>
          <a:xfrm>
            <a:off x="12957337" y="1744258"/>
            <a:ext cx="184731" cy="461665"/>
          </a:xfrm>
          <a:prstGeom prst="rect">
            <a:avLst/>
          </a:prstGeom>
          <a:noFill/>
        </p:spPr>
        <p:txBody>
          <a:bodyPr wrap="none" rtlCol="0">
            <a:spAutoFit/>
          </a:bodyPr>
          <a:lstStyle/>
          <a:p>
            <a:pPr defTabSz="1219170" fontAlgn="base">
              <a:spcBef>
                <a:spcPct val="0"/>
              </a:spcBef>
              <a:spcAft>
                <a:spcPct val="0"/>
              </a:spcAft>
            </a:pPr>
            <a:endParaRPr lang="en-US" sz="2400" b="1" dirty="0" err="1">
              <a:solidFill>
                <a:srgbClr val="FFFFFF"/>
              </a:solidFill>
              <a:latin typeface="Arial" charset="0"/>
              <a:cs typeface="Arial" charset="0"/>
            </a:endParaRPr>
          </a:p>
        </p:txBody>
      </p:sp>
      <p:sp>
        <p:nvSpPr>
          <p:cNvPr id="2" name="Title 1">
            <a:extLst>
              <a:ext uri="{FF2B5EF4-FFF2-40B4-BE49-F238E27FC236}">
                <a16:creationId xmlns:a16="http://schemas.microsoft.com/office/drawing/2014/main" id="{E61B9EB1-88EA-9829-5A77-93C3388AB27E}"/>
              </a:ext>
            </a:extLst>
          </p:cNvPr>
          <p:cNvSpPr>
            <a:spLocks noGrp="1"/>
          </p:cNvSpPr>
          <p:nvPr>
            <p:ph type="title" idx="4294967295"/>
          </p:nvPr>
        </p:nvSpPr>
        <p:spPr>
          <a:xfrm>
            <a:off x="642937" y="923361"/>
            <a:ext cx="10906125" cy="1641793"/>
          </a:xfrm>
        </p:spPr>
        <p:txBody>
          <a:bodyPr/>
          <a:lstStyle/>
          <a:p>
            <a:pPr algn="ctr"/>
            <a:r>
              <a:rPr lang="en-US" sz="5400" dirty="0">
                <a:solidFill>
                  <a:schemeClr val="tx1"/>
                </a:solidFill>
              </a:rPr>
              <a:t>Coronary CT Angiography-Guided vs. IVUS-Guided PCI </a:t>
            </a:r>
            <a:br>
              <a:rPr lang="en-US" sz="5400" dirty="0">
                <a:solidFill>
                  <a:schemeClr val="tx1"/>
                </a:solidFill>
              </a:rPr>
            </a:br>
            <a:r>
              <a:rPr lang="en-US" sz="5400" dirty="0">
                <a:solidFill>
                  <a:schemeClr val="tx1"/>
                </a:solidFill>
              </a:rPr>
              <a:t>The Randomized P4 Trial</a:t>
            </a:r>
            <a:br>
              <a:rPr lang="en-US" sz="5400" dirty="0">
                <a:solidFill>
                  <a:schemeClr val="tx1"/>
                </a:solidFill>
                <a:cs typeface="Calibri" panose="020F0502020204030204" pitchFamily="34" charset="0"/>
              </a:rPr>
            </a:br>
            <a:endParaRPr lang="en-US" sz="5400" dirty="0">
              <a:solidFill>
                <a:schemeClr val="tx1"/>
              </a:solidFill>
            </a:endParaRPr>
          </a:p>
        </p:txBody>
      </p:sp>
      <p:sp>
        <p:nvSpPr>
          <p:cNvPr id="3" name="Text Placeholder 2">
            <a:extLst>
              <a:ext uri="{FF2B5EF4-FFF2-40B4-BE49-F238E27FC236}">
                <a16:creationId xmlns:a16="http://schemas.microsoft.com/office/drawing/2014/main" id="{95B9E8B8-CE1C-BB4C-39F5-37FBE005560E}"/>
              </a:ext>
            </a:extLst>
          </p:cNvPr>
          <p:cNvSpPr>
            <a:spLocks noGrp="1"/>
          </p:cNvSpPr>
          <p:nvPr>
            <p:ph type="body" sz="quarter" idx="4294967295"/>
          </p:nvPr>
        </p:nvSpPr>
        <p:spPr>
          <a:xfrm>
            <a:off x="1747838" y="4292847"/>
            <a:ext cx="8388350" cy="1219200"/>
          </a:xfrm>
        </p:spPr>
        <p:txBody>
          <a:bodyPr/>
          <a:lstStyle/>
          <a:p>
            <a:pPr marL="0" indent="0" algn="ctr">
              <a:spcBef>
                <a:spcPts val="0"/>
              </a:spcBef>
              <a:buNone/>
            </a:pPr>
            <a:r>
              <a:rPr lang="en-US" b="1" dirty="0">
                <a:solidFill>
                  <a:schemeClr val="tx1"/>
                </a:solidFill>
              </a:rPr>
              <a:t>Carlos Collet, MD, PhD</a:t>
            </a:r>
          </a:p>
          <a:p>
            <a:pPr marL="0" indent="0" algn="ctr">
              <a:spcBef>
                <a:spcPts val="0"/>
              </a:spcBef>
              <a:buNone/>
            </a:pPr>
            <a:r>
              <a:rPr lang="en-US" dirty="0">
                <a:solidFill>
                  <a:schemeClr val="tx1"/>
                </a:solidFill>
              </a:rPr>
              <a:t>On behalf of the P4 investigators </a:t>
            </a:r>
          </a:p>
        </p:txBody>
      </p:sp>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FCBD41-7313-4350-BB30-85199B6FF49E}"/>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itle">
            <a:extLst>
              <a:ext uri="{FF2B5EF4-FFF2-40B4-BE49-F238E27FC236}">
                <a16:creationId xmlns:a16="http://schemas.microsoft.com/office/drawing/2014/main" id="{39E6E5D2-C6E5-476F-B4AB-798CF52191BD}"/>
              </a:ext>
            </a:extLst>
          </p:cNvPr>
          <p:cNvSpPr>
            <a:spLocks noGrp="1"/>
          </p:cNvSpPr>
          <p:nvPr/>
        </p:nvSpPr>
        <p:spPr>
          <a:xfrm>
            <a:off x="495301" y="361950"/>
            <a:ext cx="10477500" cy="590551"/>
          </a:xfrm>
          <a:prstGeom prst="rect">
            <a:avLst/>
          </a:prstGeom>
          <a:noFill/>
          <a:ln w="0">
            <a:noFill/>
            <a:prstDash val="solid"/>
          </a:ln>
        </p:spPr>
        <p:txBody>
          <a:bodyPr lIns="0" tIns="0" rIns="0" bIns="0" anchor="t">
            <a:noAutofit/>
          </a:bodyPr>
          <a:lstStyle>
            <a:defPPr>
              <a:defRPr sz="3450" b="1">
                <a:solidFill>
                  <a:srgbClr val="080E42"/>
                </a:solidFill>
                <a:latin typeface="Arial"/>
                <a:ea typeface="Arial"/>
                <a:cs typeface="Arial"/>
              </a:defRPr>
            </a:defPPr>
            <a:lvl1pPr>
              <a:defRPr sz="3450" b="1">
                <a:solidFill>
                  <a:srgbClr val="080E42"/>
                </a:solidFill>
                <a:latin typeface="Arial"/>
                <a:ea typeface="Arial"/>
                <a:cs typeface="Arial"/>
              </a:defRPr>
            </a:lvl1pPr>
            <a:lvl2pPr>
              <a:defRPr sz="3450" b="1">
                <a:solidFill>
                  <a:srgbClr val="080E42"/>
                </a:solidFill>
                <a:latin typeface="Arial"/>
                <a:ea typeface="Arial"/>
                <a:cs typeface="Arial"/>
              </a:defRPr>
            </a:lvl2pPr>
            <a:lvl3pPr>
              <a:defRPr sz="3450" b="1">
                <a:solidFill>
                  <a:srgbClr val="080E42"/>
                </a:solidFill>
                <a:latin typeface="Arial"/>
                <a:ea typeface="Arial"/>
                <a:cs typeface="Arial"/>
              </a:defRPr>
            </a:lvl3pPr>
            <a:lvl4pPr>
              <a:defRPr sz="3450" b="1">
                <a:solidFill>
                  <a:srgbClr val="080E42"/>
                </a:solidFill>
                <a:latin typeface="Arial"/>
                <a:ea typeface="Arial"/>
                <a:cs typeface="Arial"/>
              </a:defRPr>
            </a:lvl4pPr>
            <a:lvl5pPr>
              <a:defRPr sz="3450" b="1">
                <a:solidFill>
                  <a:srgbClr val="080E42"/>
                </a:solidFill>
                <a:latin typeface="Arial"/>
                <a:ea typeface="Arial"/>
                <a:cs typeface="Arial"/>
              </a:defRPr>
            </a:lvl5pPr>
            <a:lvl6pPr>
              <a:defRPr sz="3450" b="1">
                <a:solidFill>
                  <a:srgbClr val="080E42"/>
                </a:solidFill>
                <a:latin typeface="Arial"/>
                <a:ea typeface="Arial"/>
                <a:cs typeface="Arial"/>
              </a:defRPr>
            </a:lvl6pPr>
            <a:lvl7pPr>
              <a:defRPr sz="3450" b="1">
                <a:solidFill>
                  <a:srgbClr val="080E42"/>
                </a:solidFill>
                <a:latin typeface="Arial"/>
                <a:ea typeface="Arial"/>
                <a:cs typeface="Arial"/>
              </a:defRPr>
            </a:lvl7pPr>
            <a:lvl8pPr>
              <a:defRPr sz="3450" b="1">
                <a:solidFill>
                  <a:srgbClr val="080E42"/>
                </a:solidFill>
                <a:latin typeface="Arial"/>
                <a:ea typeface="Arial"/>
                <a:cs typeface="Arial"/>
              </a:defRPr>
            </a:lvl8pPr>
            <a:lvl9pPr>
              <a:defRPr sz="3450" b="1">
                <a:solidFill>
                  <a:srgbClr val="080E42"/>
                </a:solidFill>
                <a:latin typeface="Arial"/>
                <a:ea typeface="Arial"/>
                <a:cs typeface="Arial"/>
              </a:defRPr>
            </a:lvl9pPr>
          </a:lstStyle>
          <a:p>
            <a:pPr defTabSz="914377">
              <a:lnSpc>
                <a:spcPct val="90000"/>
              </a:lnSpc>
              <a:spcBef>
                <a:spcPts val="1000"/>
              </a:spcBef>
              <a:defRPr/>
            </a:pPr>
            <a:r>
              <a:rPr sz="3733" dirty="0">
                <a:solidFill>
                  <a:srgbClr val="000000"/>
                </a:solidFill>
                <a:latin typeface="Segoe UI"/>
                <a:ea typeface="+mn-ea"/>
              </a:rPr>
              <a:t>Disclosures</a:t>
            </a:r>
          </a:p>
        </p:txBody>
      </p:sp>
      <p:sp>
        <p:nvSpPr>
          <p:cNvPr id="4" name="presenter">
            <a:extLst>
              <a:ext uri="{FF2B5EF4-FFF2-40B4-BE49-F238E27FC236}">
                <a16:creationId xmlns:a16="http://schemas.microsoft.com/office/drawing/2014/main" id="{AD407596-76C2-4837-90D6-C94ADC9E4036}"/>
              </a:ext>
            </a:extLst>
          </p:cNvPr>
          <p:cNvSpPr>
            <a:spLocks noGrp="1"/>
          </p:cNvSpPr>
          <p:nvPr/>
        </p:nvSpPr>
        <p:spPr>
          <a:xfrm>
            <a:off x="514349" y="932011"/>
            <a:ext cx="10668000" cy="333375"/>
          </a:xfrm>
          <a:prstGeom prst="rect">
            <a:avLst/>
          </a:prstGeom>
          <a:noFill/>
          <a:ln w="0">
            <a:noFill/>
            <a:prstDash val="solid"/>
          </a:ln>
        </p:spPr>
        <p:txBody>
          <a:bodyPr lIns="0" tIns="0" rIns="0" bIns="0" anchor="t">
            <a:noAutofit/>
          </a:bodyPr>
          <a:lstStyle>
            <a:defPPr>
              <a:defRPr sz="1875" b="1">
                <a:solidFill>
                  <a:srgbClr val="080E42"/>
                </a:solidFill>
                <a:latin typeface="Arial"/>
                <a:ea typeface="Arial"/>
                <a:cs typeface="Arial"/>
              </a:defRPr>
            </a:defPPr>
            <a:lvl1pPr>
              <a:defRPr sz="1875" b="1">
                <a:solidFill>
                  <a:srgbClr val="080E42"/>
                </a:solidFill>
                <a:latin typeface="Arial"/>
                <a:ea typeface="Arial"/>
                <a:cs typeface="Arial"/>
              </a:defRPr>
            </a:lvl1pPr>
            <a:lvl2pPr>
              <a:defRPr sz="1875" b="1">
                <a:solidFill>
                  <a:srgbClr val="080E42"/>
                </a:solidFill>
                <a:latin typeface="Arial"/>
                <a:ea typeface="Arial"/>
                <a:cs typeface="Arial"/>
              </a:defRPr>
            </a:lvl2pPr>
            <a:lvl3pPr>
              <a:defRPr sz="1875" b="1">
                <a:solidFill>
                  <a:srgbClr val="080E42"/>
                </a:solidFill>
                <a:latin typeface="Arial"/>
                <a:ea typeface="Arial"/>
                <a:cs typeface="Arial"/>
              </a:defRPr>
            </a:lvl3pPr>
            <a:lvl4pPr>
              <a:defRPr sz="1875" b="1">
                <a:solidFill>
                  <a:srgbClr val="080E42"/>
                </a:solidFill>
                <a:latin typeface="Arial"/>
                <a:ea typeface="Arial"/>
                <a:cs typeface="Arial"/>
              </a:defRPr>
            </a:lvl4pPr>
            <a:lvl5pPr>
              <a:defRPr sz="1875" b="1">
                <a:solidFill>
                  <a:srgbClr val="080E42"/>
                </a:solidFill>
                <a:latin typeface="Arial"/>
                <a:ea typeface="Arial"/>
                <a:cs typeface="Arial"/>
              </a:defRPr>
            </a:lvl5pPr>
            <a:lvl6pPr>
              <a:defRPr sz="1875" b="1">
                <a:solidFill>
                  <a:srgbClr val="080E42"/>
                </a:solidFill>
                <a:latin typeface="Arial"/>
                <a:ea typeface="Arial"/>
                <a:cs typeface="Arial"/>
              </a:defRPr>
            </a:lvl6pPr>
            <a:lvl7pPr>
              <a:defRPr sz="1875" b="1">
                <a:solidFill>
                  <a:srgbClr val="080E42"/>
                </a:solidFill>
                <a:latin typeface="Arial"/>
                <a:ea typeface="Arial"/>
                <a:cs typeface="Arial"/>
              </a:defRPr>
            </a:lvl7pPr>
            <a:lvl8pPr>
              <a:defRPr sz="1875" b="1">
                <a:solidFill>
                  <a:srgbClr val="080E42"/>
                </a:solidFill>
                <a:latin typeface="Arial"/>
                <a:ea typeface="Arial"/>
                <a:cs typeface="Arial"/>
              </a:defRPr>
            </a:lvl8pPr>
            <a:lvl9pPr>
              <a:defRPr sz="1875" b="1">
                <a:solidFill>
                  <a:srgbClr val="080E42"/>
                </a:solidFill>
                <a:latin typeface="Arial"/>
                <a:ea typeface="Arial"/>
                <a:cs typeface="Arial"/>
              </a:defRPr>
            </a:lvl9pPr>
          </a:lstStyle>
          <a:p>
            <a:pPr defTabSz="914377">
              <a:defRPr sz="1875" b="1">
                <a:solidFill>
                  <a:srgbClr val="080E42"/>
                </a:solidFill>
                <a:latin typeface="Arial"/>
                <a:ea typeface="Arial"/>
                <a:cs typeface="Arial"/>
              </a:defRPr>
            </a:pPr>
            <a:r>
              <a:rPr sz="2400" dirty="0"/>
              <a:t>Carlos Collet, MD, PhD</a:t>
            </a:r>
          </a:p>
        </p:txBody>
      </p:sp>
      <p:sp>
        <p:nvSpPr>
          <p:cNvPr id="5" name="disclosure-period">
            <a:extLst>
              <a:ext uri="{FF2B5EF4-FFF2-40B4-BE49-F238E27FC236}">
                <a16:creationId xmlns:a16="http://schemas.microsoft.com/office/drawing/2014/main" id="{42A0F53C-3788-44FB-A007-A5F4825A66AD}"/>
              </a:ext>
            </a:extLst>
          </p:cNvPr>
          <p:cNvSpPr>
            <a:spLocks noGrp="1"/>
          </p:cNvSpPr>
          <p:nvPr/>
        </p:nvSpPr>
        <p:spPr>
          <a:xfrm>
            <a:off x="514350" y="1504951"/>
            <a:ext cx="10953751" cy="619125"/>
          </a:xfrm>
          <a:prstGeom prst="rect">
            <a:avLst/>
          </a:prstGeom>
          <a:noFill/>
          <a:ln w="0">
            <a:noFill/>
            <a:prstDash val="solid"/>
          </a:ln>
        </p:spPr>
        <p:txBody>
          <a:bodyPr lIns="0" tIns="0" rIns="0" bIns="0" anchor="t">
            <a:noAutofit/>
          </a:bodyPr>
          <a:lstStyle>
            <a:defPPr>
              <a:defRPr sz="1725" b="0">
                <a:solidFill>
                  <a:srgbClr val="33466B"/>
                </a:solidFill>
                <a:latin typeface="Arial"/>
                <a:ea typeface="Arial"/>
                <a:cs typeface="Arial"/>
              </a:defRPr>
            </a:defPPr>
            <a:lvl1pPr>
              <a:defRPr sz="1725" b="0">
                <a:solidFill>
                  <a:srgbClr val="33466B"/>
                </a:solidFill>
                <a:latin typeface="Arial"/>
                <a:ea typeface="Arial"/>
                <a:cs typeface="Arial"/>
              </a:defRPr>
            </a:lvl1pPr>
            <a:lvl2pPr>
              <a:defRPr sz="1725" b="0">
                <a:solidFill>
                  <a:srgbClr val="33466B"/>
                </a:solidFill>
                <a:latin typeface="Arial"/>
                <a:ea typeface="Arial"/>
                <a:cs typeface="Arial"/>
              </a:defRPr>
            </a:lvl2pPr>
            <a:lvl3pPr>
              <a:defRPr sz="1725" b="0">
                <a:solidFill>
                  <a:srgbClr val="33466B"/>
                </a:solidFill>
                <a:latin typeface="Arial"/>
                <a:ea typeface="Arial"/>
                <a:cs typeface="Arial"/>
              </a:defRPr>
            </a:lvl3pPr>
            <a:lvl4pPr>
              <a:defRPr sz="1725" b="0">
                <a:solidFill>
                  <a:srgbClr val="33466B"/>
                </a:solidFill>
                <a:latin typeface="Arial"/>
                <a:ea typeface="Arial"/>
                <a:cs typeface="Arial"/>
              </a:defRPr>
            </a:lvl4pPr>
            <a:lvl5pPr>
              <a:defRPr sz="1725" b="0">
                <a:solidFill>
                  <a:srgbClr val="33466B"/>
                </a:solidFill>
                <a:latin typeface="Arial"/>
                <a:ea typeface="Arial"/>
                <a:cs typeface="Arial"/>
              </a:defRPr>
            </a:lvl5pPr>
            <a:lvl6pPr>
              <a:defRPr sz="1725" b="0">
                <a:solidFill>
                  <a:srgbClr val="33466B"/>
                </a:solidFill>
                <a:latin typeface="Arial"/>
                <a:ea typeface="Arial"/>
                <a:cs typeface="Arial"/>
              </a:defRPr>
            </a:lvl6pPr>
            <a:lvl7pPr>
              <a:defRPr sz="1725" b="0">
                <a:solidFill>
                  <a:srgbClr val="33466B"/>
                </a:solidFill>
                <a:latin typeface="Arial"/>
                <a:ea typeface="Arial"/>
                <a:cs typeface="Arial"/>
              </a:defRPr>
            </a:lvl7pPr>
            <a:lvl8pPr>
              <a:defRPr sz="1725" b="0">
                <a:solidFill>
                  <a:srgbClr val="33466B"/>
                </a:solidFill>
                <a:latin typeface="Arial"/>
                <a:ea typeface="Arial"/>
                <a:cs typeface="Arial"/>
              </a:defRPr>
            </a:lvl8pPr>
            <a:lvl9pPr>
              <a:defRPr sz="1725" b="0">
                <a:solidFill>
                  <a:srgbClr val="33466B"/>
                </a:solidFill>
                <a:latin typeface="Arial"/>
                <a:ea typeface="Arial"/>
                <a:cs typeface="Arial"/>
              </a:defRPr>
            </a:lvl9pPr>
          </a:lstStyle>
          <a:p>
            <a:pPr defTabSz="914377">
              <a:defRPr sz="1725" b="0">
                <a:solidFill>
                  <a:srgbClr val="33466B"/>
                </a:solidFill>
                <a:latin typeface="Arial"/>
                <a:ea typeface="Arial"/>
                <a:cs typeface="Arial"/>
              </a:defRPr>
            </a:pPr>
            <a:r>
              <a:rPr dirty="0"/>
              <a:t>Within the prior 24 months, I have had financial relationships with companies that produce, market, sell, resell, or distribute healthcare products used by or on patients.</a:t>
            </a:r>
          </a:p>
        </p:txBody>
      </p:sp>
      <p:sp>
        <p:nvSpPr>
          <p:cNvPr id="6" name="category-0">
            <a:extLst>
              <a:ext uri="{FF2B5EF4-FFF2-40B4-BE49-F238E27FC236}">
                <a16:creationId xmlns:a16="http://schemas.microsoft.com/office/drawing/2014/main" id="{FEFA1CE0-6D1B-40AD-9EE0-395BDD265B2D}"/>
              </a:ext>
            </a:extLst>
          </p:cNvPr>
          <p:cNvSpPr>
            <a:spLocks noGrp="1"/>
          </p:cNvSpPr>
          <p:nvPr/>
        </p:nvSpPr>
        <p:spPr>
          <a:xfrm>
            <a:off x="514351" y="2362200"/>
            <a:ext cx="3238500" cy="781051"/>
          </a:xfrm>
          <a:prstGeom prst="rect">
            <a:avLst/>
          </a:prstGeom>
          <a:noFill/>
          <a:ln w="0">
            <a:noFill/>
            <a:prstDash val="solid"/>
          </a:ln>
        </p:spPr>
        <p:txBody>
          <a:bodyPr lIns="0" tIns="0" rIns="0" bIns="0" anchor="t">
            <a:noAutofit/>
          </a:bodyPr>
          <a:lstStyle>
            <a:defPPr>
              <a:defRPr sz="1725" b="1">
                <a:solidFill>
                  <a:srgbClr val="2865B9"/>
                </a:solidFill>
                <a:latin typeface="Arial"/>
                <a:ea typeface="Arial"/>
                <a:cs typeface="Arial"/>
              </a:defRPr>
            </a:defPPr>
            <a:lvl1pPr>
              <a:defRPr sz="1725" b="1">
                <a:solidFill>
                  <a:srgbClr val="2865B9"/>
                </a:solidFill>
                <a:latin typeface="Arial"/>
                <a:ea typeface="Arial"/>
                <a:cs typeface="Arial"/>
              </a:defRPr>
            </a:lvl1pPr>
            <a:lvl2pPr>
              <a:defRPr sz="1725" b="1">
                <a:solidFill>
                  <a:srgbClr val="2865B9"/>
                </a:solidFill>
                <a:latin typeface="Arial"/>
                <a:ea typeface="Arial"/>
                <a:cs typeface="Arial"/>
              </a:defRPr>
            </a:lvl2pPr>
            <a:lvl3pPr>
              <a:defRPr sz="1725" b="1">
                <a:solidFill>
                  <a:srgbClr val="2865B9"/>
                </a:solidFill>
                <a:latin typeface="Arial"/>
                <a:ea typeface="Arial"/>
                <a:cs typeface="Arial"/>
              </a:defRPr>
            </a:lvl3pPr>
            <a:lvl4pPr>
              <a:defRPr sz="1725" b="1">
                <a:solidFill>
                  <a:srgbClr val="2865B9"/>
                </a:solidFill>
                <a:latin typeface="Arial"/>
                <a:ea typeface="Arial"/>
                <a:cs typeface="Arial"/>
              </a:defRPr>
            </a:lvl4pPr>
            <a:lvl5pPr>
              <a:defRPr sz="1725" b="1">
                <a:solidFill>
                  <a:srgbClr val="2865B9"/>
                </a:solidFill>
                <a:latin typeface="Arial"/>
                <a:ea typeface="Arial"/>
                <a:cs typeface="Arial"/>
              </a:defRPr>
            </a:lvl5pPr>
            <a:lvl6pPr>
              <a:defRPr sz="1725" b="1">
                <a:solidFill>
                  <a:srgbClr val="2865B9"/>
                </a:solidFill>
                <a:latin typeface="Arial"/>
                <a:ea typeface="Arial"/>
                <a:cs typeface="Arial"/>
              </a:defRPr>
            </a:lvl6pPr>
            <a:lvl7pPr>
              <a:defRPr sz="1725" b="1">
                <a:solidFill>
                  <a:srgbClr val="2865B9"/>
                </a:solidFill>
                <a:latin typeface="Arial"/>
                <a:ea typeface="Arial"/>
                <a:cs typeface="Arial"/>
              </a:defRPr>
            </a:lvl7pPr>
            <a:lvl8pPr>
              <a:defRPr sz="1725" b="1">
                <a:solidFill>
                  <a:srgbClr val="2865B9"/>
                </a:solidFill>
                <a:latin typeface="Arial"/>
                <a:ea typeface="Arial"/>
                <a:cs typeface="Arial"/>
              </a:defRPr>
            </a:lvl8pPr>
            <a:lvl9pPr>
              <a:defRPr sz="1725" b="1">
                <a:solidFill>
                  <a:srgbClr val="2865B9"/>
                </a:solidFill>
                <a:latin typeface="Arial"/>
                <a:ea typeface="Arial"/>
                <a:cs typeface="Arial"/>
              </a:defRPr>
            </a:lvl9pPr>
          </a:lstStyle>
          <a:p>
            <a:pPr defTabSz="914377">
              <a:defRPr sz="1725" b="1">
                <a:solidFill>
                  <a:srgbClr val="2865B9"/>
                </a:solidFill>
                <a:latin typeface="Arial"/>
                <a:ea typeface="Arial"/>
                <a:cs typeface="Arial"/>
              </a:defRPr>
            </a:pPr>
            <a:r>
              <a:rPr dirty="0">
                <a:solidFill>
                  <a:srgbClr val="010F4E"/>
                </a:solidFill>
              </a:rPr>
              <a:t>Grant support / Research contracts</a:t>
            </a:r>
          </a:p>
        </p:txBody>
      </p:sp>
      <p:sp>
        <p:nvSpPr>
          <p:cNvPr id="7" name="companies-0">
            <a:extLst>
              <a:ext uri="{FF2B5EF4-FFF2-40B4-BE49-F238E27FC236}">
                <a16:creationId xmlns:a16="http://schemas.microsoft.com/office/drawing/2014/main" id="{89EBF7D3-C258-4EBC-8215-39E7BCB629CA}"/>
              </a:ext>
            </a:extLst>
          </p:cNvPr>
          <p:cNvSpPr>
            <a:spLocks noGrp="1"/>
          </p:cNvSpPr>
          <p:nvPr/>
        </p:nvSpPr>
        <p:spPr>
          <a:xfrm>
            <a:off x="4000500" y="2362200"/>
            <a:ext cx="7620000" cy="781051"/>
          </a:xfrm>
          <a:prstGeom prst="rect">
            <a:avLst/>
          </a:prstGeom>
          <a:noFill/>
          <a:ln w="0">
            <a:noFill/>
            <a:prstDash val="solid"/>
          </a:ln>
        </p:spPr>
        <p:txBody>
          <a:bodyPr lIns="0" tIns="0" rIns="0" bIns="0" anchor="t">
            <a:noAutofit/>
          </a:bodyPr>
          <a:lstStyle>
            <a:defPPr>
              <a:defRPr sz="1800" b="0">
                <a:solidFill>
                  <a:srgbClr val="080E42"/>
                </a:solidFill>
                <a:latin typeface="Arial"/>
                <a:ea typeface="Arial"/>
                <a:cs typeface="Arial"/>
              </a:defRPr>
            </a:defPPr>
            <a:lvl1pPr>
              <a:defRPr sz="1800" b="0">
                <a:solidFill>
                  <a:srgbClr val="080E42"/>
                </a:solidFill>
                <a:latin typeface="Arial"/>
                <a:ea typeface="Arial"/>
                <a:cs typeface="Arial"/>
              </a:defRPr>
            </a:lvl1pPr>
            <a:lvl2pPr>
              <a:defRPr sz="1800" b="0">
                <a:solidFill>
                  <a:srgbClr val="080E42"/>
                </a:solidFill>
                <a:latin typeface="Arial"/>
                <a:ea typeface="Arial"/>
                <a:cs typeface="Arial"/>
              </a:defRPr>
            </a:lvl2pPr>
            <a:lvl3pPr>
              <a:defRPr sz="1800" b="0">
                <a:solidFill>
                  <a:srgbClr val="080E42"/>
                </a:solidFill>
                <a:latin typeface="Arial"/>
                <a:ea typeface="Arial"/>
                <a:cs typeface="Arial"/>
              </a:defRPr>
            </a:lvl3pPr>
            <a:lvl4pPr>
              <a:defRPr sz="1800" b="0">
                <a:solidFill>
                  <a:srgbClr val="080E42"/>
                </a:solidFill>
                <a:latin typeface="Arial"/>
                <a:ea typeface="Arial"/>
                <a:cs typeface="Arial"/>
              </a:defRPr>
            </a:lvl4pPr>
            <a:lvl5pPr>
              <a:defRPr sz="1800" b="0">
                <a:solidFill>
                  <a:srgbClr val="080E42"/>
                </a:solidFill>
                <a:latin typeface="Arial"/>
                <a:ea typeface="Arial"/>
                <a:cs typeface="Arial"/>
              </a:defRPr>
            </a:lvl5pPr>
            <a:lvl6pPr>
              <a:defRPr sz="1800" b="0">
                <a:solidFill>
                  <a:srgbClr val="080E42"/>
                </a:solidFill>
                <a:latin typeface="Arial"/>
                <a:ea typeface="Arial"/>
                <a:cs typeface="Arial"/>
              </a:defRPr>
            </a:lvl6pPr>
            <a:lvl7pPr>
              <a:defRPr sz="1800" b="0">
                <a:solidFill>
                  <a:srgbClr val="080E42"/>
                </a:solidFill>
                <a:latin typeface="Arial"/>
                <a:ea typeface="Arial"/>
                <a:cs typeface="Arial"/>
              </a:defRPr>
            </a:lvl7pPr>
            <a:lvl8pPr>
              <a:defRPr sz="1800" b="0">
                <a:solidFill>
                  <a:srgbClr val="080E42"/>
                </a:solidFill>
                <a:latin typeface="Arial"/>
                <a:ea typeface="Arial"/>
                <a:cs typeface="Arial"/>
              </a:defRPr>
            </a:lvl8pPr>
            <a:lvl9pPr>
              <a:defRPr sz="1800" b="0">
                <a:solidFill>
                  <a:srgbClr val="080E42"/>
                </a:solidFill>
                <a:latin typeface="Arial"/>
                <a:ea typeface="Arial"/>
                <a:cs typeface="Arial"/>
              </a:defRPr>
            </a:lvl9pPr>
          </a:lstStyle>
          <a:p>
            <a:pPr defTabSz="914377">
              <a:defRPr sz="1800" b="0">
                <a:solidFill>
                  <a:srgbClr val="080E42"/>
                </a:solidFill>
                <a:latin typeface="Arial"/>
                <a:ea typeface="Arial"/>
                <a:cs typeface="Arial"/>
              </a:defRPr>
            </a:pPr>
            <a:r>
              <a:rPr dirty="0"/>
              <a:t>Abbott</a:t>
            </a:r>
            <a:r>
              <a:rPr lang="en-US" dirty="0"/>
              <a:t> Vascular</a:t>
            </a:r>
            <a:r>
              <a:rPr dirty="0"/>
              <a:t>; Boston Scientific Corporation; GE Healthcare;</a:t>
            </a:r>
          </a:p>
          <a:p>
            <a:pPr defTabSz="914377">
              <a:defRPr sz="1800" b="0">
                <a:solidFill>
                  <a:srgbClr val="080E42"/>
                </a:solidFill>
                <a:latin typeface="Arial"/>
                <a:ea typeface="Arial"/>
                <a:cs typeface="Arial"/>
              </a:defRPr>
            </a:pPr>
            <a:r>
              <a:rPr dirty="0"/>
              <a:t>Shockwave Medical; </a:t>
            </a:r>
            <a:r>
              <a:rPr lang="en-US" dirty="0" err="1"/>
              <a:t>Heartflow</a:t>
            </a:r>
            <a:r>
              <a:rPr lang="en-US" dirty="0"/>
              <a:t>, </a:t>
            </a:r>
            <a:r>
              <a:rPr dirty="0"/>
              <a:t>Insight </a:t>
            </a:r>
            <a:r>
              <a:rPr dirty="0" err="1"/>
              <a:t>Lifetech</a:t>
            </a:r>
            <a:r>
              <a:rPr lang="en-US" dirty="0"/>
              <a:t>; </a:t>
            </a:r>
            <a:r>
              <a:rPr lang="en-US" dirty="0" err="1"/>
              <a:t>AngioInsight</a:t>
            </a:r>
            <a:endParaRPr dirty="0"/>
          </a:p>
        </p:txBody>
      </p:sp>
      <p:sp>
        <p:nvSpPr>
          <p:cNvPr id="8" name="category-1">
            <a:extLst>
              <a:ext uri="{FF2B5EF4-FFF2-40B4-BE49-F238E27FC236}">
                <a16:creationId xmlns:a16="http://schemas.microsoft.com/office/drawing/2014/main" id="{873DF999-58DA-4CF0-98B9-3D675B4D39B1}"/>
              </a:ext>
            </a:extLst>
          </p:cNvPr>
          <p:cNvSpPr>
            <a:spLocks noGrp="1"/>
          </p:cNvSpPr>
          <p:nvPr/>
        </p:nvSpPr>
        <p:spPr>
          <a:xfrm>
            <a:off x="514351" y="3343277"/>
            <a:ext cx="3238500" cy="790575"/>
          </a:xfrm>
          <a:prstGeom prst="rect">
            <a:avLst/>
          </a:prstGeom>
          <a:noFill/>
          <a:ln w="0">
            <a:noFill/>
            <a:prstDash val="solid"/>
          </a:ln>
        </p:spPr>
        <p:txBody>
          <a:bodyPr lIns="0" tIns="0" rIns="0" bIns="0" anchor="t">
            <a:noAutofit/>
          </a:bodyPr>
          <a:lstStyle>
            <a:defPPr>
              <a:defRPr sz="1725" b="1">
                <a:solidFill>
                  <a:srgbClr val="2865B9"/>
                </a:solidFill>
                <a:latin typeface="Arial"/>
                <a:ea typeface="Arial"/>
                <a:cs typeface="Arial"/>
              </a:defRPr>
            </a:defPPr>
            <a:lvl1pPr>
              <a:defRPr sz="1725" b="1">
                <a:solidFill>
                  <a:srgbClr val="2865B9"/>
                </a:solidFill>
                <a:latin typeface="Arial"/>
                <a:ea typeface="Arial"/>
                <a:cs typeface="Arial"/>
              </a:defRPr>
            </a:lvl1pPr>
            <a:lvl2pPr>
              <a:defRPr sz="1725" b="1">
                <a:solidFill>
                  <a:srgbClr val="2865B9"/>
                </a:solidFill>
                <a:latin typeface="Arial"/>
                <a:ea typeface="Arial"/>
                <a:cs typeface="Arial"/>
              </a:defRPr>
            </a:lvl2pPr>
            <a:lvl3pPr>
              <a:defRPr sz="1725" b="1">
                <a:solidFill>
                  <a:srgbClr val="2865B9"/>
                </a:solidFill>
                <a:latin typeface="Arial"/>
                <a:ea typeface="Arial"/>
                <a:cs typeface="Arial"/>
              </a:defRPr>
            </a:lvl3pPr>
            <a:lvl4pPr>
              <a:defRPr sz="1725" b="1">
                <a:solidFill>
                  <a:srgbClr val="2865B9"/>
                </a:solidFill>
                <a:latin typeface="Arial"/>
                <a:ea typeface="Arial"/>
                <a:cs typeface="Arial"/>
              </a:defRPr>
            </a:lvl4pPr>
            <a:lvl5pPr>
              <a:defRPr sz="1725" b="1">
                <a:solidFill>
                  <a:srgbClr val="2865B9"/>
                </a:solidFill>
                <a:latin typeface="Arial"/>
                <a:ea typeface="Arial"/>
                <a:cs typeface="Arial"/>
              </a:defRPr>
            </a:lvl5pPr>
            <a:lvl6pPr>
              <a:defRPr sz="1725" b="1">
                <a:solidFill>
                  <a:srgbClr val="2865B9"/>
                </a:solidFill>
                <a:latin typeface="Arial"/>
                <a:ea typeface="Arial"/>
                <a:cs typeface="Arial"/>
              </a:defRPr>
            </a:lvl6pPr>
            <a:lvl7pPr>
              <a:defRPr sz="1725" b="1">
                <a:solidFill>
                  <a:srgbClr val="2865B9"/>
                </a:solidFill>
                <a:latin typeface="Arial"/>
                <a:ea typeface="Arial"/>
                <a:cs typeface="Arial"/>
              </a:defRPr>
            </a:lvl7pPr>
            <a:lvl8pPr>
              <a:defRPr sz="1725" b="1">
                <a:solidFill>
                  <a:srgbClr val="2865B9"/>
                </a:solidFill>
                <a:latin typeface="Arial"/>
                <a:ea typeface="Arial"/>
                <a:cs typeface="Arial"/>
              </a:defRPr>
            </a:lvl8pPr>
            <a:lvl9pPr>
              <a:defRPr sz="1725" b="1">
                <a:solidFill>
                  <a:srgbClr val="2865B9"/>
                </a:solidFill>
                <a:latin typeface="Arial"/>
                <a:ea typeface="Arial"/>
                <a:cs typeface="Arial"/>
              </a:defRPr>
            </a:lvl9pPr>
          </a:lstStyle>
          <a:p>
            <a:pPr defTabSz="914377">
              <a:defRPr sz="1725" b="1">
                <a:solidFill>
                  <a:srgbClr val="2865B9"/>
                </a:solidFill>
                <a:latin typeface="Arial"/>
                <a:ea typeface="Arial"/>
                <a:cs typeface="Arial"/>
              </a:defRPr>
            </a:pPr>
            <a:r>
              <a:rPr>
                <a:solidFill>
                  <a:srgbClr val="010F4E"/>
                </a:solidFill>
              </a:rPr>
              <a:t>Consulting / Honoraria / Speaker’s bureau</a:t>
            </a:r>
          </a:p>
        </p:txBody>
      </p:sp>
      <p:sp>
        <p:nvSpPr>
          <p:cNvPr id="9" name="companies-1">
            <a:extLst>
              <a:ext uri="{FF2B5EF4-FFF2-40B4-BE49-F238E27FC236}">
                <a16:creationId xmlns:a16="http://schemas.microsoft.com/office/drawing/2014/main" id="{B969955E-AA94-4F9E-918E-1FBDB4C39049}"/>
              </a:ext>
            </a:extLst>
          </p:cNvPr>
          <p:cNvSpPr>
            <a:spLocks noGrp="1"/>
          </p:cNvSpPr>
          <p:nvPr/>
        </p:nvSpPr>
        <p:spPr>
          <a:xfrm>
            <a:off x="4000500" y="3343277"/>
            <a:ext cx="7620000" cy="790575"/>
          </a:xfrm>
          <a:prstGeom prst="rect">
            <a:avLst/>
          </a:prstGeom>
          <a:noFill/>
          <a:ln w="0">
            <a:noFill/>
            <a:prstDash val="solid"/>
          </a:ln>
        </p:spPr>
        <p:txBody>
          <a:bodyPr lIns="0" tIns="0" rIns="0" bIns="0" anchor="t">
            <a:noAutofit/>
          </a:bodyPr>
          <a:lstStyle>
            <a:defPPr>
              <a:defRPr sz="1800" b="0">
                <a:solidFill>
                  <a:srgbClr val="080E42"/>
                </a:solidFill>
                <a:latin typeface="Arial"/>
                <a:ea typeface="Arial"/>
                <a:cs typeface="Arial"/>
              </a:defRPr>
            </a:defPPr>
            <a:lvl1pPr>
              <a:defRPr sz="1800" b="0">
                <a:solidFill>
                  <a:srgbClr val="080E42"/>
                </a:solidFill>
                <a:latin typeface="Arial"/>
                <a:ea typeface="Arial"/>
                <a:cs typeface="Arial"/>
              </a:defRPr>
            </a:lvl1pPr>
            <a:lvl2pPr>
              <a:defRPr sz="1800" b="0">
                <a:solidFill>
                  <a:srgbClr val="080E42"/>
                </a:solidFill>
                <a:latin typeface="Arial"/>
                <a:ea typeface="Arial"/>
                <a:cs typeface="Arial"/>
              </a:defRPr>
            </a:lvl2pPr>
            <a:lvl3pPr>
              <a:defRPr sz="1800" b="0">
                <a:solidFill>
                  <a:srgbClr val="080E42"/>
                </a:solidFill>
                <a:latin typeface="Arial"/>
                <a:ea typeface="Arial"/>
                <a:cs typeface="Arial"/>
              </a:defRPr>
            </a:lvl3pPr>
            <a:lvl4pPr>
              <a:defRPr sz="1800" b="0">
                <a:solidFill>
                  <a:srgbClr val="080E42"/>
                </a:solidFill>
                <a:latin typeface="Arial"/>
                <a:ea typeface="Arial"/>
                <a:cs typeface="Arial"/>
              </a:defRPr>
            </a:lvl4pPr>
            <a:lvl5pPr>
              <a:defRPr sz="1800" b="0">
                <a:solidFill>
                  <a:srgbClr val="080E42"/>
                </a:solidFill>
                <a:latin typeface="Arial"/>
                <a:ea typeface="Arial"/>
                <a:cs typeface="Arial"/>
              </a:defRPr>
            </a:lvl5pPr>
            <a:lvl6pPr>
              <a:defRPr sz="1800" b="0">
                <a:solidFill>
                  <a:srgbClr val="080E42"/>
                </a:solidFill>
                <a:latin typeface="Arial"/>
                <a:ea typeface="Arial"/>
                <a:cs typeface="Arial"/>
              </a:defRPr>
            </a:lvl6pPr>
            <a:lvl7pPr>
              <a:defRPr sz="1800" b="0">
                <a:solidFill>
                  <a:srgbClr val="080E42"/>
                </a:solidFill>
                <a:latin typeface="Arial"/>
                <a:ea typeface="Arial"/>
                <a:cs typeface="Arial"/>
              </a:defRPr>
            </a:lvl7pPr>
            <a:lvl8pPr>
              <a:defRPr sz="1800" b="0">
                <a:solidFill>
                  <a:srgbClr val="080E42"/>
                </a:solidFill>
                <a:latin typeface="Arial"/>
                <a:ea typeface="Arial"/>
                <a:cs typeface="Arial"/>
              </a:defRPr>
            </a:lvl8pPr>
            <a:lvl9pPr>
              <a:defRPr sz="1800" b="0">
                <a:solidFill>
                  <a:srgbClr val="080E42"/>
                </a:solidFill>
                <a:latin typeface="Arial"/>
                <a:ea typeface="Arial"/>
                <a:cs typeface="Arial"/>
              </a:defRPr>
            </a:lvl9pPr>
          </a:lstStyle>
          <a:p>
            <a:pPr defTabSz="914377">
              <a:defRPr sz="1800" b="0">
                <a:solidFill>
                  <a:srgbClr val="080E42"/>
                </a:solidFill>
                <a:latin typeface="Arial"/>
                <a:ea typeface="Arial"/>
                <a:cs typeface="Arial"/>
              </a:defRPr>
            </a:pPr>
            <a:r>
              <a:rPr dirty="0"/>
              <a:t>Abbott; Boston Scientific Corporation; </a:t>
            </a:r>
            <a:r>
              <a:rPr lang="en-US" dirty="0"/>
              <a:t>Medtronic</a:t>
            </a:r>
            <a:r>
              <a:rPr dirty="0"/>
              <a:t>; GE Healthcare;</a:t>
            </a:r>
          </a:p>
          <a:p>
            <a:pPr defTabSz="914377">
              <a:defRPr sz="1800" b="0">
                <a:solidFill>
                  <a:srgbClr val="080E42"/>
                </a:solidFill>
                <a:latin typeface="Arial"/>
                <a:ea typeface="Arial"/>
                <a:cs typeface="Arial"/>
              </a:defRPr>
            </a:pPr>
            <a:r>
              <a:rPr dirty="0"/>
              <a:t>Shockwave Medical; </a:t>
            </a:r>
            <a:r>
              <a:rPr dirty="0" err="1"/>
              <a:t>Medyria</a:t>
            </a:r>
            <a:r>
              <a:rPr dirty="0"/>
              <a:t>; Siemens Healthineers</a:t>
            </a:r>
            <a:r>
              <a:rPr lang="en-US" dirty="0"/>
              <a:t>; </a:t>
            </a:r>
            <a:r>
              <a:rPr lang="en-US" dirty="0" err="1"/>
              <a:t>AngioInsight</a:t>
            </a:r>
            <a:endParaRPr dirty="0"/>
          </a:p>
        </p:txBody>
      </p:sp>
      <p:sp>
        <p:nvSpPr>
          <p:cNvPr id="10" name="category-2">
            <a:extLst>
              <a:ext uri="{FF2B5EF4-FFF2-40B4-BE49-F238E27FC236}">
                <a16:creationId xmlns:a16="http://schemas.microsoft.com/office/drawing/2014/main" id="{1F4E9C79-1134-4A62-8506-D03231EADDFF}"/>
              </a:ext>
            </a:extLst>
          </p:cNvPr>
          <p:cNvSpPr>
            <a:spLocks noGrp="1"/>
          </p:cNvSpPr>
          <p:nvPr/>
        </p:nvSpPr>
        <p:spPr>
          <a:xfrm>
            <a:off x="514351" y="4371975"/>
            <a:ext cx="3238500" cy="457200"/>
          </a:xfrm>
          <a:prstGeom prst="rect">
            <a:avLst/>
          </a:prstGeom>
          <a:noFill/>
          <a:ln w="0">
            <a:noFill/>
            <a:prstDash val="solid"/>
          </a:ln>
        </p:spPr>
        <p:txBody>
          <a:bodyPr lIns="0" tIns="0" rIns="0" bIns="0" anchor="t">
            <a:noAutofit/>
          </a:bodyPr>
          <a:lstStyle>
            <a:defPPr>
              <a:defRPr sz="1725" b="1">
                <a:solidFill>
                  <a:srgbClr val="2865B9"/>
                </a:solidFill>
                <a:latin typeface="Arial"/>
                <a:ea typeface="Arial"/>
                <a:cs typeface="Arial"/>
              </a:defRPr>
            </a:defPPr>
            <a:lvl1pPr>
              <a:defRPr sz="1725" b="1">
                <a:solidFill>
                  <a:srgbClr val="2865B9"/>
                </a:solidFill>
                <a:latin typeface="Arial"/>
                <a:ea typeface="Arial"/>
                <a:cs typeface="Arial"/>
              </a:defRPr>
            </a:lvl1pPr>
            <a:lvl2pPr>
              <a:defRPr sz="1725" b="1">
                <a:solidFill>
                  <a:srgbClr val="2865B9"/>
                </a:solidFill>
                <a:latin typeface="Arial"/>
                <a:ea typeface="Arial"/>
                <a:cs typeface="Arial"/>
              </a:defRPr>
            </a:lvl2pPr>
            <a:lvl3pPr>
              <a:defRPr sz="1725" b="1">
                <a:solidFill>
                  <a:srgbClr val="2865B9"/>
                </a:solidFill>
                <a:latin typeface="Arial"/>
                <a:ea typeface="Arial"/>
                <a:cs typeface="Arial"/>
              </a:defRPr>
            </a:lvl3pPr>
            <a:lvl4pPr>
              <a:defRPr sz="1725" b="1">
                <a:solidFill>
                  <a:srgbClr val="2865B9"/>
                </a:solidFill>
                <a:latin typeface="Arial"/>
                <a:ea typeface="Arial"/>
                <a:cs typeface="Arial"/>
              </a:defRPr>
            </a:lvl4pPr>
            <a:lvl5pPr>
              <a:defRPr sz="1725" b="1">
                <a:solidFill>
                  <a:srgbClr val="2865B9"/>
                </a:solidFill>
                <a:latin typeface="Arial"/>
                <a:ea typeface="Arial"/>
                <a:cs typeface="Arial"/>
              </a:defRPr>
            </a:lvl5pPr>
            <a:lvl6pPr>
              <a:defRPr sz="1725" b="1">
                <a:solidFill>
                  <a:srgbClr val="2865B9"/>
                </a:solidFill>
                <a:latin typeface="Arial"/>
                <a:ea typeface="Arial"/>
                <a:cs typeface="Arial"/>
              </a:defRPr>
            </a:lvl6pPr>
            <a:lvl7pPr>
              <a:defRPr sz="1725" b="1">
                <a:solidFill>
                  <a:srgbClr val="2865B9"/>
                </a:solidFill>
                <a:latin typeface="Arial"/>
                <a:ea typeface="Arial"/>
                <a:cs typeface="Arial"/>
              </a:defRPr>
            </a:lvl7pPr>
            <a:lvl8pPr>
              <a:defRPr sz="1725" b="1">
                <a:solidFill>
                  <a:srgbClr val="2865B9"/>
                </a:solidFill>
                <a:latin typeface="Arial"/>
                <a:ea typeface="Arial"/>
                <a:cs typeface="Arial"/>
              </a:defRPr>
            </a:lvl8pPr>
            <a:lvl9pPr>
              <a:defRPr sz="1725" b="1">
                <a:solidFill>
                  <a:srgbClr val="2865B9"/>
                </a:solidFill>
                <a:latin typeface="Arial"/>
                <a:ea typeface="Arial"/>
                <a:cs typeface="Arial"/>
              </a:defRPr>
            </a:lvl9pPr>
          </a:lstStyle>
          <a:p>
            <a:pPr defTabSz="914377">
              <a:defRPr sz="1725" b="1">
                <a:solidFill>
                  <a:srgbClr val="2865B9"/>
                </a:solidFill>
                <a:latin typeface="Arial"/>
                <a:ea typeface="Arial"/>
                <a:cs typeface="Arial"/>
              </a:defRPr>
            </a:pPr>
            <a:r>
              <a:rPr>
                <a:solidFill>
                  <a:srgbClr val="010F4E"/>
                </a:solidFill>
              </a:rPr>
              <a:t>Royalties / Intellectual property rights</a:t>
            </a:r>
          </a:p>
        </p:txBody>
      </p:sp>
      <p:sp>
        <p:nvSpPr>
          <p:cNvPr id="11" name="companies-2">
            <a:extLst>
              <a:ext uri="{FF2B5EF4-FFF2-40B4-BE49-F238E27FC236}">
                <a16:creationId xmlns:a16="http://schemas.microsoft.com/office/drawing/2014/main" id="{C6E2A8AF-E464-4C7B-BF36-E5DF18876E7A}"/>
              </a:ext>
            </a:extLst>
          </p:cNvPr>
          <p:cNvSpPr>
            <a:spLocks noGrp="1"/>
          </p:cNvSpPr>
          <p:nvPr/>
        </p:nvSpPr>
        <p:spPr>
          <a:xfrm>
            <a:off x="4000500" y="4371975"/>
            <a:ext cx="7620000" cy="457200"/>
          </a:xfrm>
          <a:prstGeom prst="rect">
            <a:avLst/>
          </a:prstGeom>
          <a:noFill/>
          <a:ln w="0">
            <a:noFill/>
            <a:prstDash val="solid"/>
          </a:ln>
        </p:spPr>
        <p:txBody>
          <a:bodyPr lIns="0" tIns="0" rIns="0" bIns="0" anchor="t">
            <a:noAutofit/>
          </a:bodyPr>
          <a:lstStyle>
            <a:defPPr>
              <a:defRPr sz="1800" b="0">
                <a:solidFill>
                  <a:srgbClr val="080E42"/>
                </a:solidFill>
                <a:latin typeface="Arial"/>
                <a:ea typeface="Arial"/>
                <a:cs typeface="Arial"/>
              </a:defRPr>
            </a:defPPr>
            <a:lvl1pPr>
              <a:defRPr sz="1800" b="0">
                <a:solidFill>
                  <a:srgbClr val="080E42"/>
                </a:solidFill>
                <a:latin typeface="Arial"/>
                <a:ea typeface="Arial"/>
                <a:cs typeface="Arial"/>
              </a:defRPr>
            </a:lvl1pPr>
            <a:lvl2pPr>
              <a:defRPr sz="1800" b="0">
                <a:solidFill>
                  <a:srgbClr val="080E42"/>
                </a:solidFill>
                <a:latin typeface="Arial"/>
                <a:ea typeface="Arial"/>
                <a:cs typeface="Arial"/>
              </a:defRPr>
            </a:lvl2pPr>
            <a:lvl3pPr>
              <a:defRPr sz="1800" b="0">
                <a:solidFill>
                  <a:srgbClr val="080E42"/>
                </a:solidFill>
                <a:latin typeface="Arial"/>
                <a:ea typeface="Arial"/>
                <a:cs typeface="Arial"/>
              </a:defRPr>
            </a:lvl3pPr>
            <a:lvl4pPr>
              <a:defRPr sz="1800" b="0">
                <a:solidFill>
                  <a:srgbClr val="080E42"/>
                </a:solidFill>
                <a:latin typeface="Arial"/>
                <a:ea typeface="Arial"/>
                <a:cs typeface="Arial"/>
              </a:defRPr>
            </a:lvl4pPr>
            <a:lvl5pPr>
              <a:defRPr sz="1800" b="0">
                <a:solidFill>
                  <a:srgbClr val="080E42"/>
                </a:solidFill>
                <a:latin typeface="Arial"/>
                <a:ea typeface="Arial"/>
                <a:cs typeface="Arial"/>
              </a:defRPr>
            </a:lvl5pPr>
            <a:lvl6pPr>
              <a:defRPr sz="1800" b="0">
                <a:solidFill>
                  <a:srgbClr val="080E42"/>
                </a:solidFill>
                <a:latin typeface="Arial"/>
                <a:ea typeface="Arial"/>
                <a:cs typeface="Arial"/>
              </a:defRPr>
            </a:lvl6pPr>
            <a:lvl7pPr>
              <a:defRPr sz="1800" b="0">
                <a:solidFill>
                  <a:srgbClr val="080E42"/>
                </a:solidFill>
                <a:latin typeface="Arial"/>
                <a:ea typeface="Arial"/>
                <a:cs typeface="Arial"/>
              </a:defRPr>
            </a:lvl7pPr>
            <a:lvl8pPr>
              <a:defRPr sz="1800" b="0">
                <a:solidFill>
                  <a:srgbClr val="080E42"/>
                </a:solidFill>
                <a:latin typeface="Arial"/>
                <a:ea typeface="Arial"/>
                <a:cs typeface="Arial"/>
              </a:defRPr>
            </a:lvl8pPr>
            <a:lvl9pPr>
              <a:defRPr sz="1800" b="0">
                <a:solidFill>
                  <a:srgbClr val="080E42"/>
                </a:solidFill>
                <a:latin typeface="Arial"/>
                <a:ea typeface="Arial"/>
                <a:cs typeface="Arial"/>
              </a:defRPr>
            </a:lvl9pPr>
          </a:lstStyle>
          <a:p>
            <a:pPr defTabSz="914377">
              <a:defRPr sz="1800" b="0">
                <a:solidFill>
                  <a:srgbClr val="080E42"/>
                </a:solidFill>
                <a:latin typeface="Arial"/>
                <a:ea typeface="Arial"/>
                <a:cs typeface="Arial"/>
              </a:defRPr>
            </a:pPr>
            <a:r>
              <a:t>Coroventis Research</a:t>
            </a:r>
          </a:p>
        </p:txBody>
      </p:sp>
      <p:sp>
        <p:nvSpPr>
          <p:cNvPr id="12" name="category-3">
            <a:extLst>
              <a:ext uri="{FF2B5EF4-FFF2-40B4-BE49-F238E27FC236}">
                <a16:creationId xmlns:a16="http://schemas.microsoft.com/office/drawing/2014/main" id="{6A6579FD-D100-4BA6-84C2-1257050B5BD8}"/>
              </a:ext>
            </a:extLst>
          </p:cNvPr>
          <p:cNvSpPr>
            <a:spLocks noGrp="1"/>
          </p:cNvSpPr>
          <p:nvPr/>
        </p:nvSpPr>
        <p:spPr>
          <a:xfrm>
            <a:off x="514351" y="5172075"/>
            <a:ext cx="3238500" cy="685800"/>
          </a:xfrm>
          <a:prstGeom prst="rect">
            <a:avLst/>
          </a:prstGeom>
          <a:noFill/>
          <a:ln w="0">
            <a:noFill/>
            <a:prstDash val="solid"/>
          </a:ln>
        </p:spPr>
        <p:txBody>
          <a:bodyPr lIns="0" tIns="0" rIns="0" bIns="0" anchor="t">
            <a:noAutofit/>
          </a:bodyPr>
          <a:lstStyle>
            <a:defPPr>
              <a:defRPr sz="1725" b="1">
                <a:solidFill>
                  <a:srgbClr val="2865B9"/>
                </a:solidFill>
                <a:latin typeface="Arial"/>
                <a:ea typeface="Arial"/>
                <a:cs typeface="Arial"/>
              </a:defRPr>
            </a:defPPr>
            <a:lvl1pPr>
              <a:defRPr sz="1725" b="1">
                <a:solidFill>
                  <a:srgbClr val="2865B9"/>
                </a:solidFill>
                <a:latin typeface="Arial"/>
                <a:ea typeface="Arial"/>
                <a:cs typeface="Arial"/>
              </a:defRPr>
            </a:lvl1pPr>
            <a:lvl2pPr>
              <a:defRPr sz="1725" b="1">
                <a:solidFill>
                  <a:srgbClr val="2865B9"/>
                </a:solidFill>
                <a:latin typeface="Arial"/>
                <a:ea typeface="Arial"/>
                <a:cs typeface="Arial"/>
              </a:defRPr>
            </a:lvl2pPr>
            <a:lvl3pPr>
              <a:defRPr sz="1725" b="1">
                <a:solidFill>
                  <a:srgbClr val="2865B9"/>
                </a:solidFill>
                <a:latin typeface="Arial"/>
                <a:ea typeface="Arial"/>
                <a:cs typeface="Arial"/>
              </a:defRPr>
            </a:lvl3pPr>
            <a:lvl4pPr>
              <a:defRPr sz="1725" b="1">
                <a:solidFill>
                  <a:srgbClr val="2865B9"/>
                </a:solidFill>
                <a:latin typeface="Arial"/>
                <a:ea typeface="Arial"/>
                <a:cs typeface="Arial"/>
              </a:defRPr>
            </a:lvl4pPr>
            <a:lvl5pPr>
              <a:defRPr sz="1725" b="1">
                <a:solidFill>
                  <a:srgbClr val="2865B9"/>
                </a:solidFill>
                <a:latin typeface="Arial"/>
                <a:ea typeface="Arial"/>
                <a:cs typeface="Arial"/>
              </a:defRPr>
            </a:lvl5pPr>
            <a:lvl6pPr>
              <a:defRPr sz="1725" b="1">
                <a:solidFill>
                  <a:srgbClr val="2865B9"/>
                </a:solidFill>
                <a:latin typeface="Arial"/>
                <a:ea typeface="Arial"/>
                <a:cs typeface="Arial"/>
              </a:defRPr>
            </a:lvl6pPr>
            <a:lvl7pPr>
              <a:defRPr sz="1725" b="1">
                <a:solidFill>
                  <a:srgbClr val="2865B9"/>
                </a:solidFill>
                <a:latin typeface="Arial"/>
                <a:ea typeface="Arial"/>
                <a:cs typeface="Arial"/>
              </a:defRPr>
            </a:lvl7pPr>
            <a:lvl8pPr>
              <a:defRPr sz="1725" b="1">
                <a:solidFill>
                  <a:srgbClr val="2865B9"/>
                </a:solidFill>
                <a:latin typeface="Arial"/>
                <a:ea typeface="Arial"/>
                <a:cs typeface="Arial"/>
              </a:defRPr>
            </a:lvl8pPr>
            <a:lvl9pPr>
              <a:defRPr sz="1725" b="1">
                <a:solidFill>
                  <a:srgbClr val="2865B9"/>
                </a:solidFill>
                <a:latin typeface="Arial"/>
                <a:ea typeface="Arial"/>
                <a:cs typeface="Arial"/>
              </a:defRPr>
            </a:lvl9pPr>
          </a:lstStyle>
          <a:p>
            <a:pPr defTabSz="914377">
              <a:defRPr sz="1725" b="1">
                <a:solidFill>
                  <a:srgbClr val="2865B9"/>
                </a:solidFill>
                <a:latin typeface="Arial"/>
                <a:ea typeface="Arial"/>
                <a:cs typeface="Arial"/>
              </a:defRPr>
            </a:pPr>
            <a:r>
              <a:rPr>
                <a:solidFill>
                  <a:srgbClr val="010F4E"/>
                </a:solidFill>
              </a:rPr>
              <a:t>Equity / Stocks / Options</a:t>
            </a:r>
          </a:p>
        </p:txBody>
      </p:sp>
      <p:sp>
        <p:nvSpPr>
          <p:cNvPr id="13" name="companies-3">
            <a:extLst>
              <a:ext uri="{FF2B5EF4-FFF2-40B4-BE49-F238E27FC236}">
                <a16:creationId xmlns:a16="http://schemas.microsoft.com/office/drawing/2014/main" id="{B44E5273-B054-422C-A0C1-C002CC62EC3E}"/>
              </a:ext>
            </a:extLst>
          </p:cNvPr>
          <p:cNvSpPr>
            <a:spLocks noGrp="1"/>
          </p:cNvSpPr>
          <p:nvPr/>
        </p:nvSpPr>
        <p:spPr>
          <a:xfrm>
            <a:off x="4000500" y="5172075"/>
            <a:ext cx="7620000" cy="685800"/>
          </a:xfrm>
          <a:prstGeom prst="rect">
            <a:avLst/>
          </a:prstGeom>
          <a:noFill/>
          <a:ln w="0">
            <a:noFill/>
            <a:prstDash val="solid"/>
          </a:ln>
        </p:spPr>
        <p:txBody>
          <a:bodyPr lIns="0" tIns="0" rIns="0" bIns="0" anchor="t">
            <a:noAutofit/>
          </a:bodyPr>
          <a:lstStyle>
            <a:defPPr>
              <a:defRPr sz="1800" b="0">
                <a:solidFill>
                  <a:srgbClr val="080E42"/>
                </a:solidFill>
                <a:latin typeface="Arial"/>
                <a:ea typeface="Arial"/>
                <a:cs typeface="Arial"/>
              </a:defRPr>
            </a:defPPr>
            <a:lvl1pPr>
              <a:defRPr sz="1800" b="0">
                <a:solidFill>
                  <a:srgbClr val="080E42"/>
                </a:solidFill>
                <a:latin typeface="Arial"/>
                <a:ea typeface="Arial"/>
                <a:cs typeface="Arial"/>
              </a:defRPr>
            </a:lvl1pPr>
            <a:lvl2pPr>
              <a:defRPr sz="1800" b="0">
                <a:solidFill>
                  <a:srgbClr val="080E42"/>
                </a:solidFill>
                <a:latin typeface="Arial"/>
                <a:ea typeface="Arial"/>
                <a:cs typeface="Arial"/>
              </a:defRPr>
            </a:lvl2pPr>
            <a:lvl3pPr>
              <a:defRPr sz="1800" b="0">
                <a:solidFill>
                  <a:srgbClr val="080E42"/>
                </a:solidFill>
                <a:latin typeface="Arial"/>
                <a:ea typeface="Arial"/>
                <a:cs typeface="Arial"/>
              </a:defRPr>
            </a:lvl3pPr>
            <a:lvl4pPr>
              <a:defRPr sz="1800" b="0">
                <a:solidFill>
                  <a:srgbClr val="080E42"/>
                </a:solidFill>
                <a:latin typeface="Arial"/>
                <a:ea typeface="Arial"/>
                <a:cs typeface="Arial"/>
              </a:defRPr>
            </a:lvl4pPr>
            <a:lvl5pPr>
              <a:defRPr sz="1800" b="0">
                <a:solidFill>
                  <a:srgbClr val="080E42"/>
                </a:solidFill>
                <a:latin typeface="Arial"/>
                <a:ea typeface="Arial"/>
                <a:cs typeface="Arial"/>
              </a:defRPr>
            </a:lvl5pPr>
            <a:lvl6pPr>
              <a:defRPr sz="1800" b="0">
                <a:solidFill>
                  <a:srgbClr val="080E42"/>
                </a:solidFill>
                <a:latin typeface="Arial"/>
                <a:ea typeface="Arial"/>
                <a:cs typeface="Arial"/>
              </a:defRPr>
            </a:lvl6pPr>
            <a:lvl7pPr>
              <a:defRPr sz="1800" b="0">
                <a:solidFill>
                  <a:srgbClr val="080E42"/>
                </a:solidFill>
                <a:latin typeface="Arial"/>
                <a:ea typeface="Arial"/>
                <a:cs typeface="Arial"/>
              </a:defRPr>
            </a:lvl7pPr>
            <a:lvl8pPr>
              <a:defRPr sz="1800" b="0">
                <a:solidFill>
                  <a:srgbClr val="080E42"/>
                </a:solidFill>
                <a:latin typeface="Arial"/>
                <a:ea typeface="Arial"/>
                <a:cs typeface="Arial"/>
              </a:defRPr>
            </a:lvl8pPr>
            <a:lvl9pPr>
              <a:defRPr sz="1800" b="0">
                <a:solidFill>
                  <a:srgbClr val="080E42"/>
                </a:solidFill>
                <a:latin typeface="Arial"/>
                <a:ea typeface="Arial"/>
                <a:cs typeface="Arial"/>
              </a:defRPr>
            </a:lvl9pPr>
          </a:lstStyle>
          <a:p>
            <a:pPr defTabSz="914377">
              <a:defRPr sz="1800" b="0">
                <a:solidFill>
                  <a:srgbClr val="080E42"/>
                </a:solidFill>
                <a:latin typeface="Arial"/>
                <a:ea typeface="Arial"/>
                <a:cs typeface="Arial"/>
              </a:defRPr>
            </a:pPr>
            <a:r>
              <a:rPr dirty="0"/>
              <a:t>Boston Scientific Corporation; Powerful Medical; </a:t>
            </a:r>
            <a:r>
              <a:rPr dirty="0" err="1"/>
              <a:t>CathFlow</a:t>
            </a:r>
            <a:r>
              <a:rPr dirty="0"/>
              <a:t>; </a:t>
            </a:r>
            <a:r>
              <a:rPr dirty="0" err="1"/>
              <a:t>Medyria</a:t>
            </a:r>
            <a:r>
              <a:rPr lang="en-US" dirty="0"/>
              <a:t>; </a:t>
            </a:r>
            <a:r>
              <a:rPr lang="en-US" dirty="0" err="1"/>
              <a:t>Cryotherapeutics</a:t>
            </a:r>
            <a:endParaRPr dirty="0"/>
          </a:p>
        </p:txBody>
      </p:sp>
    </p:spTree>
    <p:extLst>
      <p:ext uri="{BB962C8B-B14F-4D97-AF65-F5344CB8AC3E}">
        <p14:creationId xmlns:p14="http://schemas.microsoft.com/office/powerpoint/2010/main" val="559718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1">
            <a:extLst>
              <a:ext uri="{FF2B5EF4-FFF2-40B4-BE49-F238E27FC236}">
                <a16:creationId xmlns:a16="http://schemas.microsoft.com/office/drawing/2014/main" id="{F48325B6-12D0-4BD6-8DF0-188FABB89F4D}"/>
              </a:ext>
            </a:extLst>
          </p:cNvPr>
          <p:cNvSpPr txBox="1">
            <a:spLocks/>
          </p:cNvSpPr>
          <p:nvPr/>
        </p:nvSpPr>
        <p:spPr>
          <a:xfrm>
            <a:off x="251579" y="6485051"/>
            <a:ext cx="113814" cy="107722"/>
          </a:xfrm>
          <a:prstGeom prst="rect">
            <a:avLst/>
          </a:prstGeom>
        </p:spPr>
        <p:txBody>
          <a:bodyPr vert="horz" wrap="none" lIns="0" tIns="0" rIns="0" bIns="0" rtlCol="0" anchor="ctr">
            <a:spAutoFit/>
          </a:bodyPr>
          <a:lstStyle>
            <a:defPPr>
              <a:defRPr lang="en-US"/>
            </a:defPPr>
            <a:lvl1pPr marL="0" algn="l" defTabSz="914400" rtl="0" eaLnBrk="1" latinLnBrk="0" hangingPunct="1">
              <a:defRPr lang="en-US" sz="700" b="1"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BA8FB1E-4321-41C4-AE52-7E6506FB07F4}" type="slidenum">
              <a:rPr lang="en-GB" smtClean="0">
                <a:solidFill>
                  <a:srgbClr val="FFFFFF"/>
                </a:solidFill>
                <a:latin typeface="Segoe UI"/>
              </a:rPr>
              <a:pPr>
                <a:defRPr/>
              </a:pPr>
              <a:t>3</a:t>
            </a:fld>
            <a:endParaRPr lang="en-GB" dirty="0">
              <a:solidFill>
                <a:srgbClr val="FFFFFF"/>
              </a:solidFill>
              <a:latin typeface="Segoe UI"/>
            </a:endParaRPr>
          </a:p>
        </p:txBody>
      </p:sp>
      <p:sp>
        <p:nvSpPr>
          <p:cNvPr id="32" name="Text Placeholder 4">
            <a:extLst>
              <a:ext uri="{FF2B5EF4-FFF2-40B4-BE49-F238E27FC236}">
                <a16:creationId xmlns:a16="http://schemas.microsoft.com/office/drawing/2014/main" id="{A07E170C-DF4E-8AAD-AE2D-903FC2858B58}"/>
              </a:ext>
            </a:extLst>
          </p:cNvPr>
          <p:cNvSpPr txBox="1">
            <a:spLocks/>
          </p:cNvSpPr>
          <p:nvPr/>
        </p:nvSpPr>
        <p:spPr>
          <a:xfrm>
            <a:off x="251579" y="451996"/>
            <a:ext cx="11676896" cy="492443"/>
          </a:xfrm>
          <a:prstGeom prst="rect">
            <a:avLst/>
          </a:prstGeom>
          <a:noFill/>
        </p:spPr>
        <p:txBody>
          <a:bodyPr vert="horz" wrap="square" lIns="0" tIns="0" rIns="0" bIns="0" rtlCol="0" anchor="t">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32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lvl="0"/>
            <a:r>
              <a:rPr lang="en-BE" dirty="0"/>
              <a:t>PCI decisions are often made during the procedure</a:t>
            </a:r>
            <a:endParaRPr kumimoji="0" lang="en-GB" sz="3200" b="1" i="0" u="none" strike="noStrike" kern="1200" cap="none" spc="0" normalizeH="0" baseline="0" noProof="0" dirty="0">
              <a:ln>
                <a:noFill/>
              </a:ln>
              <a:solidFill>
                <a:srgbClr val="FFFFFF"/>
              </a:solidFill>
              <a:effectLst/>
              <a:uLnTx/>
              <a:uFillTx/>
              <a:latin typeface="Segoe UI"/>
              <a:ea typeface="+mn-ea"/>
              <a:cs typeface="+mn-cs"/>
            </a:endParaRPr>
          </a:p>
        </p:txBody>
      </p:sp>
      <p:pic>
        <p:nvPicPr>
          <p:cNvPr id="33" name="Picture 32">
            <a:extLst>
              <a:ext uri="{FF2B5EF4-FFF2-40B4-BE49-F238E27FC236}">
                <a16:creationId xmlns:a16="http://schemas.microsoft.com/office/drawing/2014/main" id="{3B0C6ACB-2723-7B9A-34B0-7A5316EA93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634485"/>
            <a:ext cx="12191877" cy="1395531"/>
          </a:xfrm>
          <a:prstGeom prst="rect">
            <a:avLst/>
          </a:prstGeom>
        </p:spPr>
      </p:pic>
      <p:sp>
        <p:nvSpPr>
          <p:cNvPr id="34" name="Rounded Rectangle 33">
            <a:extLst>
              <a:ext uri="{FF2B5EF4-FFF2-40B4-BE49-F238E27FC236}">
                <a16:creationId xmlns:a16="http://schemas.microsoft.com/office/drawing/2014/main" id="{60AFA70B-5EE2-696A-5D90-924F716A5B32}"/>
              </a:ext>
            </a:extLst>
          </p:cNvPr>
          <p:cNvSpPr/>
          <p:nvPr/>
        </p:nvSpPr>
        <p:spPr>
          <a:xfrm>
            <a:off x="4503803" y="2536717"/>
            <a:ext cx="1021975" cy="492443"/>
          </a:xfrm>
          <a:prstGeom prst="roundRect">
            <a:avLst>
              <a:gd name="adj" fmla="val 17432"/>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Diagnose</a:t>
            </a:r>
          </a:p>
        </p:txBody>
      </p:sp>
      <p:sp>
        <p:nvSpPr>
          <p:cNvPr id="35" name="Rounded Rectangle 34">
            <a:extLst>
              <a:ext uri="{FF2B5EF4-FFF2-40B4-BE49-F238E27FC236}">
                <a16:creationId xmlns:a16="http://schemas.microsoft.com/office/drawing/2014/main" id="{7082B23D-79C9-1AB0-0DB5-FAEE84357134}"/>
              </a:ext>
            </a:extLst>
          </p:cNvPr>
          <p:cNvSpPr/>
          <p:nvPr/>
        </p:nvSpPr>
        <p:spPr>
          <a:xfrm>
            <a:off x="5026504" y="1904500"/>
            <a:ext cx="1021975" cy="492443"/>
          </a:xfrm>
          <a:prstGeom prst="roundRect">
            <a:avLst>
              <a:gd name="adj" fmla="val 23781"/>
            </a:avLst>
          </a:prstGeom>
          <a:solidFill>
            <a:srgbClr val="FF3A4D"/>
          </a:solidFill>
          <a:ln w="12700" cap="flat" cmpd="sng" algn="ctr">
            <a:noFill/>
            <a:prstDash val="solid"/>
            <a:miter lim="800000"/>
          </a:ln>
          <a:effectLst/>
        </p:spPr>
        <p:txBody>
          <a:bodyPr rtlCol="0" anchor="ctr"/>
          <a:lstStyle/>
          <a:p>
            <a:pPr marL="4763"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Interpret</a:t>
            </a:r>
          </a:p>
        </p:txBody>
      </p:sp>
      <p:sp>
        <p:nvSpPr>
          <p:cNvPr id="36" name="Rounded Rectangle 35">
            <a:extLst>
              <a:ext uri="{FF2B5EF4-FFF2-40B4-BE49-F238E27FC236}">
                <a16:creationId xmlns:a16="http://schemas.microsoft.com/office/drawing/2014/main" id="{F8B4E543-EC77-448F-3E1D-4852450A6D29}"/>
              </a:ext>
            </a:extLst>
          </p:cNvPr>
          <p:cNvSpPr/>
          <p:nvPr/>
        </p:nvSpPr>
        <p:spPr>
          <a:xfrm>
            <a:off x="6146879" y="2053516"/>
            <a:ext cx="814600" cy="492443"/>
          </a:xfrm>
          <a:prstGeom prst="roundRect">
            <a:avLst>
              <a:gd name="adj" fmla="val 22194"/>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Think</a:t>
            </a:r>
          </a:p>
        </p:txBody>
      </p:sp>
      <p:sp>
        <p:nvSpPr>
          <p:cNvPr id="37" name="Rounded Rectangle 36">
            <a:extLst>
              <a:ext uri="{FF2B5EF4-FFF2-40B4-BE49-F238E27FC236}">
                <a16:creationId xmlns:a16="http://schemas.microsoft.com/office/drawing/2014/main" id="{797EF7AC-4BBB-ED28-5652-A1C68B828324}"/>
              </a:ext>
            </a:extLst>
          </p:cNvPr>
          <p:cNvSpPr/>
          <p:nvPr/>
        </p:nvSpPr>
        <p:spPr>
          <a:xfrm>
            <a:off x="6613814" y="2698607"/>
            <a:ext cx="937452" cy="492443"/>
          </a:xfrm>
          <a:prstGeom prst="roundRect">
            <a:avLst>
              <a:gd name="adj" fmla="val 19019"/>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Decide</a:t>
            </a:r>
          </a:p>
        </p:txBody>
      </p:sp>
      <p:sp>
        <p:nvSpPr>
          <p:cNvPr id="38" name="Rounded Rectangle 37">
            <a:extLst>
              <a:ext uri="{FF2B5EF4-FFF2-40B4-BE49-F238E27FC236}">
                <a16:creationId xmlns:a16="http://schemas.microsoft.com/office/drawing/2014/main" id="{5B4AB6C5-A145-628D-7ED7-0BB662C4A65E}"/>
              </a:ext>
            </a:extLst>
          </p:cNvPr>
          <p:cNvSpPr/>
          <p:nvPr/>
        </p:nvSpPr>
        <p:spPr>
          <a:xfrm>
            <a:off x="6206355" y="3919367"/>
            <a:ext cx="937452" cy="492443"/>
          </a:xfrm>
          <a:prstGeom prst="roundRect">
            <a:avLst>
              <a:gd name="adj" fmla="val 19020"/>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React</a:t>
            </a:r>
          </a:p>
        </p:txBody>
      </p:sp>
      <p:sp>
        <p:nvSpPr>
          <p:cNvPr id="39" name="Rounded Rectangle 38">
            <a:extLst>
              <a:ext uri="{FF2B5EF4-FFF2-40B4-BE49-F238E27FC236}">
                <a16:creationId xmlns:a16="http://schemas.microsoft.com/office/drawing/2014/main" id="{714FA913-035B-CFFD-C811-43A8A7DD8FED}"/>
              </a:ext>
            </a:extLst>
          </p:cNvPr>
          <p:cNvSpPr/>
          <p:nvPr/>
        </p:nvSpPr>
        <p:spPr>
          <a:xfrm>
            <a:off x="4880748" y="3673145"/>
            <a:ext cx="937452" cy="492443"/>
          </a:xfrm>
          <a:prstGeom prst="roundRect">
            <a:avLst>
              <a:gd name="adj" fmla="val 20607"/>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Treat</a:t>
            </a:r>
          </a:p>
        </p:txBody>
      </p:sp>
      <p:pic>
        <p:nvPicPr>
          <p:cNvPr id="40" name="Picture 39">
            <a:extLst>
              <a:ext uri="{FF2B5EF4-FFF2-40B4-BE49-F238E27FC236}">
                <a16:creationId xmlns:a16="http://schemas.microsoft.com/office/drawing/2014/main" id="{30CDD3DB-E728-A51C-F352-9A5804623DF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67791" y="1652885"/>
            <a:ext cx="720000" cy="720000"/>
          </a:xfrm>
          <a:prstGeom prst="rect">
            <a:avLst/>
          </a:prstGeom>
        </p:spPr>
      </p:pic>
      <p:pic>
        <p:nvPicPr>
          <p:cNvPr id="41" name="Picture 40">
            <a:extLst>
              <a:ext uri="{FF2B5EF4-FFF2-40B4-BE49-F238E27FC236}">
                <a16:creationId xmlns:a16="http://schemas.microsoft.com/office/drawing/2014/main" id="{B24B0D4B-3C9B-4EC6-B7B1-55EF5B5CCEB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644784" y="2422938"/>
            <a:ext cx="720000" cy="720000"/>
          </a:xfrm>
          <a:prstGeom prst="rect">
            <a:avLst/>
          </a:prstGeom>
        </p:spPr>
      </p:pic>
      <p:pic>
        <p:nvPicPr>
          <p:cNvPr id="42" name="Picture 41">
            <a:extLst>
              <a:ext uri="{FF2B5EF4-FFF2-40B4-BE49-F238E27FC236}">
                <a16:creationId xmlns:a16="http://schemas.microsoft.com/office/drawing/2014/main" id="{C4715C77-15BA-AEEA-A4DF-1FEDDA2C3B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71962" y="4270100"/>
            <a:ext cx="720000" cy="720000"/>
          </a:xfrm>
          <a:prstGeom prst="rect">
            <a:avLst/>
          </a:prstGeom>
        </p:spPr>
      </p:pic>
      <p:pic>
        <p:nvPicPr>
          <p:cNvPr id="43" name="Picture 42">
            <a:extLst>
              <a:ext uri="{FF2B5EF4-FFF2-40B4-BE49-F238E27FC236}">
                <a16:creationId xmlns:a16="http://schemas.microsoft.com/office/drawing/2014/main" id="{FE3233C9-B567-AD2A-1317-0B24FCF6CB0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783807" y="1632044"/>
            <a:ext cx="720000" cy="720000"/>
          </a:xfrm>
          <a:prstGeom prst="rect">
            <a:avLst/>
          </a:prstGeom>
        </p:spPr>
      </p:pic>
      <p:pic>
        <p:nvPicPr>
          <p:cNvPr id="44" name="Picture 43">
            <a:extLst>
              <a:ext uri="{FF2B5EF4-FFF2-40B4-BE49-F238E27FC236}">
                <a16:creationId xmlns:a16="http://schemas.microsoft.com/office/drawing/2014/main" id="{8DF5AA95-7299-E01E-DF81-6F1FFBE0EA4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653262" y="2545959"/>
            <a:ext cx="720000" cy="720000"/>
          </a:xfrm>
          <a:prstGeom prst="rect">
            <a:avLst/>
          </a:prstGeom>
        </p:spPr>
      </p:pic>
      <p:pic>
        <p:nvPicPr>
          <p:cNvPr id="45" name="Picture 44">
            <a:extLst>
              <a:ext uri="{FF2B5EF4-FFF2-40B4-BE49-F238E27FC236}">
                <a16:creationId xmlns:a16="http://schemas.microsoft.com/office/drawing/2014/main" id="{9711CC94-B874-7BC3-1FD4-3A745F3878AA}"/>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373262" y="3953298"/>
            <a:ext cx="720000" cy="720000"/>
          </a:xfrm>
          <a:prstGeom prst="rect">
            <a:avLst/>
          </a:prstGeom>
        </p:spPr>
      </p:pic>
      <p:sp>
        <p:nvSpPr>
          <p:cNvPr id="46" name="Oval 45">
            <a:extLst>
              <a:ext uri="{FF2B5EF4-FFF2-40B4-BE49-F238E27FC236}">
                <a16:creationId xmlns:a16="http://schemas.microsoft.com/office/drawing/2014/main" id="{07125E7C-BD66-0177-BFA7-2848834175D3}"/>
              </a:ext>
            </a:extLst>
          </p:cNvPr>
          <p:cNvSpPr>
            <a:spLocks noChangeAspect="1"/>
          </p:cNvSpPr>
          <p:nvPr/>
        </p:nvSpPr>
        <p:spPr>
          <a:xfrm>
            <a:off x="5216340" y="1543750"/>
            <a:ext cx="176587" cy="176587"/>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47" name="Oval 46">
            <a:extLst>
              <a:ext uri="{FF2B5EF4-FFF2-40B4-BE49-F238E27FC236}">
                <a16:creationId xmlns:a16="http://schemas.microsoft.com/office/drawing/2014/main" id="{9365A0E7-9085-BA20-B883-10EC2111F76E}"/>
              </a:ext>
            </a:extLst>
          </p:cNvPr>
          <p:cNvSpPr>
            <a:spLocks noChangeAspect="1"/>
          </p:cNvSpPr>
          <p:nvPr/>
        </p:nvSpPr>
        <p:spPr>
          <a:xfrm>
            <a:off x="3820915" y="2147374"/>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48" name="Oval 47">
            <a:extLst>
              <a:ext uri="{FF2B5EF4-FFF2-40B4-BE49-F238E27FC236}">
                <a16:creationId xmlns:a16="http://schemas.microsoft.com/office/drawing/2014/main" id="{E3F8BAEE-6510-FDC4-74E6-4FF3870FCBFC}"/>
              </a:ext>
            </a:extLst>
          </p:cNvPr>
          <p:cNvSpPr>
            <a:spLocks noChangeAspect="1"/>
          </p:cNvSpPr>
          <p:nvPr/>
        </p:nvSpPr>
        <p:spPr>
          <a:xfrm>
            <a:off x="5619297" y="2581653"/>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49" name="Oval 48">
            <a:extLst>
              <a:ext uri="{FF2B5EF4-FFF2-40B4-BE49-F238E27FC236}">
                <a16:creationId xmlns:a16="http://schemas.microsoft.com/office/drawing/2014/main" id="{68283A9A-7EE7-211E-84D2-3C596FE5F38F}"/>
              </a:ext>
            </a:extLst>
          </p:cNvPr>
          <p:cNvSpPr>
            <a:spLocks noChangeAspect="1"/>
          </p:cNvSpPr>
          <p:nvPr/>
        </p:nvSpPr>
        <p:spPr>
          <a:xfrm>
            <a:off x="6622488" y="1410531"/>
            <a:ext cx="176587" cy="176587"/>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0" name="Oval 49">
            <a:extLst>
              <a:ext uri="{FF2B5EF4-FFF2-40B4-BE49-F238E27FC236}">
                <a16:creationId xmlns:a16="http://schemas.microsoft.com/office/drawing/2014/main" id="{DD78EFA3-F19D-8595-79D1-1A6ECFCDB790}"/>
              </a:ext>
            </a:extLst>
          </p:cNvPr>
          <p:cNvSpPr>
            <a:spLocks noChangeAspect="1"/>
          </p:cNvSpPr>
          <p:nvPr/>
        </p:nvSpPr>
        <p:spPr>
          <a:xfrm>
            <a:off x="7618578" y="2325931"/>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1" name="Oval 50">
            <a:extLst>
              <a:ext uri="{FF2B5EF4-FFF2-40B4-BE49-F238E27FC236}">
                <a16:creationId xmlns:a16="http://schemas.microsoft.com/office/drawing/2014/main" id="{7DF11837-CF23-A192-AE27-DF85B13D2F99}"/>
              </a:ext>
            </a:extLst>
          </p:cNvPr>
          <p:cNvSpPr>
            <a:spLocks noChangeAspect="1"/>
          </p:cNvSpPr>
          <p:nvPr/>
        </p:nvSpPr>
        <p:spPr>
          <a:xfrm>
            <a:off x="4201201" y="3775507"/>
            <a:ext cx="176587" cy="176587"/>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2" name="Oval 51">
            <a:extLst>
              <a:ext uri="{FF2B5EF4-FFF2-40B4-BE49-F238E27FC236}">
                <a16:creationId xmlns:a16="http://schemas.microsoft.com/office/drawing/2014/main" id="{57267FBE-2889-C4DC-1028-50569524DFA0}"/>
              </a:ext>
            </a:extLst>
          </p:cNvPr>
          <p:cNvSpPr>
            <a:spLocks noChangeAspect="1"/>
          </p:cNvSpPr>
          <p:nvPr/>
        </p:nvSpPr>
        <p:spPr>
          <a:xfrm>
            <a:off x="4733262" y="1386730"/>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3" name="Oval 52">
            <a:extLst>
              <a:ext uri="{FF2B5EF4-FFF2-40B4-BE49-F238E27FC236}">
                <a16:creationId xmlns:a16="http://schemas.microsoft.com/office/drawing/2014/main" id="{830D0FA6-0A4F-B054-28D3-D0CFF7133909}"/>
              </a:ext>
            </a:extLst>
          </p:cNvPr>
          <p:cNvSpPr>
            <a:spLocks noChangeAspect="1"/>
          </p:cNvSpPr>
          <p:nvPr/>
        </p:nvSpPr>
        <p:spPr>
          <a:xfrm>
            <a:off x="5681290" y="4340710"/>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4" name="Oval 53">
            <a:extLst>
              <a:ext uri="{FF2B5EF4-FFF2-40B4-BE49-F238E27FC236}">
                <a16:creationId xmlns:a16="http://schemas.microsoft.com/office/drawing/2014/main" id="{C25D79A5-6F92-36B2-94B6-3444F6D0B0AB}"/>
              </a:ext>
            </a:extLst>
          </p:cNvPr>
          <p:cNvSpPr>
            <a:spLocks noChangeAspect="1"/>
          </p:cNvSpPr>
          <p:nvPr/>
        </p:nvSpPr>
        <p:spPr>
          <a:xfrm>
            <a:off x="7331859" y="3682032"/>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5" name="Oval 54">
            <a:extLst>
              <a:ext uri="{FF2B5EF4-FFF2-40B4-BE49-F238E27FC236}">
                <a16:creationId xmlns:a16="http://schemas.microsoft.com/office/drawing/2014/main" id="{B9063625-41A6-6DEB-4555-A2F7BC35B8CA}"/>
              </a:ext>
            </a:extLst>
          </p:cNvPr>
          <p:cNvSpPr>
            <a:spLocks noChangeAspect="1"/>
          </p:cNvSpPr>
          <p:nvPr/>
        </p:nvSpPr>
        <p:spPr>
          <a:xfrm>
            <a:off x="6090027" y="1719954"/>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6" name="Oval 55">
            <a:extLst>
              <a:ext uri="{FF2B5EF4-FFF2-40B4-BE49-F238E27FC236}">
                <a16:creationId xmlns:a16="http://schemas.microsoft.com/office/drawing/2014/main" id="{50E0AD2A-F0BF-0576-0687-57FB7619E5D6}"/>
              </a:ext>
            </a:extLst>
          </p:cNvPr>
          <p:cNvSpPr>
            <a:spLocks noChangeAspect="1"/>
          </p:cNvSpPr>
          <p:nvPr/>
        </p:nvSpPr>
        <p:spPr>
          <a:xfrm>
            <a:off x="7885600" y="3913507"/>
            <a:ext cx="176587" cy="176587"/>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7" name="Oval 56">
            <a:extLst>
              <a:ext uri="{FF2B5EF4-FFF2-40B4-BE49-F238E27FC236}">
                <a16:creationId xmlns:a16="http://schemas.microsoft.com/office/drawing/2014/main" id="{6D67098E-EE34-32CA-D8CB-BFE5C9133026}"/>
              </a:ext>
            </a:extLst>
          </p:cNvPr>
          <p:cNvSpPr>
            <a:spLocks noChangeAspect="1"/>
          </p:cNvSpPr>
          <p:nvPr/>
        </p:nvSpPr>
        <p:spPr>
          <a:xfrm>
            <a:off x="3682009" y="3604541"/>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pic>
        <p:nvPicPr>
          <p:cNvPr id="58" name="Picture 57">
            <a:extLst>
              <a:ext uri="{FF2B5EF4-FFF2-40B4-BE49-F238E27FC236}">
                <a16:creationId xmlns:a16="http://schemas.microsoft.com/office/drawing/2014/main" id="{9343AAEF-5F36-4C39-9118-5D49A02E4578}"/>
              </a:ext>
            </a:extLst>
          </p:cNvPr>
          <p:cNvPicPr>
            <a:picLocks noChangeAspect="1"/>
          </p:cNvPicPr>
          <p:nvPr/>
        </p:nvPicPr>
        <p:blipFill>
          <a:blip r:embed="rId9">
            <a:alphaModFix amt="0"/>
            <a:extLst>
              <a:ext uri="{28A0092B-C50C-407E-A947-70E740481C1C}">
                <a14:useLocalDpi xmlns:a14="http://schemas.microsoft.com/office/drawing/2010/main" val="0"/>
              </a:ext>
            </a:extLst>
          </a:blip>
          <a:stretch>
            <a:fillRect/>
          </a:stretch>
        </p:blipFill>
        <p:spPr>
          <a:xfrm>
            <a:off x="5730812" y="2905959"/>
            <a:ext cx="733240" cy="733240"/>
          </a:xfrm>
          <a:prstGeom prst="rect">
            <a:avLst/>
          </a:prstGeom>
        </p:spPr>
      </p:pic>
    </p:spTree>
    <p:extLst>
      <p:ext uri="{BB962C8B-B14F-4D97-AF65-F5344CB8AC3E}">
        <p14:creationId xmlns:p14="http://schemas.microsoft.com/office/powerpoint/2010/main" val="213032537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3000"/>
                                        <p:tgtEl>
                                          <p:spTgt spid="33"/>
                                        </p:tgtEl>
                                      </p:cBhvr>
                                    </p:animEffect>
                                  </p:childTnLst>
                                </p:cTn>
                              </p:par>
                              <p:par>
                                <p:cTn id="8" presetID="1" presetClass="entr" presetSubtype="0" fill="hold" grpId="0" nodeType="withEffect">
                                  <p:stCondLst>
                                    <p:cond delay="1000"/>
                                  </p:stCondLst>
                                  <p:childTnLst>
                                    <p:set>
                                      <p:cBhvr>
                                        <p:cTn id="9" dur="1" fill="hold">
                                          <p:stCondLst>
                                            <p:cond delay="0"/>
                                          </p:stCondLst>
                                        </p:cTn>
                                        <p:tgtEl>
                                          <p:spTgt spid="34"/>
                                        </p:tgtEl>
                                        <p:attrNameLst>
                                          <p:attrName>style.visibility</p:attrName>
                                        </p:attrNameLst>
                                      </p:cBhvr>
                                      <p:to>
                                        <p:strVal val="visible"/>
                                      </p:to>
                                    </p:set>
                                  </p:childTnLst>
                                </p:cTn>
                              </p:par>
                              <p:par>
                                <p:cTn id="10" presetID="1" presetClass="entr" presetSubtype="0" fill="hold" nodeType="withEffect">
                                  <p:stCondLst>
                                    <p:cond delay="1050"/>
                                  </p:stCondLst>
                                  <p:childTnLst>
                                    <p:set>
                                      <p:cBhvr>
                                        <p:cTn id="11" dur="1" fill="hold">
                                          <p:stCondLst>
                                            <p:cond delay="0"/>
                                          </p:stCondLst>
                                        </p:cTn>
                                        <p:tgtEl>
                                          <p:spTgt spid="44"/>
                                        </p:tgtEl>
                                        <p:attrNameLst>
                                          <p:attrName>style.visibility</p:attrName>
                                        </p:attrNameLst>
                                      </p:cBhvr>
                                      <p:to>
                                        <p:strVal val="visible"/>
                                      </p:to>
                                    </p:set>
                                  </p:childTnLst>
                                </p:cTn>
                              </p:par>
                              <p:par>
                                <p:cTn id="12" presetID="1" presetClass="entr" presetSubtype="0" fill="hold" grpId="0" nodeType="withEffect">
                                  <p:stCondLst>
                                    <p:cond delay="1100"/>
                                  </p:stCondLst>
                                  <p:childTnLst>
                                    <p:set>
                                      <p:cBhvr>
                                        <p:cTn id="13" dur="1" fill="hold">
                                          <p:stCondLst>
                                            <p:cond delay="0"/>
                                          </p:stCondLst>
                                        </p:cTn>
                                        <p:tgtEl>
                                          <p:spTgt spid="47"/>
                                        </p:tgtEl>
                                        <p:attrNameLst>
                                          <p:attrName>style.visibility</p:attrName>
                                        </p:attrNameLst>
                                      </p:cBhvr>
                                      <p:to>
                                        <p:strVal val="visible"/>
                                      </p:to>
                                    </p:set>
                                  </p:childTnLst>
                                </p:cTn>
                              </p:par>
                              <p:par>
                                <p:cTn id="14" presetID="1" presetClass="entr" presetSubtype="0" fill="hold" grpId="0" nodeType="withEffect">
                                  <p:stCondLst>
                                    <p:cond delay="1150"/>
                                  </p:stCondLst>
                                  <p:childTnLst>
                                    <p:set>
                                      <p:cBhvr>
                                        <p:cTn id="15" dur="1" fill="hold">
                                          <p:stCondLst>
                                            <p:cond delay="0"/>
                                          </p:stCondLst>
                                        </p:cTn>
                                        <p:tgtEl>
                                          <p:spTgt spid="35"/>
                                        </p:tgtEl>
                                        <p:attrNameLst>
                                          <p:attrName>style.visibility</p:attrName>
                                        </p:attrNameLst>
                                      </p:cBhvr>
                                      <p:to>
                                        <p:strVal val="visible"/>
                                      </p:to>
                                    </p:set>
                                  </p:childTnLst>
                                </p:cTn>
                              </p:par>
                              <p:par>
                                <p:cTn id="16" presetID="1" presetClass="entr" presetSubtype="0" fill="hold" nodeType="withEffect">
                                  <p:stCondLst>
                                    <p:cond delay="1200"/>
                                  </p:stCondLst>
                                  <p:childTnLst>
                                    <p:set>
                                      <p:cBhvr>
                                        <p:cTn id="17" dur="1" fill="hold">
                                          <p:stCondLst>
                                            <p:cond delay="0"/>
                                          </p:stCondLst>
                                        </p:cTn>
                                        <p:tgtEl>
                                          <p:spTgt spid="40"/>
                                        </p:tgtEl>
                                        <p:attrNameLst>
                                          <p:attrName>style.visibility</p:attrName>
                                        </p:attrNameLst>
                                      </p:cBhvr>
                                      <p:to>
                                        <p:strVal val="visible"/>
                                      </p:to>
                                    </p:set>
                                  </p:childTnLst>
                                </p:cTn>
                              </p:par>
                              <p:par>
                                <p:cTn id="18" presetID="1" presetClass="entr" presetSubtype="0" fill="hold" grpId="0" nodeType="withEffect">
                                  <p:stCondLst>
                                    <p:cond delay="1250"/>
                                  </p:stCondLst>
                                  <p:childTnLst>
                                    <p:set>
                                      <p:cBhvr>
                                        <p:cTn id="19" dur="1" fill="hold">
                                          <p:stCondLst>
                                            <p:cond delay="0"/>
                                          </p:stCondLst>
                                        </p:cTn>
                                        <p:tgtEl>
                                          <p:spTgt spid="46"/>
                                        </p:tgtEl>
                                        <p:attrNameLst>
                                          <p:attrName>style.visibility</p:attrName>
                                        </p:attrNameLst>
                                      </p:cBhvr>
                                      <p:to>
                                        <p:strVal val="visible"/>
                                      </p:to>
                                    </p:set>
                                  </p:childTnLst>
                                </p:cTn>
                              </p:par>
                              <p:par>
                                <p:cTn id="20" presetID="1" presetClass="entr" presetSubtype="0" fill="hold" grpId="0" nodeType="withEffect">
                                  <p:stCondLst>
                                    <p:cond delay="1300"/>
                                  </p:stCondLst>
                                  <p:childTnLst>
                                    <p:set>
                                      <p:cBhvr>
                                        <p:cTn id="21" dur="1" fill="hold">
                                          <p:stCondLst>
                                            <p:cond delay="0"/>
                                          </p:stCondLst>
                                        </p:cTn>
                                        <p:tgtEl>
                                          <p:spTgt spid="52"/>
                                        </p:tgtEl>
                                        <p:attrNameLst>
                                          <p:attrName>style.visibility</p:attrName>
                                        </p:attrNameLst>
                                      </p:cBhvr>
                                      <p:to>
                                        <p:strVal val="visible"/>
                                      </p:to>
                                    </p:set>
                                  </p:childTnLst>
                                </p:cTn>
                              </p:par>
                              <p:par>
                                <p:cTn id="22" presetID="1" presetClass="entr" presetSubtype="0" fill="hold" grpId="0" nodeType="withEffect">
                                  <p:stCondLst>
                                    <p:cond delay="1350"/>
                                  </p:stCondLst>
                                  <p:childTnLst>
                                    <p:set>
                                      <p:cBhvr>
                                        <p:cTn id="23" dur="1" fill="hold">
                                          <p:stCondLst>
                                            <p:cond delay="0"/>
                                          </p:stCondLst>
                                        </p:cTn>
                                        <p:tgtEl>
                                          <p:spTgt spid="48"/>
                                        </p:tgtEl>
                                        <p:attrNameLst>
                                          <p:attrName>style.visibility</p:attrName>
                                        </p:attrNameLst>
                                      </p:cBhvr>
                                      <p:to>
                                        <p:strVal val="visible"/>
                                      </p:to>
                                    </p:set>
                                  </p:childTnLst>
                                </p:cTn>
                              </p:par>
                              <p:par>
                                <p:cTn id="24" presetID="1" presetClass="entr" presetSubtype="0" fill="hold" grpId="0" nodeType="withEffect">
                                  <p:stCondLst>
                                    <p:cond delay="1400"/>
                                  </p:stCondLst>
                                  <p:childTnLst>
                                    <p:set>
                                      <p:cBhvr>
                                        <p:cTn id="25" dur="1" fill="hold">
                                          <p:stCondLst>
                                            <p:cond delay="0"/>
                                          </p:stCondLst>
                                        </p:cTn>
                                        <p:tgtEl>
                                          <p:spTgt spid="55"/>
                                        </p:tgtEl>
                                        <p:attrNameLst>
                                          <p:attrName>style.visibility</p:attrName>
                                        </p:attrNameLst>
                                      </p:cBhvr>
                                      <p:to>
                                        <p:strVal val="visible"/>
                                      </p:to>
                                    </p:set>
                                  </p:childTnLst>
                                </p:cTn>
                              </p:par>
                              <p:par>
                                <p:cTn id="26" presetID="1" presetClass="entr" presetSubtype="0" fill="hold" grpId="0" nodeType="withEffect">
                                  <p:stCondLst>
                                    <p:cond delay="1450"/>
                                  </p:stCondLst>
                                  <p:childTnLst>
                                    <p:set>
                                      <p:cBhvr>
                                        <p:cTn id="27" dur="1" fill="hold">
                                          <p:stCondLst>
                                            <p:cond delay="0"/>
                                          </p:stCondLst>
                                        </p:cTn>
                                        <p:tgtEl>
                                          <p:spTgt spid="36"/>
                                        </p:tgtEl>
                                        <p:attrNameLst>
                                          <p:attrName>style.visibility</p:attrName>
                                        </p:attrNameLst>
                                      </p:cBhvr>
                                      <p:to>
                                        <p:strVal val="visible"/>
                                      </p:to>
                                    </p:set>
                                  </p:childTnLst>
                                </p:cTn>
                              </p:par>
                              <p:par>
                                <p:cTn id="28" presetID="1" presetClass="entr" presetSubtype="0" fill="hold" nodeType="withEffect">
                                  <p:stCondLst>
                                    <p:cond delay="1500"/>
                                  </p:stCondLst>
                                  <p:childTnLst>
                                    <p:set>
                                      <p:cBhvr>
                                        <p:cTn id="29" dur="1" fill="hold">
                                          <p:stCondLst>
                                            <p:cond delay="0"/>
                                          </p:stCondLst>
                                        </p:cTn>
                                        <p:tgtEl>
                                          <p:spTgt spid="43"/>
                                        </p:tgtEl>
                                        <p:attrNameLst>
                                          <p:attrName>style.visibility</p:attrName>
                                        </p:attrNameLst>
                                      </p:cBhvr>
                                      <p:to>
                                        <p:strVal val="visible"/>
                                      </p:to>
                                    </p:set>
                                  </p:childTnLst>
                                </p:cTn>
                              </p:par>
                              <p:par>
                                <p:cTn id="30" presetID="1" presetClass="entr" presetSubtype="0" fill="hold" grpId="0" nodeType="withEffect">
                                  <p:stCondLst>
                                    <p:cond delay="1550"/>
                                  </p:stCondLst>
                                  <p:childTnLst>
                                    <p:set>
                                      <p:cBhvr>
                                        <p:cTn id="31" dur="1" fill="hold">
                                          <p:stCondLst>
                                            <p:cond delay="0"/>
                                          </p:stCondLst>
                                        </p:cTn>
                                        <p:tgtEl>
                                          <p:spTgt spid="49"/>
                                        </p:tgtEl>
                                        <p:attrNameLst>
                                          <p:attrName>style.visibility</p:attrName>
                                        </p:attrNameLst>
                                      </p:cBhvr>
                                      <p:to>
                                        <p:strVal val="visible"/>
                                      </p:to>
                                    </p:set>
                                  </p:childTnLst>
                                </p:cTn>
                              </p:par>
                              <p:par>
                                <p:cTn id="32" presetID="1" presetClass="entr" presetSubtype="0" fill="hold" grpId="0" nodeType="withEffect">
                                  <p:stCondLst>
                                    <p:cond delay="1600"/>
                                  </p:stCondLst>
                                  <p:childTnLst>
                                    <p:set>
                                      <p:cBhvr>
                                        <p:cTn id="33" dur="1" fill="hold">
                                          <p:stCondLst>
                                            <p:cond delay="0"/>
                                          </p:stCondLst>
                                        </p:cTn>
                                        <p:tgtEl>
                                          <p:spTgt spid="37"/>
                                        </p:tgtEl>
                                        <p:attrNameLst>
                                          <p:attrName>style.visibility</p:attrName>
                                        </p:attrNameLst>
                                      </p:cBhvr>
                                      <p:to>
                                        <p:strVal val="visible"/>
                                      </p:to>
                                    </p:set>
                                  </p:childTnLst>
                                </p:cTn>
                              </p:par>
                              <p:par>
                                <p:cTn id="34" presetID="1" presetClass="entr" presetSubtype="0" fill="hold" nodeType="withEffect">
                                  <p:stCondLst>
                                    <p:cond delay="1650"/>
                                  </p:stCondLst>
                                  <p:childTnLst>
                                    <p:set>
                                      <p:cBhvr>
                                        <p:cTn id="35" dur="1" fill="hold">
                                          <p:stCondLst>
                                            <p:cond delay="0"/>
                                          </p:stCondLst>
                                        </p:cTn>
                                        <p:tgtEl>
                                          <p:spTgt spid="41"/>
                                        </p:tgtEl>
                                        <p:attrNameLst>
                                          <p:attrName>style.visibility</p:attrName>
                                        </p:attrNameLst>
                                      </p:cBhvr>
                                      <p:to>
                                        <p:strVal val="visible"/>
                                      </p:to>
                                    </p:set>
                                  </p:childTnLst>
                                </p:cTn>
                              </p:par>
                              <p:par>
                                <p:cTn id="36" presetID="1" presetClass="entr" presetSubtype="0" fill="hold" grpId="0" nodeType="withEffect">
                                  <p:stCondLst>
                                    <p:cond delay="1700"/>
                                  </p:stCondLst>
                                  <p:childTnLst>
                                    <p:set>
                                      <p:cBhvr>
                                        <p:cTn id="37" dur="1" fill="hold">
                                          <p:stCondLst>
                                            <p:cond delay="0"/>
                                          </p:stCondLst>
                                        </p:cTn>
                                        <p:tgtEl>
                                          <p:spTgt spid="50"/>
                                        </p:tgtEl>
                                        <p:attrNameLst>
                                          <p:attrName>style.visibility</p:attrName>
                                        </p:attrNameLst>
                                      </p:cBhvr>
                                      <p:to>
                                        <p:strVal val="visible"/>
                                      </p:to>
                                    </p:set>
                                  </p:childTnLst>
                                </p:cTn>
                              </p:par>
                              <p:par>
                                <p:cTn id="38" presetID="1" presetClass="entr" presetSubtype="0" fill="hold" grpId="0" nodeType="withEffect">
                                  <p:stCondLst>
                                    <p:cond delay="1750"/>
                                  </p:stCondLst>
                                  <p:childTnLst>
                                    <p:set>
                                      <p:cBhvr>
                                        <p:cTn id="39" dur="1" fill="hold">
                                          <p:stCondLst>
                                            <p:cond delay="0"/>
                                          </p:stCondLst>
                                        </p:cTn>
                                        <p:tgtEl>
                                          <p:spTgt spid="54"/>
                                        </p:tgtEl>
                                        <p:attrNameLst>
                                          <p:attrName>style.visibility</p:attrName>
                                        </p:attrNameLst>
                                      </p:cBhvr>
                                      <p:to>
                                        <p:strVal val="visible"/>
                                      </p:to>
                                    </p:set>
                                  </p:childTnLst>
                                </p:cTn>
                              </p:par>
                              <p:par>
                                <p:cTn id="40" presetID="1" presetClass="entr" presetSubtype="0" fill="hold" grpId="0" nodeType="withEffect">
                                  <p:stCondLst>
                                    <p:cond delay="180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1850"/>
                                  </p:stCondLst>
                                  <p:childTnLst>
                                    <p:set>
                                      <p:cBhvr>
                                        <p:cTn id="43" dur="1" fill="hold">
                                          <p:stCondLst>
                                            <p:cond delay="0"/>
                                          </p:stCondLst>
                                        </p:cTn>
                                        <p:tgtEl>
                                          <p:spTgt spid="42"/>
                                        </p:tgtEl>
                                        <p:attrNameLst>
                                          <p:attrName>style.visibility</p:attrName>
                                        </p:attrNameLst>
                                      </p:cBhvr>
                                      <p:to>
                                        <p:strVal val="visible"/>
                                      </p:to>
                                    </p:set>
                                  </p:childTnLst>
                                </p:cTn>
                              </p:par>
                              <p:par>
                                <p:cTn id="44" presetID="1" presetClass="entr" presetSubtype="0" fill="hold" grpId="0" nodeType="withEffect">
                                  <p:stCondLst>
                                    <p:cond delay="1900"/>
                                  </p:stCondLst>
                                  <p:childTnLst>
                                    <p:set>
                                      <p:cBhvr>
                                        <p:cTn id="45" dur="1" fill="hold">
                                          <p:stCondLst>
                                            <p:cond delay="0"/>
                                          </p:stCondLst>
                                        </p:cTn>
                                        <p:tgtEl>
                                          <p:spTgt spid="56"/>
                                        </p:tgtEl>
                                        <p:attrNameLst>
                                          <p:attrName>style.visibility</p:attrName>
                                        </p:attrNameLst>
                                      </p:cBhvr>
                                      <p:to>
                                        <p:strVal val="visible"/>
                                      </p:to>
                                    </p:set>
                                  </p:childTnLst>
                                </p:cTn>
                              </p:par>
                              <p:par>
                                <p:cTn id="46" presetID="1" presetClass="entr" presetSubtype="0" fill="hold" grpId="0" nodeType="withEffect">
                                  <p:stCondLst>
                                    <p:cond delay="1950"/>
                                  </p:stCondLst>
                                  <p:childTnLst>
                                    <p:set>
                                      <p:cBhvr>
                                        <p:cTn id="47" dur="1" fill="hold">
                                          <p:stCondLst>
                                            <p:cond delay="0"/>
                                          </p:stCondLst>
                                        </p:cTn>
                                        <p:tgtEl>
                                          <p:spTgt spid="53"/>
                                        </p:tgtEl>
                                        <p:attrNameLst>
                                          <p:attrName>style.visibility</p:attrName>
                                        </p:attrNameLst>
                                      </p:cBhvr>
                                      <p:to>
                                        <p:strVal val="visible"/>
                                      </p:to>
                                    </p:set>
                                  </p:childTnLst>
                                </p:cTn>
                              </p:par>
                              <p:par>
                                <p:cTn id="48" presetID="1" presetClass="entr" presetSubtype="0" fill="hold" grpId="0" nodeType="withEffect">
                                  <p:stCondLst>
                                    <p:cond delay="200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nodeType="withEffect">
                                  <p:stCondLst>
                                    <p:cond delay="2050"/>
                                  </p:stCondLst>
                                  <p:childTnLst>
                                    <p:set>
                                      <p:cBhvr>
                                        <p:cTn id="51" dur="1" fill="hold">
                                          <p:stCondLst>
                                            <p:cond delay="0"/>
                                          </p:stCondLst>
                                        </p:cTn>
                                        <p:tgtEl>
                                          <p:spTgt spid="45"/>
                                        </p:tgtEl>
                                        <p:attrNameLst>
                                          <p:attrName>style.visibility</p:attrName>
                                        </p:attrNameLst>
                                      </p:cBhvr>
                                      <p:to>
                                        <p:strVal val="visible"/>
                                      </p:to>
                                    </p:set>
                                  </p:childTnLst>
                                </p:cTn>
                              </p:par>
                              <p:par>
                                <p:cTn id="52" presetID="1" presetClass="entr" presetSubtype="0" fill="hold" grpId="0" nodeType="withEffect">
                                  <p:stCondLst>
                                    <p:cond delay="2100"/>
                                  </p:stCondLst>
                                  <p:childTnLst>
                                    <p:set>
                                      <p:cBhvr>
                                        <p:cTn id="53" dur="1" fill="hold">
                                          <p:stCondLst>
                                            <p:cond delay="0"/>
                                          </p:stCondLst>
                                        </p:cTn>
                                        <p:tgtEl>
                                          <p:spTgt spid="51"/>
                                        </p:tgtEl>
                                        <p:attrNameLst>
                                          <p:attrName>style.visibility</p:attrName>
                                        </p:attrNameLst>
                                      </p:cBhvr>
                                      <p:to>
                                        <p:strVal val="visible"/>
                                      </p:to>
                                    </p:set>
                                  </p:childTnLst>
                                </p:cTn>
                              </p:par>
                              <p:par>
                                <p:cTn id="54" presetID="1" presetClass="entr" presetSubtype="0" fill="hold" grpId="0" nodeType="withEffect">
                                  <p:stCondLst>
                                    <p:cond delay="2150"/>
                                  </p:stCondLst>
                                  <p:childTnLst>
                                    <p:set>
                                      <p:cBhvr>
                                        <p:cTn id="55"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 name="Slide Number Placeholder 1">
            <a:extLst>
              <a:ext uri="{FF2B5EF4-FFF2-40B4-BE49-F238E27FC236}">
                <a16:creationId xmlns:a16="http://schemas.microsoft.com/office/drawing/2014/main" id="{FA4DA164-2C9B-AC00-A54B-42A912977BD4}"/>
              </a:ext>
            </a:extLst>
          </p:cNvPr>
          <p:cNvSpPr txBox="1">
            <a:spLocks/>
          </p:cNvSpPr>
          <p:nvPr/>
        </p:nvSpPr>
        <p:spPr>
          <a:xfrm>
            <a:off x="251579" y="6485051"/>
            <a:ext cx="113814" cy="107722"/>
          </a:xfrm>
          <a:prstGeom prst="rect">
            <a:avLst/>
          </a:prstGeom>
        </p:spPr>
        <p:txBody>
          <a:bodyPr vert="horz" wrap="none" lIns="0" tIns="0" rIns="0" bIns="0" rtlCol="0" anchor="ctr">
            <a:spAutoFit/>
          </a:bodyPr>
          <a:lstStyle>
            <a:defPPr>
              <a:defRPr lang="en-US"/>
            </a:defPPr>
            <a:lvl1pPr marL="0" algn="l" defTabSz="914400" rtl="0" eaLnBrk="1" latinLnBrk="0" hangingPunct="1">
              <a:defRPr lang="en-US" sz="700" b="1"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BA8FB1E-4321-41C4-AE52-7E6506FB07F4}" type="slidenum">
              <a:rPr lang="en-GB" smtClean="0">
                <a:solidFill>
                  <a:srgbClr val="FFFFFF"/>
                </a:solidFill>
                <a:latin typeface="Segoe UI"/>
              </a:rPr>
              <a:pPr>
                <a:defRPr/>
              </a:pPr>
              <a:t>4</a:t>
            </a:fld>
            <a:endParaRPr lang="en-GB" dirty="0">
              <a:solidFill>
                <a:srgbClr val="FFFFFF"/>
              </a:solidFill>
              <a:latin typeface="Segoe UI"/>
            </a:endParaRPr>
          </a:p>
        </p:txBody>
      </p:sp>
      <p:sp>
        <p:nvSpPr>
          <p:cNvPr id="34" name="Text Placeholder 4">
            <a:extLst>
              <a:ext uri="{FF2B5EF4-FFF2-40B4-BE49-F238E27FC236}">
                <a16:creationId xmlns:a16="http://schemas.microsoft.com/office/drawing/2014/main" id="{501DD37F-100C-E3C5-1E75-7A3608297A8E}"/>
              </a:ext>
            </a:extLst>
          </p:cNvPr>
          <p:cNvSpPr txBox="1">
            <a:spLocks/>
          </p:cNvSpPr>
          <p:nvPr/>
        </p:nvSpPr>
        <p:spPr>
          <a:xfrm>
            <a:off x="251579" y="451996"/>
            <a:ext cx="11676896" cy="492443"/>
          </a:xfrm>
          <a:prstGeom prst="rect">
            <a:avLst/>
          </a:prstGeom>
          <a:noFill/>
        </p:spPr>
        <p:txBody>
          <a:bodyPr vert="horz" wrap="square" lIns="0" tIns="0" rIns="0" bIns="0" rtlCol="0" anchor="t">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32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lvl="0"/>
            <a:r>
              <a:rPr lang="en-BE" dirty="0"/>
              <a:t>PCI decisions are often made during the procedure</a:t>
            </a:r>
            <a:endParaRPr kumimoji="0" lang="en-GB" sz="3200" b="1" i="0" u="none" strike="noStrike" kern="1200" cap="none" spc="0" normalizeH="0" baseline="0" noProof="0" dirty="0">
              <a:ln>
                <a:noFill/>
              </a:ln>
              <a:solidFill>
                <a:srgbClr val="FFFFFF"/>
              </a:solidFill>
              <a:effectLst/>
              <a:uLnTx/>
              <a:uFillTx/>
              <a:latin typeface="Segoe UI"/>
              <a:ea typeface="+mn-ea"/>
              <a:cs typeface="+mn-cs"/>
            </a:endParaRPr>
          </a:p>
        </p:txBody>
      </p:sp>
      <p:pic>
        <p:nvPicPr>
          <p:cNvPr id="35" name="Picture 34">
            <a:extLst>
              <a:ext uri="{FF2B5EF4-FFF2-40B4-BE49-F238E27FC236}">
                <a16:creationId xmlns:a16="http://schemas.microsoft.com/office/drawing/2014/main" id="{08772686-4546-B43C-4001-863334A000AA}"/>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p:blipFill>
        <p:spPr>
          <a:xfrm>
            <a:off x="5082741" y="4509863"/>
            <a:ext cx="2015999" cy="2015999"/>
          </a:xfrm>
          <a:prstGeom prst="rect">
            <a:avLst/>
          </a:prstGeom>
        </p:spPr>
      </p:pic>
      <p:pic>
        <p:nvPicPr>
          <p:cNvPr id="36" name="Picture 35">
            <a:extLst>
              <a:ext uri="{FF2B5EF4-FFF2-40B4-BE49-F238E27FC236}">
                <a16:creationId xmlns:a16="http://schemas.microsoft.com/office/drawing/2014/main" id="{75784D63-F5ED-A314-6BAB-53EB98D265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2634485"/>
            <a:ext cx="12191877" cy="1395531"/>
          </a:xfrm>
          <a:prstGeom prst="rect">
            <a:avLst/>
          </a:prstGeom>
        </p:spPr>
      </p:pic>
      <p:sp>
        <p:nvSpPr>
          <p:cNvPr id="37" name="Rounded Rectangle 36">
            <a:extLst>
              <a:ext uri="{FF2B5EF4-FFF2-40B4-BE49-F238E27FC236}">
                <a16:creationId xmlns:a16="http://schemas.microsoft.com/office/drawing/2014/main" id="{A1ACF936-8E09-FB75-8A5F-455A2E8AEBF2}"/>
              </a:ext>
            </a:extLst>
          </p:cNvPr>
          <p:cNvSpPr/>
          <p:nvPr/>
        </p:nvSpPr>
        <p:spPr>
          <a:xfrm>
            <a:off x="4503803" y="2536717"/>
            <a:ext cx="1021975" cy="492443"/>
          </a:xfrm>
          <a:prstGeom prst="roundRect">
            <a:avLst>
              <a:gd name="adj" fmla="val 17432"/>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Diagnose</a:t>
            </a:r>
          </a:p>
        </p:txBody>
      </p:sp>
      <p:sp>
        <p:nvSpPr>
          <p:cNvPr id="38" name="Rounded Rectangle 37">
            <a:extLst>
              <a:ext uri="{FF2B5EF4-FFF2-40B4-BE49-F238E27FC236}">
                <a16:creationId xmlns:a16="http://schemas.microsoft.com/office/drawing/2014/main" id="{76F76228-73AB-D053-8468-804E6BB70FCE}"/>
              </a:ext>
            </a:extLst>
          </p:cNvPr>
          <p:cNvSpPr/>
          <p:nvPr/>
        </p:nvSpPr>
        <p:spPr>
          <a:xfrm>
            <a:off x="6146879" y="2053516"/>
            <a:ext cx="814600" cy="492443"/>
          </a:xfrm>
          <a:prstGeom prst="roundRect">
            <a:avLst>
              <a:gd name="adj" fmla="val 22194"/>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Think</a:t>
            </a:r>
          </a:p>
        </p:txBody>
      </p:sp>
      <p:sp>
        <p:nvSpPr>
          <p:cNvPr id="39" name="Rounded Rectangle 38">
            <a:extLst>
              <a:ext uri="{FF2B5EF4-FFF2-40B4-BE49-F238E27FC236}">
                <a16:creationId xmlns:a16="http://schemas.microsoft.com/office/drawing/2014/main" id="{36A58B1A-7362-B08F-D816-31A9D3699EB4}"/>
              </a:ext>
            </a:extLst>
          </p:cNvPr>
          <p:cNvSpPr/>
          <p:nvPr/>
        </p:nvSpPr>
        <p:spPr>
          <a:xfrm>
            <a:off x="6613814" y="2698607"/>
            <a:ext cx="937452" cy="492443"/>
          </a:xfrm>
          <a:prstGeom prst="roundRect">
            <a:avLst>
              <a:gd name="adj" fmla="val 19019"/>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Decide</a:t>
            </a:r>
          </a:p>
        </p:txBody>
      </p:sp>
      <p:sp>
        <p:nvSpPr>
          <p:cNvPr id="40" name="Rounded Rectangle 39">
            <a:extLst>
              <a:ext uri="{FF2B5EF4-FFF2-40B4-BE49-F238E27FC236}">
                <a16:creationId xmlns:a16="http://schemas.microsoft.com/office/drawing/2014/main" id="{C7E93A89-282D-5FD4-2190-716F21B074D7}"/>
              </a:ext>
            </a:extLst>
          </p:cNvPr>
          <p:cNvSpPr/>
          <p:nvPr/>
        </p:nvSpPr>
        <p:spPr>
          <a:xfrm>
            <a:off x="6206355" y="3919367"/>
            <a:ext cx="937452" cy="492443"/>
          </a:xfrm>
          <a:prstGeom prst="roundRect">
            <a:avLst>
              <a:gd name="adj" fmla="val 19020"/>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React</a:t>
            </a:r>
          </a:p>
        </p:txBody>
      </p:sp>
      <p:sp>
        <p:nvSpPr>
          <p:cNvPr id="41" name="Rounded Rectangle 40">
            <a:extLst>
              <a:ext uri="{FF2B5EF4-FFF2-40B4-BE49-F238E27FC236}">
                <a16:creationId xmlns:a16="http://schemas.microsoft.com/office/drawing/2014/main" id="{016BABA4-42D8-B5AD-A18B-84686ABB0629}"/>
              </a:ext>
            </a:extLst>
          </p:cNvPr>
          <p:cNvSpPr/>
          <p:nvPr/>
        </p:nvSpPr>
        <p:spPr>
          <a:xfrm>
            <a:off x="4880748" y="3673145"/>
            <a:ext cx="937452" cy="492443"/>
          </a:xfrm>
          <a:prstGeom prst="roundRect">
            <a:avLst>
              <a:gd name="adj" fmla="val 20607"/>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Treat</a:t>
            </a:r>
          </a:p>
        </p:txBody>
      </p:sp>
      <p:pic>
        <p:nvPicPr>
          <p:cNvPr id="42" name="Picture 41">
            <a:extLst>
              <a:ext uri="{FF2B5EF4-FFF2-40B4-BE49-F238E27FC236}">
                <a16:creationId xmlns:a16="http://schemas.microsoft.com/office/drawing/2014/main" id="{EFACB9FD-1034-D99C-D27D-DFA5A01134E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67791" y="1652885"/>
            <a:ext cx="720000" cy="720000"/>
          </a:xfrm>
          <a:prstGeom prst="rect">
            <a:avLst/>
          </a:prstGeom>
        </p:spPr>
      </p:pic>
      <p:pic>
        <p:nvPicPr>
          <p:cNvPr id="43" name="Picture 42">
            <a:extLst>
              <a:ext uri="{FF2B5EF4-FFF2-40B4-BE49-F238E27FC236}">
                <a16:creationId xmlns:a16="http://schemas.microsoft.com/office/drawing/2014/main" id="{59C1DAE3-46DB-D27F-3A2D-B00EE9D59FC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44784" y="2422938"/>
            <a:ext cx="720000" cy="720000"/>
          </a:xfrm>
          <a:prstGeom prst="rect">
            <a:avLst/>
          </a:prstGeom>
        </p:spPr>
      </p:pic>
      <p:pic>
        <p:nvPicPr>
          <p:cNvPr id="44" name="Picture 43">
            <a:extLst>
              <a:ext uri="{FF2B5EF4-FFF2-40B4-BE49-F238E27FC236}">
                <a16:creationId xmlns:a16="http://schemas.microsoft.com/office/drawing/2014/main" id="{597AB448-F4D0-1994-B76A-895433590F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71962" y="4270100"/>
            <a:ext cx="720000" cy="720000"/>
          </a:xfrm>
          <a:prstGeom prst="rect">
            <a:avLst/>
          </a:prstGeom>
        </p:spPr>
      </p:pic>
      <p:pic>
        <p:nvPicPr>
          <p:cNvPr id="45" name="Picture 44">
            <a:extLst>
              <a:ext uri="{FF2B5EF4-FFF2-40B4-BE49-F238E27FC236}">
                <a16:creationId xmlns:a16="http://schemas.microsoft.com/office/drawing/2014/main" id="{1F65D36F-8047-495E-656F-16E8ABC692E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783807" y="1632044"/>
            <a:ext cx="720000" cy="720000"/>
          </a:xfrm>
          <a:prstGeom prst="rect">
            <a:avLst/>
          </a:prstGeom>
        </p:spPr>
      </p:pic>
      <p:pic>
        <p:nvPicPr>
          <p:cNvPr id="46" name="Picture 45">
            <a:extLst>
              <a:ext uri="{FF2B5EF4-FFF2-40B4-BE49-F238E27FC236}">
                <a16:creationId xmlns:a16="http://schemas.microsoft.com/office/drawing/2014/main" id="{7FF23774-E055-A733-93E9-017B3E013D02}"/>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653262" y="2545959"/>
            <a:ext cx="720000" cy="720000"/>
          </a:xfrm>
          <a:prstGeom prst="rect">
            <a:avLst/>
          </a:prstGeom>
        </p:spPr>
      </p:pic>
      <p:pic>
        <p:nvPicPr>
          <p:cNvPr id="47" name="Picture 46">
            <a:extLst>
              <a:ext uri="{FF2B5EF4-FFF2-40B4-BE49-F238E27FC236}">
                <a16:creationId xmlns:a16="http://schemas.microsoft.com/office/drawing/2014/main" id="{369F0EEF-B00A-AB2C-BCEA-14FC974437A2}"/>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373262" y="3953298"/>
            <a:ext cx="720000" cy="720000"/>
          </a:xfrm>
          <a:prstGeom prst="rect">
            <a:avLst/>
          </a:prstGeom>
        </p:spPr>
      </p:pic>
      <p:sp>
        <p:nvSpPr>
          <p:cNvPr id="48" name="Oval 47">
            <a:extLst>
              <a:ext uri="{FF2B5EF4-FFF2-40B4-BE49-F238E27FC236}">
                <a16:creationId xmlns:a16="http://schemas.microsoft.com/office/drawing/2014/main" id="{224152AC-7EE8-0C2D-9106-3DEA2ED259C4}"/>
              </a:ext>
            </a:extLst>
          </p:cNvPr>
          <p:cNvSpPr>
            <a:spLocks noChangeAspect="1"/>
          </p:cNvSpPr>
          <p:nvPr/>
        </p:nvSpPr>
        <p:spPr>
          <a:xfrm>
            <a:off x="5216340" y="1543750"/>
            <a:ext cx="176587" cy="176587"/>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49" name="Oval 48">
            <a:extLst>
              <a:ext uri="{FF2B5EF4-FFF2-40B4-BE49-F238E27FC236}">
                <a16:creationId xmlns:a16="http://schemas.microsoft.com/office/drawing/2014/main" id="{4C7F8736-8A44-4B50-30DD-7FC0E26BFB0F}"/>
              </a:ext>
            </a:extLst>
          </p:cNvPr>
          <p:cNvSpPr>
            <a:spLocks noChangeAspect="1"/>
          </p:cNvSpPr>
          <p:nvPr/>
        </p:nvSpPr>
        <p:spPr>
          <a:xfrm>
            <a:off x="3820915" y="2147374"/>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0" name="Oval 49">
            <a:extLst>
              <a:ext uri="{FF2B5EF4-FFF2-40B4-BE49-F238E27FC236}">
                <a16:creationId xmlns:a16="http://schemas.microsoft.com/office/drawing/2014/main" id="{1EB40043-F3BA-AEDA-8520-BC628F0253A8}"/>
              </a:ext>
            </a:extLst>
          </p:cNvPr>
          <p:cNvSpPr>
            <a:spLocks noChangeAspect="1"/>
          </p:cNvSpPr>
          <p:nvPr/>
        </p:nvSpPr>
        <p:spPr>
          <a:xfrm>
            <a:off x="5619297" y="2581653"/>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1" name="Oval 50">
            <a:extLst>
              <a:ext uri="{FF2B5EF4-FFF2-40B4-BE49-F238E27FC236}">
                <a16:creationId xmlns:a16="http://schemas.microsoft.com/office/drawing/2014/main" id="{CB75D520-28EF-6968-3543-617F61BE8920}"/>
              </a:ext>
            </a:extLst>
          </p:cNvPr>
          <p:cNvSpPr>
            <a:spLocks noChangeAspect="1"/>
          </p:cNvSpPr>
          <p:nvPr/>
        </p:nvSpPr>
        <p:spPr>
          <a:xfrm>
            <a:off x="6622488" y="1410531"/>
            <a:ext cx="176587" cy="176587"/>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2" name="Oval 51">
            <a:extLst>
              <a:ext uri="{FF2B5EF4-FFF2-40B4-BE49-F238E27FC236}">
                <a16:creationId xmlns:a16="http://schemas.microsoft.com/office/drawing/2014/main" id="{F1A511D5-8657-3A80-FF69-71ABB3043428}"/>
              </a:ext>
            </a:extLst>
          </p:cNvPr>
          <p:cNvSpPr>
            <a:spLocks noChangeAspect="1"/>
          </p:cNvSpPr>
          <p:nvPr/>
        </p:nvSpPr>
        <p:spPr>
          <a:xfrm>
            <a:off x="7618578" y="2325931"/>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3" name="Oval 52">
            <a:extLst>
              <a:ext uri="{FF2B5EF4-FFF2-40B4-BE49-F238E27FC236}">
                <a16:creationId xmlns:a16="http://schemas.microsoft.com/office/drawing/2014/main" id="{0DB4E31E-B601-0869-7621-1F59CA6C8552}"/>
              </a:ext>
            </a:extLst>
          </p:cNvPr>
          <p:cNvSpPr>
            <a:spLocks noChangeAspect="1"/>
          </p:cNvSpPr>
          <p:nvPr/>
        </p:nvSpPr>
        <p:spPr>
          <a:xfrm>
            <a:off x="4201201" y="3775507"/>
            <a:ext cx="176587" cy="176587"/>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4" name="Oval 53">
            <a:extLst>
              <a:ext uri="{FF2B5EF4-FFF2-40B4-BE49-F238E27FC236}">
                <a16:creationId xmlns:a16="http://schemas.microsoft.com/office/drawing/2014/main" id="{13C1626D-ECC1-84FF-7368-E6D13BEB836C}"/>
              </a:ext>
            </a:extLst>
          </p:cNvPr>
          <p:cNvSpPr>
            <a:spLocks noChangeAspect="1"/>
          </p:cNvSpPr>
          <p:nvPr/>
        </p:nvSpPr>
        <p:spPr>
          <a:xfrm>
            <a:off x="4733262" y="1386730"/>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5" name="Oval 54">
            <a:extLst>
              <a:ext uri="{FF2B5EF4-FFF2-40B4-BE49-F238E27FC236}">
                <a16:creationId xmlns:a16="http://schemas.microsoft.com/office/drawing/2014/main" id="{FDC10300-2307-3D2B-50DD-FC9686D58780}"/>
              </a:ext>
            </a:extLst>
          </p:cNvPr>
          <p:cNvSpPr>
            <a:spLocks noChangeAspect="1"/>
          </p:cNvSpPr>
          <p:nvPr/>
        </p:nvSpPr>
        <p:spPr>
          <a:xfrm>
            <a:off x="5681290" y="4340710"/>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6" name="Oval 55">
            <a:extLst>
              <a:ext uri="{FF2B5EF4-FFF2-40B4-BE49-F238E27FC236}">
                <a16:creationId xmlns:a16="http://schemas.microsoft.com/office/drawing/2014/main" id="{30CFED84-DE80-CBE6-8BE6-83030DEF51D7}"/>
              </a:ext>
            </a:extLst>
          </p:cNvPr>
          <p:cNvSpPr>
            <a:spLocks noChangeAspect="1"/>
          </p:cNvSpPr>
          <p:nvPr/>
        </p:nvSpPr>
        <p:spPr>
          <a:xfrm>
            <a:off x="7331859" y="3682032"/>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7" name="Oval 56">
            <a:extLst>
              <a:ext uri="{FF2B5EF4-FFF2-40B4-BE49-F238E27FC236}">
                <a16:creationId xmlns:a16="http://schemas.microsoft.com/office/drawing/2014/main" id="{6E1E1D26-210A-DF28-6F91-16261D5D3B4B}"/>
              </a:ext>
            </a:extLst>
          </p:cNvPr>
          <p:cNvSpPr>
            <a:spLocks noChangeAspect="1"/>
          </p:cNvSpPr>
          <p:nvPr/>
        </p:nvSpPr>
        <p:spPr>
          <a:xfrm>
            <a:off x="6090027" y="1719954"/>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8" name="Oval 57">
            <a:extLst>
              <a:ext uri="{FF2B5EF4-FFF2-40B4-BE49-F238E27FC236}">
                <a16:creationId xmlns:a16="http://schemas.microsoft.com/office/drawing/2014/main" id="{F8E27097-C842-FBA2-90B0-4B3BA1B9C916}"/>
              </a:ext>
            </a:extLst>
          </p:cNvPr>
          <p:cNvSpPr>
            <a:spLocks noChangeAspect="1"/>
          </p:cNvSpPr>
          <p:nvPr/>
        </p:nvSpPr>
        <p:spPr>
          <a:xfrm>
            <a:off x="7885600" y="3913507"/>
            <a:ext cx="176587" cy="176587"/>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59" name="Oval 58">
            <a:extLst>
              <a:ext uri="{FF2B5EF4-FFF2-40B4-BE49-F238E27FC236}">
                <a16:creationId xmlns:a16="http://schemas.microsoft.com/office/drawing/2014/main" id="{0261809B-9AFB-6BE6-0805-9F24CA60BB63}"/>
              </a:ext>
            </a:extLst>
          </p:cNvPr>
          <p:cNvSpPr>
            <a:spLocks noChangeAspect="1"/>
          </p:cNvSpPr>
          <p:nvPr/>
        </p:nvSpPr>
        <p:spPr>
          <a:xfrm>
            <a:off x="3682009" y="3604541"/>
            <a:ext cx="122826" cy="122826"/>
          </a:xfrm>
          <a:prstGeom prst="ellipse">
            <a:avLst/>
          </a:prstGeom>
          <a:solidFill>
            <a:srgbClr val="D6DEE4">
              <a:lumMod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pic>
        <p:nvPicPr>
          <p:cNvPr id="60" name="Picture 59">
            <a:extLst>
              <a:ext uri="{FF2B5EF4-FFF2-40B4-BE49-F238E27FC236}">
                <a16:creationId xmlns:a16="http://schemas.microsoft.com/office/drawing/2014/main" id="{A5853A75-6A07-C9CE-1C6D-E22200B2069B}"/>
              </a:ext>
            </a:extLst>
          </p:cNvPr>
          <p:cNvPicPr>
            <a:picLocks noChangeAspect="1"/>
          </p:cNvPicPr>
          <p:nvPr/>
        </p:nvPicPr>
        <p:blipFill>
          <a:blip r:embed="rId10">
            <a:alphaModFix amt="0"/>
            <a:extLst>
              <a:ext uri="{28A0092B-C50C-407E-A947-70E740481C1C}">
                <a14:useLocalDpi xmlns:a14="http://schemas.microsoft.com/office/drawing/2010/main" val="0"/>
              </a:ext>
            </a:extLst>
          </a:blip>
          <a:stretch>
            <a:fillRect/>
          </a:stretch>
        </p:blipFill>
        <p:spPr>
          <a:xfrm>
            <a:off x="5730812" y="2905959"/>
            <a:ext cx="733240" cy="733240"/>
          </a:xfrm>
          <a:prstGeom prst="rect">
            <a:avLst/>
          </a:prstGeom>
        </p:spPr>
      </p:pic>
      <p:sp>
        <p:nvSpPr>
          <p:cNvPr id="61" name="Rounded Rectangle 60">
            <a:extLst>
              <a:ext uri="{FF2B5EF4-FFF2-40B4-BE49-F238E27FC236}">
                <a16:creationId xmlns:a16="http://schemas.microsoft.com/office/drawing/2014/main" id="{DDB3C043-1ED8-5ACC-6E82-9697174321F2}"/>
              </a:ext>
            </a:extLst>
          </p:cNvPr>
          <p:cNvSpPr/>
          <p:nvPr/>
        </p:nvSpPr>
        <p:spPr>
          <a:xfrm>
            <a:off x="4463448" y="5239723"/>
            <a:ext cx="886026" cy="456969"/>
          </a:xfrm>
          <a:prstGeom prst="roundRect">
            <a:avLst>
              <a:gd name="adj" fmla="val 19020"/>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IVUS</a:t>
            </a:r>
          </a:p>
        </p:txBody>
      </p:sp>
      <p:sp>
        <p:nvSpPr>
          <p:cNvPr id="62" name="Rounded Rectangle 61">
            <a:extLst>
              <a:ext uri="{FF2B5EF4-FFF2-40B4-BE49-F238E27FC236}">
                <a16:creationId xmlns:a16="http://schemas.microsoft.com/office/drawing/2014/main" id="{F3DE680D-101E-A17C-8F74-36DBAC2B5807}"/>
              </a:ext>
            </a:extLst>
          </p:cNvPr>
          <p:cNvSpPr/>
          <p:nvPr/>
        </p:nvSpPr>
        <p:spPr>
          <a:xfrm>
            <a:off x="5026504" y="1904500"/>
            <a:ext cx="1021975" cy="492443"/>
          </a:xfrm>
          <a:prstGeom prst="roundRect">
            <a:avLst>
              <a:gd name="adj" fmla="val 23781"/>
            </a:avLst>
          </a:prstGeom>
          <a:solidFill>
            <a:srgbClr val="FF3A4D"/>
          </a:solidFill>
          <a:ln w="12700" cap="flat" cmpd="sng" algn="ctr">
            <a:noFill/>
            <a:prstDash val="solid"/>
            <a:miter lim="800000"/>
          </a:ln>
          <a:effectLst/>
        </p:spPr>
        <p:txBody>
          <a:bodyPr rtlCol="0" anchor="ctr"/>
          <a:lstStyle/>
          <a:p>
            <a:pPr marL="4763"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Interpret</a:t>
            </a:r>
          </a:p>
        </p:txBody>
      </p:sp>
    </p:spTree>
    <p:extLst>
      <p:ext uri="{BB962C8B-B14F-4D97-AF65-F5344CB8AC3E}">
        <p14:creationId xmlns:p14="http://schemas.microsoft.com/office/powerpoint/2010/main" val="61244110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965327-9C39-4540-BC39-D24C08431385}"/>
              </a:ext>
            </a:extLst>
          </p:cNvPr>
          <p:cNvPicPr>
            <a:picLocks noChangeAspect="1"/>
          </p:cNvPicPr>
          <p:nvPr/>
        </p:nvPicPr>
        <p:blipFill>
          <a:blip r:embed="rId5"/>
          <a:srcRect l="4074" t="23037" r="3796" b="34370"/>
          <a:stretch/>
        </p:blipFill>
        <p:spPr>
          <a:xfrm>
            <a:off x="257175" y="6334125"/>
            <a:ext cx="647700" cy="371475"/>
          </a:xfrm>
          <a:prstGeom prst="rect">
            <a:avLst/>
          </a:prstGeom>
        </p:spPr>
      </p:pic>
      <p:pic>
        <p:nvPicPr>
          <p:cNvPr id="3" name="Picture 2">
            <a:extLst>
              <a:ext uri="{FF2B5EF4-FFF2-40B4-BE49-F238E27FC236}">
                <a16:creationId xmlns:a16="http://schemas.microsoft.com/office/drawing/2014/main" id="{16CF459E-B7F6-478B-8473-E33DEAFCC13B}"/>
              </a:ext>
            </a:extLst>
          </p:cNvPr>
          <p:cNvPicPr>
            <a:picLocks noChangeAspect="1"/>
          </p:cNvPicPr>
          <p:nvPr/>
        </p:nvPicPr>
        <p:blipFill>
          <a:blip r:embed="rId6"/>
          <a:srcRect l="20000" t="96600"/>
          <a:stretch/>
        </p:blipFill>
        <p:spPr>
          <a:xfrm>
            <a:off x="1428750" y="6762750"/>
            <a:ext cx="10763250" cy="95250"/>
          </a:xfrm>
          <a:prstGeom prst="rect">
            <a:avLst/>
          </a:prstGeom>
        </p:spPr>
      </p:pic>
      <p:sp>
        <p:nvSpPr>
          <p:cNvPr id="5" name="Title 4">
            <a:extLst>
              <a:ext uri="{FF2B5EF4-FFF2-40B4-BE49-F238E27FC236}">
                <a16:creationId xmlns:a16="http://schemas.microsoft.com/office/drawing/2014/main" id="{6E326763-9DC5-FE24-6FED-785CCCFF3B50}"/>
              </a:ext>
            </a:extLst>
          </p:cNvPr>
          <p:cNvSpPr txBox="1">
            <a:spLocks/>
          </p:cNvSpPr>
          <p:nvPr/>
        </p:nvSpPr>
        <p:spPr>
          <a:xfrm>
            <a:off x="602194" y="368863"/>
            <a:ext cx="10975517" cy="755651"/>
          </a:xfrm>
          <a:prstGeom prst="rect">
            <a:avLst/>
          </a:prstGeom>
        </p:spPr>
        <p:txBody>
          <a:bodyPr/>
          <a:lstStyle>
            <a:lvl1pPr algn="l">
              <a:lnSpc>
                <a:spcPct val="90000"/>
              </a:lnSpc>
              <a:spcBef>
                <a:spcPts val="0"/>
              </a:spcBef>
              <a:buNone/>
              <a:defRPr sz="4400">
                <a:solidFill>
                  <a:schemeClr val="tx1"/>
                </a:solidFill>
                <a:latin typeface="+mj-lt"/>
                <a:ea typeface="+mj-lt"/>
                <a:cs typeface="+mj-lt"/>
              </a:defRPr>
            </a:lvl1pPr>
          </a:lstStyle>
          <a:p>
            <a:r>
              <a:rPr lang="en-BE" sz="3200" b="1" dirty="0">
                <a:solidFill>
                  <a:srgbClr val="022A48"/>
                </a:solidFill>
                <a:latin typeface="Segoe UI"/>
                <a:ea typeface="+mn-ea"/>
                <a:cs typeface="+mn-cs"/>
              </a:rPr>
              <a:t>Complex decisions within seconds</a:t>
            </a:r>
            <a:br>
              <a:rPr lang="en-US" sz="3200" kern="0" dirty="0"/>
            </a:br>
            <a:endParaRPr lang="en-GB" sz="3200" kern="0" dirty="0"/>
          </a:p>
        </p:txBody>
      </p:sp>
      <p:pic>
        <p:nvPicPr>
          <p:cNvPr id="7" name="20_Seconds_to_Decide_HQ">
            <a:hlinkClick r:id="" action="ppaction://media"/>
            <a:extLst>
              <a:ext uri="{FF2B5EF4-FFF2-40B4-BE49-F238E27FC236}">
                <a16:creationId xmlns:a16="http://schemas.microsoft.com/office/drawing/2014/main" id="{920CE60C-75C0-02FD-F050-26D280D1F091}"/>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t="14629" b="14815"/>
          <a:stretch>
            <a:fillRect/>
          </a:stretch>
        </p:blipFill>
        <p:spPr>
          <a:xfrm>
            <a:off x="746960" y="943550"/>
            <a:ext cx="10975518" cy="5473393"/>
          </a:xfrm>
          <a:prstGeom prst="rect">
            <a:avLst/>
          </a:prstGeom>
        </p:spPr>
      </p:pic>
    </p:spTree>
    <p:extLst>
      <p:ext uri="{BB962C8B-B14F-4D97-AF65-F5344CB8AC3E}">
        <p14:creationId xmlns:p14="http://schemas.microsoft.com/office/powerpoint/2010/main" val="2118580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0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
            <a:extLst>
              <a:ext uri="{FF2B5EF4-FFF2-40B4-BE49-F238E27FC236}">
                <a16:creationId xmlns:a16="http://schemas.microsoft.com/office/drawing/2014/main" id="{60A721BD-43F3-FFF7-F8F6-0F8C4DE67E28}"/>
              </a:ext>
            </a:extLst>
          </p:cNvPr>
          <p:cNvSpPr txBox="1">
            <a:spLocks/>
          </p:cNvSpPr>
          <p:nvPr/>
        </p:nvSpPr>
        <p:spPr>
          <a:xfrm>
            <a:off x="251579" y="6485051"/>
            <a:ext cx="113814" cy="107722"/>
          </a:xfrm>
          <a:prstGeom prst="rect">
            <a:avLst/>
          </a:prstGeom>
        </p:spPr>
        <p:txBody>
          <a:bodyPr vert="horz" wrap="none" lIns="0" tIns="0" rIns="0" bIns="0" rtlCol="0" anchor="ctr">
            <a:spAutoFit/>
          </a:bodyPr>
          <a:lstStyle>
            <a:defPPr>
              <a:defRPr lang="en-US"/>
            </a:defPPr>
            <a:lvl1pPr marL="0" algn="l" defTabSz="914400" rtl="0" eaLnBrk="1" latinLnBrk="0" hangingPunct="1">
              <a:defRPr lang="en-US" sz="700" b="1" kern="1200" smtClean="0">
                <a:solidFill>
                  <a:srgbClr val="022A48"/>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BA8FB1E-4321-41C4-AE52-7E6506FB07F4}" type="slidenum">
              <a:rPr lang="en-GB" smtClean="0">
                <a:latin typeface="Segoe UI"/>
              </a:rPr>
              <a:pPr>
                <a:defRPr/>
              </a:pPr>
              <a:t>6</a:t>
            </a:fld>
            <a:endParaRPr lang="en-GB" dirty="0">
              <a:latin typeface="Segoe UI"/>
            </a:endParaRPr>
          </a:p>
        </p:txBody>
      </p:sp>
      <p:sp>
        <p:nvSpPr>
          <p:cNvPr id="13" name="Text Placeholder 4">
            <a:extLst>
              <a:ext uri="{FF2B5EF4-FFF2-40B4-BE49-F238E27FC236}">
                <a16:creationId xmlns:a16="http://schemas.microsoft.com/office/drawing/2014/main" id="{C9E80171-C531-6D8F-AF83-BAC33D8726DC}"/>
              </a:ext>
            </a:extLst>
          </p:cNvPr>
          <p:cNvSpPr txBox="1">
            <a:spLocks/>
          </p:cNvSpPr>
          <p:nvPr/>
        </p:nvSpPr>
        <p:spPr>
          <a:xfrm>
            <a:off x="251579" y="451996"/>
            <a:ext cx="11676896" cy="492443"/>
          </a:xfrm>
          <a:prstGeom prst="rect">
            <a:avLst/>
          </a:prstGeom>
          <a:noFill/>
        </p:spPr>
        <p:txBody>
          <a:bodyPr vert="horz" wrap="square" lIns="0" tIns="0" rIns="0" bIns="0" rtlCol="0" anchor="t">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32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srgbClr val="022A48"/>
                </a:solidFill>
                <a:effectLst/>
                <a:uLnTx/>
                <a:uFillTx/>
                <a:latin typeface="Segoe UI"/>
                <a:ea typeface="+mn-ea"/>
                <a:cs typeface="+mn-cs"/>
              </a:rPr>
              <a:t>The value of PCI planning</a:t>
            </a:r>
          </a:p>
        </p:txBody>
      </p:sp>
      <p:sp>
        <p:nvSpPr>
          <p:cNvPr id="15" name="Text Placeholder 7">
            <a:extLst>
              <a:ext uri="{FF2B5EF4-FFF2-40B4-BE49-F238E27FC236}">
                <a16:creationId xmlns:a16="http://schemas.microsoft.com/office/drawing/2014/main" id="{11C06EEA-BDBC-DDDC-4AAE-18F8E29CD634}"/>
              </a:ext>
            </a:extLst>
          </p:cNvPr>
          <p:cNvSpPr txBox="1">
            <a:spLocks/>
          </p:cNvSpPr>
          <p:nvPr/>
        </p:nvSpPr>
        <p:spPr>
          <a:xfrm>
            <a:off x="8629513" y="4726834"/>
            <a:ext cx="2159997" cy="699404"/>
          </a:xfrm>
          <a:prstGeom prst="rect">
            <a:avLst/>
          </a:prstGeom>
        </p:spPr>
        <p:txBody>
          <a:bodyPr lIns="0" tIns="144000" rIns="0" bIns="0">
            <a:spAutoFit/>
          </a:bodyPr>
          <a:lstStyle>
            <a:lvl1pPr marL="0" indent="0" algn="l" defTabSz="914400" rtl="0" eaLnBrk="1" latinLnBrk="0" hangingPunct="1">
              <a:lnSpc>
                <a:spcPct val="90000"/>
              </a:lnSpc>
              <a:spcBef>
                <a:spcPts val="1000"/>
              </a:spcBef>
              <a:buFontTx/>
              <a:buNone/>
              <a:defRPr sz="2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000" b="1" dirty="0">
                <a:solidFill>
                  <a:srgbClr val="022A48"/>
                </a:solidFill>
                <a:latin typeface="Segoe UI"/>
              </a:rPr>
              <a:t>Shared decision-making</a:t>
            </a:r>
          </a:p>
        </p:txBody>
      </p:sp>
      <p:sp>
        <p:nvSpPr>
          <p:cNvPr id="16" name="Text Placeholder 10">
            <a:extLst>
              <a:ext uri="{FF2B5EF4-FFF2-40B4-BE49-F238E27FC236}">
                <a16:creationId xmlns:a16="http://schemas.microsoft.com/office/drawing/2014/main" id="{C17B9977-0AF3-8B20-187D-20AEA0643C7A}"/>
              </a:ext>
            </a:extLst>
          </p:cNvPr>
          <p:cNvSpPr txBox="1">
            <a:spLocks/>
          </p:cNvSpPr>
          <p:nvPr/>
        </p:nvSpPr>
        <p:spPr>
          <a:xfrm>
            <a:off x="1062565" y="4726835"/>
            <a:ext cx="2159998" cy="422405"/>
          </a:xfrm>
          <a:prstGeom prst="rect">
            <a:avLst/>
          </a:prstGeom>
        </p:spPr>
        <p:txBody>
          <a:bodyPr lIns="0" tIns="144000" rIns="0" bIns="0">
            <a:spAutoFit/>
          </a:bodyPr>
          <a:lstStyle>
            <a:lvl1pPr marL="0" indent="0" algn="l" defTabSz="914400" rtl="0" eaLnBrk="1" latinLnBrk="0" hangingPunct="1">
              <a:lnSpc>
                <a:spcPct val="90000"/>
              </a:lnSpc>
              <a:spcBef>
                <a:spcPts val="1000"/>
              </a:spcBef>
              <a:buFontTx/>
              <a:buNone/>
              <a:defRPr sz="2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000" b="1" dirty="0">
                <a:solidFill>
                  <a:srgbClr val="022A48"/>
                </a:solidFill>
                <a:latin typeface="Segoe UI"/>
              </a:rPr>
              <a:t>Better prepared</a:t>
            </a:r>
          </a:p>
        </p:txBody>
      </p:sp>
      <p:sp>
        <p:nvSpPr>
          <p:cNvPr id="17" name="Text Placeholder 12">
            <a:extLst>
              <a:ext uri="{FF2B5EF4-FFF2-40B4-BE49-F238E27FC236}">
                <a16:creationId xmlns:a16="http://schemas.microsoft.com/office/drawing/2014/main" id="{25431AF0-A37E-CD76-BAB7-024EE076E454}"/>
              </a:ext>
            </a:extLst>
          </p:cNvPr>
          <p:cNvSpPr txBox="1">
            <a:spLocks/>
          </p:cNvSpPr>
          <p:nvPr/>
        </p:nvSpPr>
        <p:spPr>
          <a:xfrm>
            <a:off x="4929592" y="4726835"/>
            <a:ext cx="2159998" cy="422405"/>
          </a:xfrm>
          <a:prstGeom prst="rect">
            <a:avLst/>
          </a:prstGeom>
        </p:spPr>
        <p:txBody>
          <a:bodyPr lIns="0" tIns="144000" rIns="0" bIns="0">
            <a:spAutoFit/>
          </a:bodyPr>
          <a:lstStyle>
            <a:lvl1pPr marL="0" indent="0" algn="l" defTabSz="914400" rtl="0" eaLnBrk="1" latinLnBrk="0" hangingPunct="1">
              <a:lnSpc>
                <a:spcPct val="90000"/>
              </a:lnSpc>
              <a:spcBef>
                <a:spcPts val="1000"/>
              </a:spcBef>
              <a:buFontTx/>
              <a:buNone/>
              <a:defRPr sz="2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000" b="1" dirty="0">
                <a:solidFill>
                  <a:srgbClr val="022A48"/>
                </a:solidFill>
                <a:latin typeface="Segoe UI"/>
              </a:rPr>
              <a:t>Less variability</a:t>
            </a:r>
          </a:p>
        </p:txBody>
      </p:sp>
      <p:pic>
        <p:nvPicPr>
          <p:cNvPr id="19" name="Online Image Placeholder 19">
            <a:extLst>
              <a:ext uri="{FF2B5EF4-FFF2-40B4-BE49-F238E27FC236}">
                <a16:creationId xmlns:a16="http://schemas.microsoft.com/office/drawing/2014/main" id="{5FB88A2C-4C83-7F8D-4BF7-959D81504D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5050" y="1877752"/>
            <a:ext cx="2849083" cy="2849083"/>
          </a:xfrm>
          <a:prstGeom prst="rect">
            <a:avLst/>
          </a:prstGeom>
          <a:noFill/>
        </p:spPr>
      </p:pic>
      <p:pic>
        <p:nvPicPr>
          <p:cNvPr id="20" name="Online Image Placeholder 25">
            <a:extLst>
              <a:ext uri="{FF2B5EF4-FFF2-40B4-BE49-F238E27FC236}">
                <a16:creationId xmlns:a16="http://schemas.microsoft.com/office/drawing/2014/main" id="{4874C6A4-EFDC-5672-43A2-3FAE8678ED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514" y="1867275"/>
            <a:ext cx="2849084" cy="2849084"/>
          </a:xfrm>
          <a:prstGeom prst="rect">
            <a:avLst/>
          </a:prstGeom>
          <a:noFill/>
        </p:spPr>
      </p:pic>
      <p:pic>
        <p:nvPicPr>
          <p:cNvPr id="18" name="Online Image Placeholder 16">
            <a:extLst>
              <a:ext uri="{FF2B5EF4-FFF2-40B4-BE49-F238E27FC236}">
                <a16:creationId xmlns:a16="http://schemas.microsoft.com/office/drawing/2014/main" id="{352FA6C6-AEA9-A6C4-6BDE-17228271C2F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280352" y="1877752"/>
            <a:ext cx="2849083" cy="2849083"/>
          </a:xfrm>
          <a:prstGeom prst="rect">
            <a:avLst/>
          </a:prstGeom>
          <a:noFill/>
        </p:spPr>
      </p:pic>
    </p:spTree>
    <p:extLst>
      <p:ext uri="{BB962C8B-B14F-4D97-AF65-F5344CB8AC3E}">
        <p14:creationId xmlns:p14="http://schemas.microsoft.com/office/powerpoint/2010/main" val="2365624885"/>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5D6819-D438-9D8F-32E5-F43368A5AD17}"/>
              </a:ext>
            </a:extLst>
          </p:cNvPr>
          <p:cNvSpPr txBox="1"/>
          <p:nvPr/>
        </p:nvSpPr>
        <p:spPr>
          <a:xfrm>
            <a:off x="481854" y="1674674"/>
            <a:ext cx="8662145" cy="2862322"/>
          </a:xfrm>
          <a:prstGeom prst="rect">
            <a:avLst/>
          </a:prstGeom>
          <a:noFill/>
        </p:spPr>
        <p:txBody>
          <a:bodyPr wrap="square">
            <a:spAutoFit/>
          </a:bodyPr>
          <a:lstStyle/>
          <a:p>
            <a:r>
              <a:rPr lang="en-GB" sz="6000" b="1" dirty="0"/>
              <a:t>How could coronary CT support PCI planning?</a:t>
            </a:r>
          </a:p>
        </p:txBody>
      </p:sp>
    </p:spTree>
    <p:extLst>
      <p:ext uri="{BB962C8B-B14F-4D97-AF65-F5344CB8AC3E}">
        <p14:creationId xmlns:p14="http://schemas.microsoft.com/office/powerpoint/2010/main" val="3092588039"/>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lide Number Placeholder 1">
            <a:extLst>
              <a:ext uri="{FF2B5EF4-FFF2-40B4-BE49-F238E27FC236}">
                <a16:creationId xmlns:a16="http://schemas.microsoft.com/office/drawing/2014/main" id="{6FBF3B15-55FA-EA40-0785-9B023899C4E7}"/>
              </a:ext>
            </a:extLst>
          </p:cNvPr>
          <p:cNvSpPr txBox="1">
            <a:spLocks/>
          </p:cNvSpPr>
          <p:nvPr/>
        </p:nvSpPr>
        <p:spPr>
          <a:xfrm>
            <a:off x="251579" y="6485051"/>
            <a:ext cx="113814" cy="107722"/>
          </a:xfrm>
          <a:prstGeom prst="rect">
            <a:avLst/>
          </a:prstGeom>
        </p:spPr>
        <p:txBody>
          <a:bodyPr vert="horz" wrap="none" lIns="0" tIns="0" rIns="0" bIns="0" rtlCol="0" anchor="ctr">
            <a:spAutoFit/>
          </a:bodyPr>
          <a:lstStyle>
            <a:defPPr>
              <a:defRPr lang="en-US"/>
            </a:defPPr>
            <a:lvl1pPr marL="0" algn="l" defTabSz="914400" rtl="0" eaLnBrk="1" latinLnBrk="0" hangingPunct="1">
              <a:defRPr lang="en-US" sz="700" b="1"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BA8FB1E-4321-41C4-AE52-7E6506FB07F4}" type="slidenum">
              <a:rPr lang="en-GB" smtClean="0">
                <a:solidFill>
                  <a:srgbClr val="FFFFFF"/>
                </a:solidFill>
                <a:latin typeface="Segoe UI"/>
              </a:rPr>
              <a:pPr/>
              <a:t>8</a:t>
            </a:fld>
            <a:endParaRPr lang="en-GB" dirty="0">
              <a:solidFill>
                <a:srgbClr val="FFFFFF"/>
              </a:solidFill>
              <a:latin typeface="Segoe UI"/>
            </a:endParaRPr>
          </a:p>
        </p:txBody>
      </p:sp>
      <p:sp>
        <p:nvSpPr>
          <p:cNvPr id="106" name="Trapezium 105">
            <a:extLst>
              <a:ext uri="{FF2B5EF4-FFF2-40B4-BE49-F238E27FC236}">
                <a16:creationId xmlns:a16="http://schemas.microsoft.com/office/drawing/2014/main" id="{A6AE6DB4-039B-738A-CB1D-2CFF5468B5ED}"/>
              </a:ext>
            </a:extLst>
          </p:cNvPr>
          <p:cNvSpPr/>
          <p:nvPr/>
        </p:nvSpPr>
        <p:spPr>
          <a:xfrm flipH="1">
            <a:off x="263524" y="1355625"/>
            <a:ext cx="11664950" cy="4223766"/>
          </a:xfrm>
          <a:prstGeom prst="trapezoid">
            <a:avLst>
              <a:gd name="adj" fmla="val 127197"/>
            </a:avLst>
          </a:prstGeom>
          <a:gradFill>
            <a:gsLst>
              <a:gs pos="0">
                <a:srgbClr val="FFFFFF"/>
              </a:gs>
              <a:gs pos="100000">
                <a:srgbClr val="FFFFFF">
                  <a:alpha val="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a typeface="+mn-ea"/>
              <a:cs typeface="+mn-cs"/>
            </a:endParaRPr>
          </a:p>
        </p:txBody>
      </p:sp>
      <p:grpSp>
        <p:nvGrpSpPr>
          <p:cNvPr id="107" name="Group 106">
            <a:extLst>
              <a:ext uri="{FF2B5EF4-FFF2-40B4-BE49-F238E27FC236}">
                <a16:creationId xmlns:a16="http://schemas.microsoft.com/office/drawing/2014/main" id="{60F4E435-6EDD-7D1E-4E9B-E8C3E10A7A72}"/>
              </a:ext>
            </a:extLst>
          </p:cNvPr>
          <p:cNvGrpSpPr/>
          <p:nvPr/>
        </p:nvGrpSpPr>
        <p:grpSpPr>
          <a:xfrm>
            <a:off x="5397500" y="0"/>
            <a:ext cx="1398710" cy="1599536"/>
            <a:chOff x="5397500" y="0"/>
            <a:chExt cx="1398710" cy="1599536"/>
          </a:xfrm>
          <a:solidFill>
            <a:srgbClr val="022A48">
              <a:lumMod val="90000"/>
              <a:lumOff val="10000"/>
            </a:srgbClr>
          </a:solidFill>
        </p:grpSpPr>
        <p:sp>
          <p:nvSpPr>
            <p:cNvPr id="108" name="Freeform 107">
              <a:extLst>
                <a:ext uri="{FF2B5EF4-FFF2-40B4-BE49-F238E27FC236}">
                  <a16:creationId xmlns:a16="http://schemas.microsoft.com/office/drawing/2014/main" id="{E24117CA-8276-BBFC-37E8-77E50A1717CA}"/>
                </a:ext>
              </a:extLst>
            </p:cNvPr>
            <p:cNvSpPr/>
            <p:nvPr/>
          </p:nvSpPr>
          <p:spPr>
            <a:xfrm>
              <a:off x="5890631" y="619533"/>
              <a:ext cx="412352" cy="151971"/>
            </a:xfrm>
            <a:custGeom>
              <a:avLst/>
              <a:gdLst>
                <a:gd name="connsiteX0" fmla="*/ 95 w 412352"/>
                <a:gd name="connsiteY0" fmla="*/ 151972 h 151971"/>
                <a:gd name="connsiteX1" fmla="*/ 211261 w 412352"/>
                <a:gd name="connsiteY1" fmla="*/ 119589 h 151971"/>
                <a:gd name="connsiteX2" fmla="*/ 412353 w 412352"/>
                <a:gd name="connsiteY2" fmla="*/ 148942 h 151971"/>
                <a:gd name="connsiteX3" fmla="*/ 206794 w 412352"/>
                <a:gd name="connsiteY3" fmla="*/ 0 h 151971"/>
                <a:gd name="connsiteX4" fmla="*/ 0 w 412352"/>
                <a:gd name="connsiteY4" fmla="*/ 151972 h 151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52" h="151971">
                  <a:moveTo>
                    <a:pt x="95" y="151972"/>
                  </a:moveTo>
                  <a:cubicBezTo>
                    <a:pt x="66714" y="130951"/>
                    <a:pt x="137609" y="119589"/>
                    <a:pt x="211261" y="119589"/>
                  </a:cubicBezTo>
                  <a:cubicBezTo>
                    <a:pt x="284912" y="119589"/>
                    <a:pt x="348680" y="129815"/>
                    <a:pt x="412353" y="148942"/>
                  </a:cubicBezTo>
                  <a:cubicBezTo>
                    <a:pt x="376145" y="60883"/>
                    <a:pt x="297742" y="0"/>
                    <a:pt x="206794" y="0"/>
                  </a:cubicBezTo>
                  <a:cubicBezTo>
                    <a:pt x="115846" y="0"/>
                    <a:pt x="35733" y="62304"/>
                    <a:pt x="0" y="15197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109" name="Freeform 108">
              <a:extLst>
                <a:ext uri="{FF2B5EF4-FFF2-40B4-BE49-F238E27FC236}">
                  <a16:creationId xmlns:a16="http://schemas.microsoft.com/office/drawing/2014/main" id="{41F7C841-BB04-BE94-FCA6-AEFBBB12E6F5}"/>
                </a:ext>
              </a:extLst>
            </p:cNvPr>
            <p:cNvSpPr/>
            <p:nvPr/>
          </p:nvSpPr>
          <p:spPr>
            <a:xfrm>
              <a:off x="5793791" y="0"/>
              <a:ext cx="606126" cy="203102"/>
            </a:xfrm>
            <a:custGeom>
              <a:avLst/>
              <a:gdLst>
                <a:gd name="connsiteX0" fmla="*/ 303063 w 606126"/>
                <a:gd name="connsiteY0" fmla="*/ 203102 h 203102"/>
                <a:gd name="connsiteX1" fmla="*/ 606127 w 606126"/>
                <a:gd name="connsiteY1" fmla="*/ 0 h 203102"/>
                <a:gd name="connsiteX2" fmla="*/ 0 w 606126"/>
                <a:gd name="connsiteY2" fmla="*/ 0 h 203102"/>
                <a:gd name="connsiteX3" fmla="*/ 303063 w 606126"/>
                <a:gd name="connsiteY3" fmla="*/ 203102 h 203102"/>
              </a:gdLst>
              <a:ahLst/>
              <a:cxnLst>
                <a:cxn ang="0">
                  <a:pos x="connsiteX0" y="connsiteY0"/>
                </a:cxn>
                <a:cxn ang="0">
                  <a:pos x="connsiteX1" y="connsiteY1"/>
                </a:cxn>
                <a:cxn ang="0">
                  <a:pos x="connsiteX2" y="connsiteY2"/>
                </a:cxn>
                <a:cxn ang="0">
                  <a:pos x="connsiteX3" y="connsiteY3"/>
                </a:cxn>
              </a:cxnLst>
              <a:rect l="l" t="t" r="r" b="b"/>
              <a:pathLst>
                <a:path w="606126" h="203102">
                  <a:moveTo>
                    <a:pt x="303063" y="203102"/>
                  </a:moveTo>
                  <a:cubicBezTo>
                    <a:pt x="440103" y="203102"/>
                    <a:pt x="557470" y="119115"/>
                    <a:pt x="606127" y="0"/>
                  </a:cubicBezTo>
                  <a:lnTo>
                    <a:pt x="0" y="0"/>
                  </a:lnTo>
                  <a:cubicBezTo>
                    <a:pt x="48752" y="119115"/>
                    <a:pt x="166024" y="203102"/>
                    <a:pt x="303063" y="20310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110" name="Freeform 109">
              <a:extLst>
                <a:ext uri="{FF2B5EF4-FFF2-40B4-BE49-F238E27FC236}">
                  <a16:creationId xmlns:a16="http://schemas.microsoft.com/office/drawing/2014/main" id="{25D467D8-7582-8656-EBE0-F31049B8012F}"/>
                </a:ext>
              </a:extLst>
            </p:cNvPr>
            <p:cNvSpPr/>
            <p:nvPr/>
          </p:nvSpPr>
          <p:spPr>
            <a:xfrm>
              <a:off x="6084025" y="228667"/>
              <a:ext cx="25659" cy="365300"/>
            </a:xfrm>
            <a:custGeom>
              <a:avLst/>
              <a:gdLst>
                <a:gd name="connsiteX0" fmla="*/ 0 w 25659"/>
                <a:gd name="connsiteY0" fmla="*/ 0 h 365300"/>
                <a:gd name="connsiteX1" fmla="*/ 25659 w 25659"/>
                <a:gd name="connsiteY1" fmla="*/ 0 h 365300"/>
                <a:gd name="connsiteX2" fmla="*/ 25659 w 25659"/>
                <a:gd name="connsiteY2" fmla="*/ 365300 h 365300"/>
                <a:gd name="connsiteX3" fmla="*/ 0 w 25659"/>
                <a:gd name="connsiteY3" fmla="*/ 365300 h 365300"/>
              </a:gdLst>
              <a:ahLst/>
              <a:cxnLst>
                <a:cxn ang="0">
                  <a:pos x="connsiteX0" y="connsiteY0"/>
                </a:cxn>
                <a:cxn ang="0">
                  <a:pos x="connsiteX1" y="connsiteY1"/>
                </a:cxn>
                <a:cxn ang="0">
                  <a:pos x="connsiteX2" y="connsiteY2"/>
                </a:cxn>
                <a:cxn ang="0">
                  <a:pos x="connsiteX3" y="connsiteY3"/>
                </a:cxn>
              </a:cxnLst>
              <a:rect l="l" t="t" r="r" b="b"/>
              <a:pathLst>
                <a:path w="25659" h="365300">
                  <a:moveTo>
                    <a:pt x="0" y="0"/>
                  </a:moveTo>
                  <a:lnTo>
                    <a:pt x="25659" y="0"/>
                  </a:lnTo>
                  <a:lnTo>
                    <a:pt x="25659" y="365300"/>
                  </a:lnTo>
                  <a:lnTo>
                    <a:pt x="0" y="36530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111" name="Freeform 110">
              <a:extLst>
                <a:ext uri="{FF2B5EF4-FFF2-40B4-BE49-F238E27FC236}">
                  <a16:creationId xmlns:a16="http://schemas.microsoft.com/office/drawing/2014/main" id="{DBB8580C-789A-AC5A-4BD8-D8AC30768385}"/>
                </a:ext>
              </a:extLst>
            </p:cNvPr>
            <p:cNvSpPr/>
            <p:nvPr/>
          </p:nvSpPr>
          <p:spPr>
            <a:xfrm>
              <a:off x="5397500" y="787222"/>
              <a:ext cx="1398710" cy="723309"/>
            </a:xfrm>
            <a:custGeom>
              <a:avLst/>
              <a:gdLst>
                <a:gd name="connsiteX0" fmla="*/ 699355 w 1398710"/>
                <a:gd name="connsiteY0" fmla="*/ 658828 h 723309"/>
                <a:gd name="connsiteX1" fmla="*/ 1398140 w 1398710"/>
                <a:gd name="connsiteY1" fmla="*/ 723309 h 723309"/>
                <a:gd name="connsiteX2" fmla="*/ 1398711 w 1398710"/>
                <a:gd name="connsiteY2" fmla="*/ 696892 h 723309"/>
                <a:gd name="connsiteX3" fmla="*/ 699355 w 1398710"/>
                <a:gd name="connsiteY3" fmla="*/ 0 h 723309"/>
                <a:gd name="connsiteX4" fmla="*/ 0 w 1398710"/>
                <a:gd name="connsiteY4" fmla="*/ 696892 h 723309"/>
                <a:gd name="connsiteX5" fmla="*/ 570 w 1398710"/>
                <a:gd name="connsiteY5" fmla="*/ 723309 h 723309"/>
                <a:gd name="connsiteX6" fmla="*/ 699355 w 1398710"/>
                <a:gd name="connsiteY6" fmla="*/ 658828 h 723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8710" h="723309">
                  <a:moveTo>
                    <a:pt x="699355" y="658828"/>
                  </a:moveTo>
                  <a:cubicBezTo>
                    <a:pt x="1078161" y="658828"/>
                    <a:pt x="1386451" y="687518"/>
                    <a:pt x="1398140" y="723309"/>
                  </a:cubicBezTo>
                  <a:cubicBezTo>
                    <a:pt x="1398521" y="714504"/>
                    <a:pt x="1398711" y="705792"/>
                    <a:pt x="1398711" y="696892"/>
                  </a:cubicBezTo>
                  <a:cubicBezTo>
                    <a:pt x="1398711" y="311992"/>
                    <a:pt x="1085574" y="0"/>
                    <a:pt x="699355" y="0"/>
                  </a:cubicBezTo>
                  <a:cubicBezTo>
                    <a:pt x="313137" y="0"/>
                    <a:pt x="0" y="312086"/>
                    <a:pt x="0" y="696892"/>
                  </a:cubicBezTo>
                  <a:cubicBezTo>
                    <a:pt x="0" y="705698"/>
                    <a:pt x="190" y="714504"/>
                    <a:pt x="570" y="723309"/>
                  </a:cubicBezTo>
                  <a:cubicBezTo>
                    <a:pt x="12259" y="687518"/>
                    <a:pt x="320550" y="658828"/>
                    <a:pt x="699355" y="658828"/>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112" name="Freeform 111">
              <a:extLst>
                <a:ext uri="{FF2B5EF4-FFF2-40B4-BE49-F238E27FC236}">
                  <a16:creationId xmlns:a16="http://schemas.microsoft.com/office/drawing/2014/main" id="{CA4523EF-BA40-58AB-D1D7-860FC750D3DA}"/>
                </a:ext>
              </a:extLst>
            </p:cNvPr>
            <p:cNvSpPr/>
            <p:nvPr/>
          </p:nvSpPr>
          <p:spPr>
            <a:xfrm>
              <a:off x="5945371" y="1483072"/>
              <a:ext cx="302778" cy="116464"/>
            </a:xfrm>
            <a:custGeom>
              <a:avLst/>
              <a:gdLst>
                <a:gd name="connsiteX0" fmla="*/ 151484 w 302778"/>
                <a:gd name="connsiteY0" fmla="*/ 0 h 116464"/>
                <a:gd name="connsiteX1" fmla="*/ 0 w 302778"/>
                <a:gd name="connsiteY1" fmla="*/ 1610 h 116464"/>
                <a:gd name="connsiteX2" fmla="*/ 73556 w 302778"/>
                <a:gd name="connsiteY2" fmla="*/ 95823 h 116464"/>
                <a:gd name="connsiteX3" fmla="*/ 151389 w 302778"/>
                <a:gd name="connsiteY3" fmla="*/ 116464 h 116464"/>
                <a:gd name="connsiteX4" fmla="*/ 229222 w 302778"/>
                <a:gd name="connsiteY4" fmla="*/ 95823 h 116464"/>
                <a:gd name="connsiteX5" fmla="*/ 302778 w 302778"/>
                <a:gd name="connsiteY5" fmla="*/ 1610 h 116464"/>
                <a:gd name="connsiteX6" fmla="*/ 151294 w 302778"/>
                <a:gd name="connsiteY6" fmla="*/ 0 h 11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778" h="116464">
                  <a:moveTo>
                    <a:pt x="151484" y="0"/>
                  </a:moveTo>
                  <a:cubicBezTo>
                    <a:pt x="99406" y="0"/>
                    <a:pt x="48847" y="568"/>
                    <a:pt x="0" y="1610"/>
                  </a:cubicBezTo>
                  <a:cubicBezTo>
                    <a:pt x="11214" y="41757"/>
                    <a:pt x="38014" y="75560"/>
                    <a:pt x="73556" y="95823"/>
                  </a:cubicBezTo>
                  <a:cubicBezTo>
                    <a:pt x="96555" y="108889"/>
                    <a:pt x="123069" y="116464"/>
                    <a:pt x="151389" y="116464"/>
                  </a:cubicBezTo>
                  <a:cubicBezTo>
                    <a:pt x="179709" y="116464"/>
                    <a:pt x="206319" y="108984"/>
                    <a:pt x="229222" y="95823"/>
                  </a:cubicBezTo>
                  <a:cubicBezTo>
                    <a:pt x="264765" y="75560"/>
                    <a:pt x="291564" y="41757"/>
                    <a:pt x="302778" y="1610"/>
                  </a:cubicBezTo>
                  <a:cubicBezTo>
                    <a:pt x="254026" y="568"/>
                    <a:pt x="203373" y="0"/>
                    <a:pt x="151294" y="0"/>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grpSp>
      <p:pic>
        <p:nvPicPr>
          <p:cNvPr id="113" name="Graphic 112">
            <a:extLst>
              <a:ext uri="{FF2B5EF4-FFF2-40B4-BE49-F238E27FC236}">
                <a16:creationId xmlns:a16="http://schemas.microsoft.com/office/drawing/2014/main" id="{687BBBEE-64B4-A3E8-D07D-4620535B5B6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118190" y="3417"/>
            <a:ext cx="76200" cy="1181100"/>
          </a:xfrm>
          <a:prstGeom prst="rect">
            <a:avLst/>
          </a:prstGeom>
        </p:spPr>
      </p:pic>
      <p:grpSp>
        <p:nvGrpSpPr>
          <p:cNvPr id="114" name="Group 113">
            <a:extLst>
              <a:ext uri="{FF2B5EF4-FFF2-40B4-BE49-F238E27FC236}">
                <a16:creationId xmlns:a16="http://schemas.microsoft.com/office/drawing/2014/main" id="{880DB4CF-CBAB-5951-FB2B-3FBDBAB0B5C8}"/>
              </a:ext>
            </a:extLst>
          </p:cNvPr>
          <p:cNvGrpSpPr/>
          <p:nvPr/>
        </p:nvGrpSpPr>
        <p:grpSpPr>
          <a:xfrm>
            <a:off x="3680018" y="-906448"/>
            <a:ext cx="1398710" cy="1599536"/>
            <a:chOff x="5397500" y="0"/>
            <a:chExt cx="1398710" cy="1599536"/>
          </a:xfrm>
          <a:solidFill>
            <a:srgbClr val="022A48">
              <a:lumMod val="90000"/>
              <a:lumOff val="10000"/>
            </a:srgbClr>
          </a:solidFill>
        </p:grpSpPr>
        <p:sp>
          <p:nvSpPr>
            <p:cNvPr id="115" name="Freeform 114">
              <a:extLst>
                <a:ext uri="{FF2B5EF4-FFF2-40B4-BE49-F238E27FC236}">
                  <a16:creationId xmlns:a16="http://schemas.microsoft.com/office/drawing/2014/main" id="{0EB81EB8-5CE5-5B14-7DA5-6D03BBB80BEE}"/>
                </a:ext>
              </a:extLst>
            </p:cNvPr>
            <p:cNvSpPr/>
            <p:nvPr/>
          </p:nvSpPr>
          <p:spPr>
            <a:xfrm>
              <a:off x="5890631" y="619533"/>
              <a:ext cx="412352" cy="151971"/>
            </a:xfrm>
            <a:custGeom>
              <a:avLst/>
              <a:gdLst>
                <a:gd name="connsiteX0" fmla="*/ 95 w 412352"/>
                <a:gd name="connsiteY0" fmla="*/ 151972 h 151971"/>
                <a:gd name="connsiteX1" fmla="*/ 211261 w 412352"/>
                <a:gd name="connsiteY1" fmla="*/ 119589 h 151971"/>
                <a:gd name="connsiteX2" fmla="*/ 412353 w 412352"/>
                <a:gd name="connsiteY2" fmla="*/ 148942 h 151971"/>
                <a:gd name="connsiteX3" fmla="*/ 206794 w 412352"/>
                <a:gd name="connsiteY3" fmla="*/ 0 h 151971"/>
                <a:gd name="connsiteX4" fmla="*/ 0 w 412352"/>
                <a:gd name="connsiteY4" fmla="*/ 151972 h 151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52" h="151971">
                  <a:moveTo>
                    <a:pt x="95" y="151972"/>
                  </a:moveTo>
                  <a:cubicBezTo>
                    <a:pt x="66714" y="130951"/>
                    <a:pt x="137609" y="119589"/>
                    <a:pt x="211261" y="119589"/>
                  </a:cubicBezTo>
                  <a:cubicBezTo>
                    <a:pt x="284912" y="119589"/>
                    <a:pt x="348680" y="129815"/>
                    <a:pt x="412353" y="148942"/>
                  </a:cubicBezTo>
                  <a:cubicBezTo>
                    <a:pt x="376145" y="60883"/>
                    <a:pt x="297742" y="0"/>
                    <a:pt x="206794" y="0"/>
                  </a:cubicBezTo>
                  <a:cubicBezTo>
                    <a:pt x="115846" y="0"/>
                    <a:pt x="35733" y="62304"/>
                    <a:pt x="0" y="15197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116" name="Freeform 115">
              <a:extLst>
                <a:ext uri="{FF2B5EF4-FFF2-40B4-BE49-F238E27FC236}">
                  <a16:creationId xmlns:a16="http://schemas.microsoft.com/office/drawing/2014/main" id="{E8537C72-A603-B46A-D871-74F6BE5BB435}"/>
                </a:ext>
              </a:extLst>
            </p:cNvPr>
            <p:cNvSpPr/>
            <p:nvPr/>
          </p:nvSpPr>
          <p:spPr>
            <a:xfrm>
              <a:off x="5793791" y="0"/>
              <a:ext cx="606126" cy="203102"/>
            </a:xfrm>
            <a:custGeom>
              <a:avLst/>
              <a:gdLst>
                <a:gd name="connsiteX0" fmla="*/ 303063 w 606126"/>
                <a:gd name="connsiteY0" fmla="*/ 203102 h 203102"/>
                <a:gd name="connsiteX1" fmla="*/ 606127 w 606126"/>
                <a:gd name="connsiteY1" fmla="*/ 0 h 203102"/>
                <a:gd name="connsiteX2" fmla="*/ 0 w 606126"/>
                <a:gd name="connsiteY2" fmla="*/ 0 h 203102"/>
                <a:gd name="connsiteX3" fmla="*/ 303063 w 606126"/>
                <a:gd name="connsiteY3" fmla="*/ 203102 h 203102"/>
              </a:gdLst>
              <a:ahLst/>
              <a:cxnLst>
                <a:cxn ang="0">
                  <a:pos x="connsiteX0" y="connsiteY0"/>
                </a:cxn>
                <a:cxn ang="0">
                  <a:pos x="connsiteX1" y="connsiteY1"/>
                </a:cxn>
                <a:cxn ang="0">
                  <a:pos x="connsiteX2" y="connsiteY2"/>
                </a:cxn>
                <a:cxn ang="0">
                  <a:pos x="connsiteX3" y="connsiteY3"/>
                </a:cxn>
              </a:cxnLst>
              <a:rect l="l" t="t" r="r" b="b"/>
              <a:pathLst>
                <a:path w="606126" h="203102">
                  <a:moveTo>
                    <a:pt x="303063" y="203102"/>
                  </a:moveTo>
                  <a:cubicBezTo>
                    <a:pt x="440103" y="203102"/>
                    <a:pt x="557470" y="119115"/>
                    <a:pt x="606127" y="0"/>
                  </a:cubicBezTo>
                  <a:lnTo>
                    <a:pt x="0" y="0"/>
                  </a:lnTo>
                  <a:cubicBezTo>
                    <a:pt x="48752" y="119115"/>
                    <a:pt x="166024" y="203102"/>
                    <a:pt x="303063" y="20310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117" name="Freeform 116">
              <a:extLst>
                <a:ext uri="{FF2B5EF4-FFF2-40B4-BE49-F238E27FC236}">
                  <a16:creationId xmlns:a16="http://schemas.microsoft.com/office/drawing/2014/main" id="{29CAB436-1AFA-DE5E-C105-0CCA63572958}"/>
                </a:ext>
              </a:extLst>
            </p:cNvPr>
            <p:cNvSpPr/>
            <p:nvPr/>
          </p:nvSpPr>
          <p:spPr>
            <a:xfrm>
              <a:off x="6084025" y="228667"/>
              <a:ext cx="25659" cy="365300"/>
            </a:xfrm>
            <a:custGeom>
              <a:avLst/>
              <a:gdLst>
                <a:gd name="connsiteX0" fmla="*/ 0 w 25659"/>
                <a:gd name="connsiteY0" fmla="*/ 0 h 365300"/>
                <a:gd name="connsiteX1" fmla="*/ 25659 w 25659"/>
                <a:gd name="connsiteY1" fmla="*/ 0 h 365300"/>
                <a:gd name="connsiteX2" fmla="*/ 25659 w 25659"/>
                <a:gd name="connsiteY2" fmla="*/ 365300 h 365300"/>
                <a:gd name="connsiteX3" fmla="*/ 0 w 25659"/>
                <a:gd name="connsiteY3" fmla="*/ 365300 h 365300"/>
              </a:gdLst>
              <a:ahLst/>
              <a:cxnLst>
                <a:cxn ang="0">
                  <a:pos x="connsiteX0" y="connsiteY0"/>
                </a:cxn>
                <a:cxn ang="0">
                  <a:pos x="connsiteX1" y="connsiteY1"/>
                </a:cxn>
                <a:cxn ang="0">
                  <a:pos x="connsiteX2" y="connsiteY2"/>
                </a:cxn>
                <a:cxn ang="0">
                  <a:pos x="connsiteX3" y="connsiteY3"/>
                </a:cxn>
              </a:cxnLst>
              <a:rect l="l" t="t" r="r" b="b"/>
              <a:pathLst>
                <a:path w="25659" h="365300">
                  <a:moveTo>
                    <a:pt x="0" y="0"/>
                  </a:moveTo>
                  <a:lnTo>
                    <a:pt x="25659" y="0"/>
                  </a:lnTo>
                  <a:lnTo>
                    <a:pt x="25659" y="365300"/>
                  </a:lnTo>
                  <a:lnTo>
                    <a:pt x="0" y="36530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118" name="Freeform 117">
              <a:extLst>
                <a:ext uri="{FF2B5EF4-FFF2-40B4-BE49-F238E27FC236}">
                  <a16:creationId xmlns:a16="http://schemas.microsoft.com/office/drawing/2014/main" id="{0239272B-BBE0-55D5-1960-30D86AD36C5B}"/>
                </a:ext>
              </a:extLst>
            </p:cNvPr>
            <p:cNvSpPr/>
            <p:nvPr/>
          </p:nvSpPr>
          <p:spPr>
            <a:xfrm>
              <a:off x="5397500" y="787222"/>
              <a:ext cx="1398710" cy="723309"/>
            </a:xfrm>
            <a:custGeom>
              <a:avLst/>
              <a:gdLst>
                <a:gd name="connsiteX0" fmla="*/ 699355 w 1398710"/>
                <a:gd name="connsiteY0" fmla="*/ 658828 h 723309"/>
                <a:gd name="connsiteX1" fmla="*/ 1398140 w 1398710"/>
                <a:gd name="connsiteY1" fmla="*/ 723309 h 723309"/>
                <a:gd name="connsiteX2" fmla="*/ 1398711 w 1398710"/>
                <a:gd name="connsiteY2" fmla="*/ 696892 h 723309"/>
                <a:gd name="connsiteX3" fmla="*/ 699355 w 1398710"/>
                <a:gd name="connsiteY3" fmla="*/ 0 h 723309"/>
                <a:gd name="connsiteX4" fmla="*/ 0 w 1398710"/>
                <a:gd name="connsiteY4" fmla="*/ 696892 h 723309"/>
                <a:gd name="connsiteX5" fmla="*/ 570 w 1398710"/>
                <a:gd name="connsiteY5" fmla="*/ 723309 h 723309"/>
                <a:gd name="connsiteX6" fmla="*/ 699355 w 1398710"/>
                <a:gd name="connsiteY6" fmla="*/ 658828 h 723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8710" h="723309">
                  <a:moveTo>
                    <a:pt x="699355" y="658828"/>
                  </a:moveTo>
                  <a:cubicBezTo>
                    <a:pt x="1078161" y="658828"/>
                    <a:pt x="1386451" y="687518"/>
                    <a:pt x="1398140" y="723309"/>
                  </a:cubicBezTo>
                  <a:cubicBezTo>
                    <a:pt x="1398521" y="714504"/>
                    <a:pt x="1398711" y="705792"/>
                    <a:pt x="1398711" y="696892"/>
                  </a:cubicBezTo>
                  <a:cubicBezTo>
                    <a:pt x="1398711" y="311992"/>
                    <a:pt x="1085574" y="0"/>
                    <a:pt x="699355" y="0"/>
                  </a:cubicBezTo>
                  <a:cubicBezTo>
                    <a:pt x="313137" y="0"/>
                    <a:pt x="0" y="312086"/>
                    <a:pt x="0" y="696892"/>
                  </a:cubicBezTo>
                  <a:cubicBezTo>
                    <a:pt x="0" y="705698"/>
                    <a:pt x="190" y="714504"/>
                    <a:pt x="570" y="723309"/>
                  </a:cubicBezTo>
                  <a:cubicBezTo>
                    <a:pt x="12259" y="687518"/>
                    <a:pt x="320550" y="658828"/>
                    <a:pt x="699355" y="658828"/>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119" name="Freeform 118">
              <a:extLst>
                <a:ext uri="{FF2B5EF4-FFF2-40B4-BE49-F238E27FC236}">
                  <a16:creationId xmlns:a16="http://schemas.microsoft.com/office/drawing/2014/main" id="{45C6A08B-80D1-D978-9620-3F3DBEB50900}"/>
                </a:ext>
              </a:extLst>
            </p:cNvPr>
            <p:cNvSpPr/>
            <p:nvPr/>
          </p:nvSpPr>
          <p:spPr>
            <a:xfrm>
              <a:off x="5945371" y="1483072"/>
              <a:ext cx="302778" cy="116464"/>
            </a:xfrm>
            <a:custGeom>
              <a:avLst/>
              <a:gdLst>
                <a:gd name="connsiteX0" fmla="*/ 151484 w 302778"/>
                <a:gd name="connsiteY0" fmla="*/ 0 h 116464"/>
                <a:gd name="connsiteX1" fmla="*/ 0 w 302778"/>
                <a:gd name="connsiteY1" fmla="*/ 1610 h 116464"/>
                <a:gd name="connsiteX2" fmla="*/ 73556 w 302778"/>
                <a:gd name="connsiteY2" fmla="*/ 95823 h 116464"/>
                <a:gd name="connsiteX3" fmla="*/ 151389 w 302778"/>
                <a:gd name="connsiteY3" fmla="*/ 116464 h 116464"/>
                <a:gd name="connsiteX4" fmla="*/ 229222 w 302778"/>
                <a:gd name="connsiteY4" fmla="*/ 95823 h 116464"/>
                <a:gd name="connsiteX5" fmla="*/ 302778 w 302778"/>
                <a:gd name="connsiteY5" fmla="*/ 1610 h 116464"/>
                <a:gd name="connsiteX6" fmla="*/ 151294 w 302778"/>
                <a:gd name="connsiteY6" fmla="*/ 0 h 11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778" h="116464">
                  <a:moveTo>
                    <a:pt x="151484" y="0"/>
                  </a:moveTo>
                  <a:cubicBezTo>
                    <a:pt x="99406" y="0"/>
                    <a:pt x="48847" y="568"/>
                    <a:pt x="0" y="1610"/>
                  </a:cubicBezTo>
                  <a:cubicBezTo>
                    <a:pt x="11214" y="41757"/>
                    <a:pt x="38014" y="75560"/>
                    <a:pt x="73556" y="95823"/>
                  </a:cubicBezTo>
                  <a:cubicBezTo>
                    <a:pt x="96555" y="108889"/>
                    <a:pt x="123069" y="116464"/>
                    <a:pt x="151389" y="116464"/>
                  </a:cubicBezTo>
                  <a:cubicBezTo>
                    <a:pt x="179709" y="116464"/>
                    <a:pt x="206319" y="108984"/>
                    <a:pt x="229222" y="95823"/>
                  </a:cubicBezTo>
                  <a:cubicBezTo>
                    <a:pt x="264765" y="75560"/>
                    <a:pt x="291564" y="41757"/>
                    <a:pt x="302778" y="1610"/>
                  </a:cubicBezTo>
                  <a:cubicBezTo>
                    <a:pt x="254026" y="568"/>
                    <a:pt x="203373" y="0"/>
                    <a:pt x="151294" y="0"/>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grpSp>
      <p:grpSp>
        <p:nvGrpSpPr>
          <p:cNvPr id="120" name="Group 119">
            <a:extLst>
              <a:ext uri="{FF2B5EF4-FFF2-40B4-BE49-F238E27FC236}">
                <a16:creationId xmlns:a16="http://schemas.microsoft.com/office/drawing/2014/main" id="{7D337A62-E7D3-B8C2-6477-CB4F8F38413A}"/>
              </a:ext>
            </a:extLst>
          </p:cNvPr>
          <p:cNvGrpSpPr/>
          <p:nvPr/>
        </p:nvGrpSpPr>
        <p:grpSpPr>
          <a:xfrm>
            <a:off x="7114792" y="-906448"/>
            <a:ext cx="1398710" cy="1599536"/>
            <a:chOff x="5397500" y="0"/>
            <a:chExt cx="1398710" cy="1599536"/>
          </a:xfrm>
          <a:solidFill>
            <a:srgbClr val="022A48">
              <a:lumMod val="90000"/>
              <a:lumOff val="10000"/>
            </a:srgbClr>
          </a:solidFill>
        </p:grpSpPr>
        <p:sp>
          <p:nvSpPr>
            <p:cNvPr id="121" name="Freeform 120">
              <a:extLst>
                <a:ext uri="{FF2B5EF4-FFF2-40B4-BE49-F238E27FC236}">
                  <a16:creationId xmlns:a16="http://schemas.microsoft.com/office/drawing/2014/main" id="{05425215-9656-E576-064A-A5331686094F}"/>
                </a:ext>
              </a:extLst>
            </p:cNvPr>
            <p:cNvSpPr/>
            <p:nvPr/>
          </p:nvSpPr>
          <p:spPr>
            <a:xfrm>
              <a:off x="5890631" y="619533"/>
              <a:ext cx="412352" cy="151971"/>
            </a:xfrm>
            <a:custGeom>
              <a:avLst/>
              <a:gdLst>
                <a:gd name="connsiteX0" fmla="*/ 95 w 412352"/>
                <a:gd name="connsiteY0" fmla="*/ 151972 h 151971"/>
                <a:gd name="connsiteX1" fmla="*/ 211261 w 412352"/>
                <a:gd name="connsiteY1" fmla="*/ 119589 h 151971"/>
                <a:gd name="connsiteX2" fmla="*/ 412353 w 412352"/>
                <a:gd name="connsiteY2" fmla="*/ 148942 h 151971"/>
                <a:gd name="connsiteX3" fmla="*/ 206794 w 412352"/>
                <a:gd name="connsiteY3" fmla="*/ 0 h 151971"/>
                <a:gd name="connsiteX4" fmla="*/ 0 w 412352"/>
                <a:gd name="connsiteY4" fmla="*/ 151972 h 151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52" h="151971">
                  <a:moveTo>
                    <a:pt x="95" y="151972"/>
                  </a:moveTo>
                  <a:cubicBezTo>
                    <a:pt x="66714" y="130951"/>
                    <a:pt x="137609" y="119589"/>
                    <a:pt x="211261" y="119589"/>
                  </a:cubicBezTo>
                  <a:cubicBezTo>
                    <a:pt x="284912" y="119589"/>
                    <a:pt x="348680" y="129815"/>
                    <a:pt x="412353" y="148942"/>
                  </a:cubicBezTo>
                  <a:cubicBezTo>
                    <a:pt x="376145" y="60883"/>
                    <a:pt x="297742" y="0"/>
                    <a:pt x="206794" y="0"/>
                  </a:cubicBezTo>
                  <a:cubicBezTo>
                    <a:pt x="115846" y="0"/>
                    <a:pt x="35733" y="62304"/>
                    <a:pt x="0" y="15197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122" name="Freeform 121">
              <a:extLst>
                <a:ext uri="{FF2B5EF4-FFF2-40B4-BE49-F238E27FC236}">
                  <a16:creationId xmlns:a16="http://schemas.microsoft.com/office/drawing/2014/main" id="{F398F516-23E9-1B64-B1B4-EF2A3B6C8829}"/>
                </a:ext>
              </a:extLst>
            </p:cNvPr>
            <p:cNvSpPr/>
            <p:nvPr/>
          </p:nvSpPr>
          <p:spPr>
            <a:xfrm>
              <a:off x="5793791" y="0"/>
              <a:ext cx="606126" cy="203102"/>
            </a:xfrm>
            <a:custGeom>
              <a:avLst/>
              <a:gdLst>
                <a:gd name="connsiteX0" fmla="*/ 303063 w 606126"/>
                <a:gd name="connsiteY0" fmla="*/ 203102 h 203102"/>
                <a:gd name="connsiteX1" fmla="*/ 606127 w 606126"/>
                <a:gd name="connsiteY1" fmla="*/ 0 h 203102"/>
                <a:gd name="connsiteX2" fmla="*/ 0 w 606126"/>
                <a:gd name="connsiteY2" fmla="*/ 0 h 203102"/>
                <a:gd name="connsiteX3" fmla="*/ 303063 w 606126"/>
                <a:gd name="connsiteY3" fmla="*/ 203102 h 203102"/>
              </a:gdLst>
              <a:ahLst/>
              <a:cxnLst>
                <a:cxn ang="0">
                  <a:pos x="connsiteX0" y="connsiteY0"/>
                </a:cxn>
                <a:cxn ang="0">
                  <a:pos x="connsiteX1" y="connsiteY1"/>
                </a:cxn>
                <a:cxn ang="0">
                  <a:pos x="connsiteX2" y="connsiteY2"/>
                </a:cxn>
                <a:cxn ang="0">
                  <a:pos x="connsiteX3" y="connsiteY3"/>
                </a:cxn>
              </a:cxnLst>
              <a:rect l="l" t="t" r="r" b="b"/>
              <a:pathLst>
                <a:path w="606126" h="203102">
                  <a:moveTo>
                    <a:pt x="303063" y="203102"/>
                  </a:moveTo>
                  <a:cubicBezTo>
                    <a:pt x="440103" y="203102"/>
                    <a:pt x="557470" y="119115"/>
                    <a:pt x="606127" y="0"/>
                  </a:cubicBezTo>
                  <a:lnTo>
                    <a:pt x="0" y="0"/>
                  </a:lnTo>
                  <a:cubicBezTo>
                    <a:pt x="48752" y="119115"/>
                    <a:pt x="166024" y="203102"/>
                    <a:pt x="303063" y="20310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123" name="Freeform 122">
              <a:extLst>
                <a:ext uri="{FF2B5EF4-FFF2-40B4-BE49-F238E27FC236}">
                  <a16:creationId xmlns:a16="http://schemas.microsoft.com/office/drawing/2014/main" id="{56B3C5C1-CD37-0BD0-6D71-25508C5C466F}"/>
                </a:ext>
              </a:extLst>
            </p:cNvPr>
            <p:cNvSpPr/>
            <p:nvPr/>
          </p:nvSpPr>
          <p:spPr>
            <a:xfrm>
              <a:off x="6084025" y="228667"/>
              <a:ext cx="25659" cy="365300"/>
            </a:xfrm>
            <a:custGeom>
              <a:avLst/>
              <a:gdLst>
                <a:gd name="connsiteX0" fmla="*/ 0 w 25659"/>
                <a:gd name="connsiteY0" fmla="*/ 0 h 365300"/>
                <a:gd name="connsiteX1" fmla="*/ 25659 w 25659"/>
                <a:gd name="connsiteY1" fmla="*/ 0 h 365300"/>
                <a:gd name="connsiteX2" fmla="*/ 25659 w 25659"/>
                <a:gd name="connsiteY2" fmla="*/ 365300 h 365300"/>
                <a:gd name="connsiteX3" fmla="*/ 0 w 25659"/>
                <a:gd name="connsiteY3" fmla="*/ 365300 h 365300"/>
              </a:gdLst>
              <a:ahLst/>
              <a:cxnLst>
                <a:cxn ang="0">
                  <a:pos x="connsiteX0" y="connsiteY0"/>
                </a:cxn>
                <a:cxn ang="0">
                  <a:pos x="connsiteX1" y="connsiteY1"/>
                </a:cxn>
                <a:cxn ang="0">
                  <a:pos x="connsiteX2" y="connsiteY2"/>
                </a:cxn>
                <a:cxn ang="0">
                  <a:pos x="connsiteX3" y="connsiteY3"/>
                </a:cxn>
              </a:cxnLst>
              <a:rect l="l" t="t" r="r" b="b"/>
              <a:pathLst>
                <a:path w="25659" h="365300">
                  <a:moveTo>
                    <a:pt x="0" y="0"/>
                  </a:moveTo>
                  <a:lnTo>
                    <a:pt x="25659" y="0"/>
                  </a:lnTo>
                  <a:lnTo>
                    <a:pt x="25659" y="365300"/>
                  </a:lnTo>
                  <a:lnTo>
                    <a:pt x="0" y="36530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124" name="Freeform 123">
              <a:extLst>
                <a:ext uri="{FF2B5EF4-FFF2-40B4-BE49-F238E27FC236}">
                  <a16:creationId xmlns:a16="http://schemas.microsoft.com/office/drawing/2014/main" id="{0D089F58-AFC1-37F1-9799-A00CAAA4C5F7}"/>
                </a:ext>
              </a:extLst>
            </p:cNvPr>
            <p:cNvSpPr/>
            <p:nvPr/>
          </p:nvSpPr>
          <p:spPr>
            <a:xfrm>
              <a:off x="5397500" y="787222"/>
              <a:ext cx="1398710" cy="723309"/>
            </a:xfrm>
            <a:custGeom>
              <a:avLst/>
              <a:gdLst>
                <a:gd name="connsiteX0" fmla="*/ 699355 w 1398710"/>
                <a:gd name="connsiteY0" fmla="*/ 658828 h 723309"/>
                <a:gd name="connsiteX1" fmla="*/ 1398140 w 1398710"/>
                <a:gd name="connsiteY1" fmla="*/ 723309 h 723309"/>
                <a:gd name="connsiteX2" fmla="*/ 1398711 w 1398710"/>
                <a:gd name="connsiteY2" fmla="*/ 696892 h 723309"/>
                <a:gd name="connsiteX3" fmla="*/ 699355 w 1398710"/>
                <a:gd name="connsiteY3" fmla="*/ 0 h 723309"/>
                <a:gd name="connsiteX4" fmla="*/ 0 w 1398710"/>
                <a:gd name="connsiteY4" fmla="*/ 696892 h 723309"/>
                <a:gd name="connsiteX5" fmla="*/ 570 w 1398710"/>
                <a:gd name="connsiteY5" fmla="*/ 723309 h 723309"/>
                <a:gd name="connsiteX6" fmla="*/ 699355 w 1398710"/>
                <a:gd name="connsiteY6" fmla="*/ 658828 h 723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8710" h="723309">
                  <a:moveTo>
                    <a:pt x="699355" y="658828"/>
                  </a:moveTo>
                  <a:cubicBezTo>
                    <a:pt x="1078161" y="658828"/>
                    <a:pt x="1386451" y="687518"/>
                    <a:pt x="1398140" y="723309"/>
                  </a:cubicBezTo>
                  <a:cubicBezTo>
                    <a:pt x="1398521" y="714504"/>
                    <a:pt x="1398711" y="705792"/>
                    <a:pt x="1398711" y="696892"/>
                  </a:cubicBezTo>
                  <a:cubicBezTo>
                    <a:pt x="1398711" y="311992"/>
                    <a:pt x="1085574" y="0"/>
                    <a:pt x="699355" y="0"/>
                  </a:cubicBezTo>
                  <a:cubicBezTo>
                    <a:pt x="313137" y="0"/>
                    <a:pt x="0" y="312086"/>
                    <a:pt x="0" y="696892"/>
                  </a:cubicBezTo>
                  <a:cubicBezTo>
                    <a:pt x="0" y="705698"/>
                    <a:pt x="190" y="714504"/>
                    <a:pt x="570" y="723309"/>
                  </a:cubicBezTo>
                  <a:cubicBezTo>
                    <a:pt x="12259" y="687518"/>
                    <a:pt x="320550" y="658828"/>
                    <a:pt x="699355" y="658828"/>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125" name="Freeform 124">
              <a:extLst>
                <a:ext uri="{FF2B5EF4-FFF2-40B4-BE49-F238E27FC236}">
                  <a16:creationId xmlns:a16="http://schemas.microsoft.com/office/drawing/2014/main" id="{15FBD767-9351-FAA9-3215-71AD4B045546}"/>
                </a:ext>
              </a:extLst>
            </p:cNvPr>
            <p:cNvSpPr/>
            <p:nvPr/>
          </p:nvSpPr>
          <p:spPr>
            <a:xfrm>
              <a:off x="5945371" y="1483072"/>
              <a:ext cx="302778" cy="116464"/>
            </a:xfrm>
            <a:custGeom>
              <a:avLst/>
              <a:gdLst>
                <a:gd name="connsiteX0" fmla="*/ 151484 w 302778"/>
                <a:gd name="connsiteY0" fmla="*/ 0 h 116464"/>
                <a:gd name="connsiteX1" fmla="*/ 0 w 302778"/>
                <a:gd name="connsiteY1" fmla="*/ 1610 h 116464"/>
                <a:gd name="connsiteX2" fmla="*/ 73556 w 302778"/>
                <a:gd name="connsiteY2" fmla="*/ 95823 h 116464"/>
                <a:gd name="connsiteX3" fmla="*/ 151389 w 302778"/>
                <a:gd name="connsiteY3" fmla="*/ 116464 h 116464"/>
                <a:gd name="connsiteX4" fmla="*/ 229222 w 302778"/>
                <a:gd name="connsiteY4" fmla="*/ 95823 h 116464"/>
                <a:gd name="connsiteX5" fmla="*/ 302778 w 302778"/>
                <a:gd name="connsiteY5" fmla="*/ 1610 h 116464"/>
                <a:gd name="connsiteX6" fmla="*/ 151294 w 302778"/>
                <a:gd name="connsiteY6" fmla="*/ 0 h 11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778" h="116464">
                  <a:moveTo>
                    <a:pt x="151484" y="0"/>
                  </a:moveTo>
                  <a:cubicBezTo>
                    <a:pt x="99406" y="0"/>
                    <a:pt x="48847" y="568"/>
                    <a:pt x="0" y="1610"/>
                  </a:cubicBezTo>
                  <a:cubicBezTo>
                    <a:pt x="11214" y="41757"/>
                    <a:pt x="38014" y="75560"/>
                    <a:pt x="73556" y="95823"/>
                  </a:cubicBezTo>
                  <a:cubicBezTo>
                    <a:pt x="96555" y="108889"/>
                    <a:pt x="123069" y="116464"/>
                    <a:pt x="151389" y="116464"/>
                  </a:cubicBezTo>
                  <a:cubicBezTo>
                    <a:pt x="179709" y="116464"/>
                    <a:pt x="206319" y="108984"/>
                    <a:pt x="229222" y="95823"/>
                  </a:cubicBezTo>
                  <a:cubicBezTo>
                    <a:pt x="264765" y="75560"/>
                    <a:pt x="291564" y="41757"/>
                    <a:pt x="302778" y="1610"/>
                  </a:cubicBezTo>
                  <a:cubicBezTo>
                    <a:pt x="254026" y="568"/>
                    <a:pt x="203373" y="0"/>
                    <a:pt x="151294" y="0"/>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grpSp>
      <p:sp>
        <p:nvSpPr>
          <p:cNvPr id="126" name="Text Placeholder 70">
            <a:extLst>
              <a:ext uri="{FF2B5EF4-FFF2-40B4-BE49-F238E27FC236}">
                <a16:creationId xmlns:a16="http://schemas.microsoft.com/office/drawing/2014/main" id="{6986AD9C-FABB-6C28-7749-1983E43B8D7D}"/>
              </a:ext>
            </a:extLst>
          </p:cNvPr>
          <p:cNvSpPr txBox="1">
            <a:spLocks/>
          </p:cNvSpPr>
          <p:nvPr/>
        </p:nvSpPr>
        <p:spPr>
          <a:xfrm>
            <a:off x="251578" y="451996"/>
            <a:ext cx="3353293" cy="492443"/>
          </a:xfrm>
          <a:prstGeom prst="rect">
            <a:avLst/>
          </a:prstGeom>
          <a:noFill/>
        </p:spPr>
        <p:txBody>
          <a:bodyPr vert="horz" wrap="square" lIns="0" tIns="0" rIns="0" bIns="0" rtlCol="0" anchor="t">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32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FFFFFF"/>
                </a:solidFill>
                <a:effectLst/>
                <a:uLnTx/>
                <a:uFillTx/>
                <a:latin typeface="Segoe UI"/>
                <a:ea typeface="+mn-ea"/>
                <a:cs typeface="+mn-cs"/>
              </a:rPr>
              <a:t>What should </a:t>
            </a:r>
            <a:br>
              <a:rPr kumimoji="0" lang="en-GB" sz="3200" b="1" i="0" u="none" strike="noStrike" kern="1200" cap="none" spc="0" normalizeH="0" baseline="0" noProof="0">
                <a:ln>
                  <a:noFill/>
                </a:ln>
                <a:solidFill>
                  <a:srgbClr val="FFFFFF"/>
                </a:solidFill>
                <a:effectLst/>
                <a:uLnTx/>
                <a:uFillTx/>
                <a:latin typeface="Segoe UI"/>
                <a:ea typeface="+mn-ea"/>
                <a:cs typeface="+mn-cs"/>
              </a:rPr>
            </a:br>
            <a:r>
              <a:rPr kumimoji="0" lang="en-GB" sz="3200" b="1" i="0" u="none" strike="noStrike" kern="1200" cap="none" spc="0" normalizeH="0" baseline="0" noProof="0">
                <a:ln>
                  <a:noFill/>
                </a:ln>
                <a:solidFill>
                  <a:srgbClr val="FFFFFF"/>
                </a:solidFill>
                <a:effectLst/>
                <a:uLnTx/>
                <a:uFillTx/>
                <a:latin typeface="Segoe UI"/>
                <a:ea typeface="+mn-ea"/>
                <a:cs typeface="+mn-cs"/>
              </a:rPr>
              <a:t>inform strategy?</a:t>
            </a:r>
            <a:endParaRPr kumimoji="0" lang="en-GB" sz="3200" b="1" i="0" u="none" strike="noStrike" kern="1200" cap="none" spc="0" normalizeH="0" baseline="0" noProof="0" dirty="0">
              <a:ln>
                <a:noFill/>
              </a:ln>
              <a:solidFill>
                <a:srgbClr val="FFFFFF"/>
              </a:solidFill>
              <a:effectLst/>
              <a:uLnTx/>
              <a:uFillTx/>
              <a:latin typeface="Segoe UI"/>
              <a:ea typeface="+mn-ea"/>
              <a:cs typeface="+mn-cs"/>
            </a:endParaRPr>
          </a:p>
        </p:txBody>
      </p:sp>
      <p:sp>
        <p:nvSpPr>
          <p:cNvPr id="127" name="Text Placeholder 6">
            <a:extLst>
              <a:ext uri="{FF2B5EF4-FFF2-40B4-BE49-F238E27FC236}">
                <a16:creationId xmlns:a16="http://schemas.microsoft.com/office/drawing/2014/main" id="{C40B65C1-E39A-3E3D-AC6D-32276ED3D5B3}"/>
              </a:ext>
            </a:extLst>
          </p:cNvPr>
          <p:cNvSpPr txBox="1">
            <a:spLocks/>
          </p:cNvSpPr>
          <p:nvPr/>
        </p:nvSpPr>
        <p:spPr>
          <a:xfrm>
            <a:off x="927186" y="4192850"/>
            <a:ext cx="1995728" cy="105994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b="1" dirty="0">
                <a:solidFill>
                  <a:srgbClr val="FFFFFF">
                    <a:alpha val="10000"/>
                  </a:srgbClr>
                </a:solidFill>
                <a:latin typeface="Segoe UI"/>
              </a:rPr>
              <a:t>Plaque </a:t>
            </a:r>
            <a:br>
              <a:rPr lang="en-GB" sz="2000" b="1" dirty="0">
                <a:solidFill>
                  <a:srgbClr val="FFFFFF">
                    <a:alpha val="10000"/>
                  </a:srgbClr>
                </a:solidFill>
                <a:latin typeface="Segoe UI"/>
              </a:rPr>
            </a:br>
            <a:r>
              <a:rPr lang="en-GB" sz="2000" b="1" dirty="0">
                <a:solidFill>
                  <a:srgbClr val="FFFFFF">
                    <a:alpha val="10000"/>
                  </a:srgbClr>
                </a:solidFill>
                <a:latin typeface="Segoe UI"/>
              </a:rPr>
              <a:t>characteristics</a:t>
            </a:r>
          </a:p>
        </p:txBody>
      </p:sp>
      <p:sp>
        <p:nvSpPr>
          <p:cNvPr id="128" name="Text Placeholder 7">
            <a:extLst>
              <a:ext uri="{FF2B5EF4-FFF2-40B4-BE49-F238E27FC236}">
                <a16:creationId xmlns:a16="http://schemas.microsoft.com/office/drawing/2014/main" id="{DF8CAD8C-CB26-DC65-0DCE-68D3759FE1EB}"/>
              </a:ext>
            </a:extLst>
          </p:cNvPr>
          <p:cNvSpPr txBox="1">
            <a:spLocks/>
          </p:cNvSpPr>
          <p:nvPr/>
        </p:nvSpPr>
        <p:spPr>
          <a:xfrm>
            <a:off x="3604872" y="4192850"/>
            <a:ext cx="1995728" cy="105994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b="1" dirty="0">
                <a:solidFill>
                  <a:srgbClr val="FFFFFF">
                    <a:alpha val="10000"/>
                  </a:srgbClr>
                </a:solidFill>
                <a:latin typeface="Segoe UI"/>
              </a:rPr>
              <a:t>Clinical</a:t>
            </a:r>
          </a:p>
        </p:txBody>
      </p:sp>
      <p:sp>
        <p:nvSpPr>
          <p:cNvPr id="129" name="Text Placeholder 9">
            <a:extLst>
              <a:ext uri="{FF2B5EF4-FFF2-40B4-BE49-F238E27FC236}">
                <a16:creationId xmlns:a16="http://schemas.microsoft.com/office/drawing/2014/main" id="{BAA3DF37-7380-327E-BB8F-C86430D3241F}"/>
              </a:ext>
            </a:extLst>
          </p:cNvPr>
          <p:cNvSpPr txBox="1">
            <a:spLocks/>
          </p:cNvSpPr>
          <p:nvPr/>
        </p:nvSpPr>
        <p:spPr>
          <a:xfrm>
            <a:off x="9268458" y="4192850"/>
            <a:ext cx="1995728" cy="105994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b="1" dirty="0">
                <a:solidFill>
                  <a:srgbClr val="FFFFFF">
                    <a:alpha val="10000"/>
                  </a:srgbClr>
                </a:solidFill>
                <a:latin typeface="Segoe UI"/>
              </a:rPr>
              <a:t>Physiology</a:t>
            </a:r>
          </a:p>
        </p:txBody>
      </p:sp>
      <p:sp>
        <p:nvSpPr>
          <p:cNvPr id="130" name="Text Placeholder 8">
            <a:extLst>
              <a:ext uri="{FF2B5EF4-FFF2-40B4-BE49-F238E27FC236}">
                <a16:creationId xmlns:a16="http://schemas.microsoft.com/office/drawing/2014/main" id="{98A9BD47-6AC9-3511-3476-DF13EEDFD766}"/>
              </a:ext>
            </a:extLst>
          </p:cNvPr>
          <p:cNvSpPr txBox="1">
            <a:spLocks/>
          </p:cNvSpPr>
          <p:nvPr/>
        </p:nvSpPr>
        <p:spPr>
          <a:xfrm>
            <a:off x="6282558" y="4192850"/>
            <a:ext cx="2303941" cy="105994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b="1" dirty="0">
                <a:solidFill>
                  <a:srgbClr val="FFFFFF">
                    <a:alpha val="10000"/>
                  </a:srgbClr>
                </a:solidFill>
                <a:latin typeface="Segoe UI"/>
              </a:rPr>
              <a:t>Angiographic</a:t>
            </a:r>
          </a:p>
        </p:txBody>
      </p:sp>
      <p:pic>
        <p:nvPicPr>
          <p:cNvPr id="131" name="Picture Placeholder 22">
            <a:extLst>
              <a:ext uri="{FF2B5EF4-FFF2-40B4-BE49-F238E27FC236}">
                <a16:creationId xmlns:a16="http://schemas.microsoft.com/office/drawing/2014/main" id="{91D936CE-4773-38B9-5CC2-620C588CDD61}"/>
              </a:ext>
            </a:extLst>
          </p:cNvPr>
          <p:cNvPicPr>
            <a:picLocks noChangeAspect="1"/>
          </p:cNvPicPr>
          <p:nvPr/>
        </p:nvPicPr>
        <p:blipFill>
          <a:blip r:embed="rId4">
            <a:alphaModFix amt="10000"/>
            <a:extLst>
              <a:ext uri="{28A0092B-C50C-407E-A947-70E740481C1C}">
                <a14:useLocalDpi xmlns:a14="http://schemas.microsoft.com/office/drawing/2010/main" val="0"/>
              </a:ext>
            </a:extLst>
          </a:blip>
          <a:srcRect l="14" r="14"/>
          <a:stretch/>
        </p:blipFill>
        <p:spPr>
          <a:xfrm>
            <a:off x="878227" y="1889760"/>
            <a:ext cx="2087297" cy="2087880"/>
          </a:xfrm>
          <a:prstGeom prst="ellipse">
            <a:avLst/>
          </a:prstGeom>
          <a:noFill/>
          <a:ln w="76200">
            <a:noFill/>
          </a:ln>
        </p:spPr>
      </p:pic>
      <p:pic>
        <p:nvPicPr>
          <p:cNvPr id="132" name="Picture Placeholder 16">
            <a:extLst>
              <a:ext uri="{FF2B5EF4-FFF2-40B4-BE49-F238E27FC236}">
                <a16:creationId xmlns:a16="http://schemas.microsoft.com/office/drawing/2014/main" id="{E62B6F32-2FCE-623E-E1EA-8813465527AB}"/>
              </a:ext>
            </a:extLst>
          </p:cNvPr>
          <p:cNvPicPr>
            <a:picLocks noChangeAspect="1"/>
          </p:cNvPicPr>
          <p:nvPr/>
        </p:nvPicPr>
        <p:blipFill>
          <a:blip r:embed="rId5">
            <a:alphaModFix amt="10000"/>
            <a:extLst>
              <a:ext uri="{28A0092B-C50C-407E-A947-70E740481C1C}">
                <a14:useLocalDpi xmlns:a14="http://schemas.microsoft.com/office/drawing/2010/main" val="0"/>
              </a:ext>
            </a:extLst>
          </a:blip>
          <a:srcRect l="14" r="14"/>
          <a:stretch/>
        </p:blipFill>
        <p:spPr>
          <a:xfrm>
            <a:off x="3659709" y="1889760"/>
            <a:ext cx="2087297" cy="2087880"/>
          </a:xfrm>
          <a:prstGeom prst="ellipse">
            <a:avLst/>
          </a:prstGeom>
          <a:noFill/>
          <a:ln w="76200">
            <a:noFill/>
          </a:ln>
        </p:spPr>
      </p:pic>
      <p:pic>
        <p:nvPicPr>
          <p:cNvPr id="133" name="Picture Placeholder 10">
            <a:extLst>
              <a:ext uri="{FF2B5EF4-FFF2-40B4-BE49-F238E27FC236}">
                <a16:creationId xmlns:a16="http://schemas.microsoft.com/office/drawing/2014/main" id="{F41C9E79-F066-9C13-E358-7B61F1D6342E}"/>
              </a:ext>
            </a:extLst>
          </p:cNvPr>
          <p:cNvPicPr>
            <a:picLocks noChangeAspect="1"/>
          </p:cNvPicPr>
          <p:nvPr/>
        </p:nvPicPr>
        <p:blipFill>
          <a:blip r:embed="rId6">
            <a:alphaModFix amt="10000"/>
            <a:extLst>
              <a:ext uri="{28A0092B-C50C-407E-A947-70E740481C1C}">
                <a14:useLocalDpi xmlns:a14="http://schemas.microsoft.com/office/drawing/2010/main" val="0"/>
              </a:ext>
            </a:extLst>
          </a:blip>
          <a:srcRect l="14" r="14"/>
          <a:stretch/>
        </p:blipFill>
        <p:spPr>
          <a:xfrm>
            <a:off x="6441191" y="1889760"/>
            <a:ext cx="2087297" cy="2087880"/>
          </a:xfrm>
          <a:prstGeom prst="ellipse">
            <a:avLst/>
          </a:prstGeom>
          <a:noFill/>
          <a:ln w="76200">
            <a:noFill/>
          </a:ln>
        </p:spPr>
      </p:pic>
      <p:pic>
        <p:nvPicPr>
          <p:cNvPr id="134" name="Picture Placeholder 20">
            <a:extLst>
              <a:ext uri="{FF2B5EF4-FFF2-40B4-BE49-F238E27FC236}">
                <a16:creationId xmlns:a16="http://schemas.microsoft.com/office/drawing/2014/main" id="{906CAA19-5B47-5BCB-D1CC-8F22A27184AC}"/>
              </a:ext>
            </a:extLst>
          </p:cNvPr>
          <p:cNvPicPr>
            <a:picLocks noChangeAspect="1"/>
          </p:cNvPicPr>
          <p:nvPr/>
        </p:nvPicPr>
        <p:blipFill>
          <a:blip r:embed="rId7">
            <a:alphaModFix amt="10000"/>
            <a:extLst>
              <a:ext uri="{28A0092B-C50C-407E-A947-70E740481C1C}">
                <a14:useLocalDpi xmlns:a14="http://schemas.microsoft.com/office/drawing/2010/main" val="0"/>
              </a:ext>
            </a:extLst>
          </a:blip>
          <a:srcRect l="14" r="14"/>
          <a:stretch/>
        </p:blipFill>
        <p:spPr>
          <a:xfrm>
            <a:off x="9222674" y="1889760"/>
            <a:ext cx="2087297" cy="2087880"/>
          </a:xfrm>
          <a:prstGeom prst="ellipse">
            <a:avLst/>
          </a:prstGeom>
          <a:noFill/>
          <a:ln w="76200">
            <a:noFill/>
          </a:ln>
        </p:spPr>
      </p:pic>
      <p:sp>
        <p:nvSpPr>
          <p:cNvPr id="135" name="Text Placeholder 7">
            <a:extLst>
              <a:ext uri="{FF2B5EF4-FFF2-40B4-BE49-F238E27FC236}">
                <a16:creationId xmlns:a16="http://schemas.microsoft.com/office/drawing/2014/main" id="{F68ED44F-54E6-33B0-33E8-1AF173A96138}"/>
              </a:ext>
            </a:extLst>
          </p:cNvPr>
          <p:cNvSpPr txBox="1">
            <a:spLocks/>
          </p:cNvSpPr>
          <p:nvPr/>
        </p:nvSpPr>
        <p:spPr>
          <a:xfrm>
            <a:off x="3608677" y="4192850"/>
            <a:ext cx="1995728" cy="105994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b="1" dirty="0">
                <a:solidFill>
                  <a:srgbClr val="FFFFFF"/>
                </a:solidFill>
                <a:latin typeface="Segoe UI"/>
              </a:rPr>
              <a:t>Clinical</a:t>
            </a:r>
          </a:p>
        </p:txBody>
      </p:sp>
      <p:sp>
        <p:nvSpPr>
          <p:cNvPr id="136" name="Text Placeholder 8">
            <a:extLst>
              <a:ext uri="{FF2B5EF4-FFF2-40B4-BE49-F238E27FC236}">
                <a16:creationId xmlns:a16="http://schemas.microsoft.com/office/drawing/2014/main" id="{CD8E0DF0-7397-C1E9-D2EF-18A51C361355}"/>
              </a:ext>
            </a:extLst>
          </p:cNvPr>
          <p:cNvSpPr txBox="1">
            <a:spLocks/>
          </p:cNvSpPr>
          <p:nvPr/>
        </p:nvSpPr>
        <p:spPr>
          <a:xfrm>
            <a:off x="6286363" y="4192850"/>
            <a:ext cx="2303941" cy="105994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b="1" dirty="0">
                <a:solidFill>
                  <a:srgbClr val="FFFFFF"/>
                </a:solidFill>
                <a:latin typeface="Segoe UI"/>
              </a:rPr>
              <a:t>Angiographic</a:t>
            </a:r>
          </a:p>
        </p:txBody>
      </p:sp>
      <p:pic>
        <p:nvPicPr>
          <p:cNvPr id="137" name="Picture Placeholder 10">
            <a:extLst>
              <a:ext uri="{FF2B5EF4-FFF2-40B4-BE49-F238E27FC236}">
                <a16:creationId xmlns:a16="http://schemas.microsoft.com/office/drawing/2014/main" id="{56BD8351-2929-5DFE-11DA-DF441FCDE75B}"/>
              </a:ext>
            </a:extLst>
          </p:cNvPr>
          <p:cNvPicPr>
            <a:picLocks noChangeAspect="1"/>
          </p:cNvPicPr>
          <p:nvPr/>
        </p:nvPicPr>
        <p:blipFill>
          <a:blip r:embed="rId6">
            <a:alphaModFix/>
            <a:extLst>
              <a:ext uri="{28A0092B-C50C-407E-A947-70E740481C1C}">
                <a14:useLocalDpi xmlns:a14="http://schemas.microsoft.com/office/drawing/2010/main" val="0"/>
              </a:ext>
            </a:extLst>
          </a:blip>
          <a:srcRect l="14" r="14"/>
          <a:stretch/>
        </p:blipFill>
        <p:spPr>
          <a:xfrm>
            <a:off x="6444996" y="1889760"/>
            <a:ext cx="2087297" cy="2087880"/>
          </a:xfrm>
          <a:prstGeom prst="ellipse">
            <a:avLst/>
          </a:prstGeom>
          <a:noFill/>
          <a:ln w="76200">
            <a:noFill/>
          </a:ln>
        </p:spPr>
      </p:pic>
      <p:pic>
        <p:nvPicPr>
          <p:cNvPr id="138" name="Picture Placeholder 16">
            <a:extLst>
              <a:ext uri="{FF2B5EF4-FFF2-40B4-BE49-F238E27FC236}">
                <a16:creationId xmlns:a16="http://schemas.microsoft.com/office/drawing/2014/main" id="{2EC0A36C-71D0-4E28-5838-6BD0EFECB84C}"/>
              </a:ext>
            </a:extLst>
          </p:cNvPr>
          <p:cNvPicPr>
            <a:picLocks noChangeAspect="1"/>
          </p:cNvPicPr>
          <p:nvPr/>
        </p:nvPicPr>
        <p:blipFill>
          <a:blip r:embed="rId5">
            <a:alphaModFix/>
            <a:extLst>
              <a:ext uri="{28A0092B-C50C-407E-A947-70E740481C1C}">
                <a14:useLocalDpi xmlns:a14="http://schemas.microsoft.com/office/drawing/2010/main" val="0"/>
              </a:ext>
            </a:extLst>
          </a:blip>
          <a:srcRect l="14" r="14"/>
          <a:stretch/>
        </p:blipFill>
        <p:spPr>
          <a:xfrm>
            <a:off x="3663514" y="1889760"/>
            <a:ext cx="2087297" cy="2087880"/>
          </a:xfrm>
          <a:prstGeom prst="ellipse">
            <a:avLst/>
          </a:prstGeom>
          <a:noFill/>
          <a:ln w="76200">
            <a:noFill/>
          </a:ln>
        </p:spPr>
      </p:pic>
    </p:spTree>
    <p:extLst>
      <p:ext uri="{BB962C8B-B14F-4D97-AF65-F5344CB8AC3E}">
        <p14:creationId xmlns:p14="http://schemas.microsoft.com/office/powerpoint/2010/main" val="108309976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withEffect">
                                  <p:stCondLst>
                                    <p:cond delay="0"/>
                                  </p:stCondLst>
                                  <p:childTnLst>
                                    <p:animMotion origin="layout" path="M -1.66667E-6 -4.07407E-6 L -1.66667E-6 -0.03055 " pathEditMode="relative" rAng="0" ptsTypes="AA">
                                      <p:cBhvr>
                                        <p:cTn id="6" dur="250" fill="hold"/>
                                        <p:tgtEl>
                                          <p:spTgt spid="113"/>
                                        </p:tgtEl>
                                        <p:attrNameLst>
                                          <p:attrName>ppt_x</p:attrName>
                                          <p:attrName>ppt_y</p:attrName>
                                        </p:attrNameLst>
                                      </p:cBhvr>
                                      <p:rCtr x="0" y="-1528"/>
                                    </p:animMotion>
                                  </p:childTnLst>
                                </p:cTn>
                              </p:par>
                            </p:childTnLst>
                          </p:cTn>
                        </p:par>
                        <p:par>
                          <p:cTn id="7" fill="hold">
                            <p:stCondLst>
                              <p:cond delay="250"/>
                            </p:stCondLst>
                            <p:childTnLst>
                              <p:par>
                                <p:cTn id="8" presetID="1" presetClass="entr" presetSubtype="0" fill="hold" grpId="0" nodeType="afterEffect">
                                  <p:stCondLst>
                                    <p:cond delay="500"/>
                                  </p:stCondLst>
                                  <p:childTnLst>
                                    <p:set>
                                      <p:cBhvr>
                                        <p:cTn id="9" dur="1" fill="hold">
                                          <p:stCondLst>
                                            <p:cond delay="0"/>
                                          </p:stCondLst>
                                        </p:cTn>
                                        <p:tgtEl>
                                          <p:spTgt spid="106"/>
                                        </p:tgtEl>
                                        <p:attrNameLst>
                                          <p:attrName>style.visibility</p:attrName>
                                        </p:attrNameLst>
                                      </p:cBhvr>
                                      <p:to>
                                        <p:strVal val="visible"/>
                                      </p:to>
                                    </p:set>
                                  </p:childTnLst>
                                </p:cTn>
                              </p:par>
                              <p:par>
                                <p:cTn id="10" presetID="1" presetClass="entr" presetSubtype="0" fill="hold" grpId="0" nodeType="withEffect">
                                  <p:stCondLst>
                                    <p:cond delay="500"/>
                                  </p:stCondLst>
                                  <p:childTnLst>
                                    <p:set>
                                      <p:cBhvr>
                                        <p:cTn id="11" dur="1" fill="hold">
                                          <p:stCondLst>
                                            <p:cond delay="0"/>
                                          </p:stCondLst>
                                        </p:cTn>
                                        <p:tgtEl>
                                          <p:spTgt spid="135"/>
                                        </p:tgtEl>
                                        <p:attrNameLst>
                                          <p:attrName>style.visibility</p:attrName>
                                        </p:attrNameLst>
                                      </p:cBhvr>
                                      <p:to>
                                        <p:strVal val="visible"/>
                                      </p:to>
                                    </p:set>
                                  </p:childTnLst>
                                </p:cTn>
                              </p:par>
                              <p:par>
                                <p:cTn id="12" presetID="1" presetClass="entr" presetSubtype="0" fill="hold" grpId="0" nodeType="withEffect">
                                  <p:stCondLst>
                                    <p:cond delay="500"/>
                                  </p:stCondLst>
                                  <p:childTnLst>
                                    <p:set>
                                      <p:cBhvr>
                                        <p:cTn id="13" dur="1" fill="hold">
                                          <p:stCondLst>
                                            <p:cond delay="0"/>
                                          </p:stCondLst>
                                        </p:cTn>
                                        <p:tgtEl>
                                          <p:spTgt spid="136"/>
                                        </p:tgtEl>
                                        <p:attrNameLst>
                                          <p:attrName>style.visibility</p:attrName>
                                        </p:attrNameLst>
                                      </p:cBhvr>
                                      <p:to>
                                        <p:strVal val="visible"/>
                                      </p:to>
                                    </p:set>
                                  </p:childTnLst>
                                </p:cTn>
                              </p:par>
                              <p:par>
                                <p:cTn id="14" presetID="1" presetClass="entr" presetSubtype="0" fill="hold" nodeType="withEffect">
                                  <p:stCondLst>
                                    <p:cond delay="500"/>
                                  </p:stCondLst>
                                  <p:childTnLst>
                                    <p:set>
                                      <p:cBhvr>
                                        <p:cTn id="15" dur="1" fill="hold">
                                          <p:stCondLst>
                                            <p:cond delay="0"/>
                                          </p:stCondLst>
                                        </p:cTn>
                                        <p:tgtEl>
                                          <p:spTgt spid="137"/>
                                        </p:tgtEl>
                                        <p:attrNameLst>
                                          <p:attrName>style.visibility</p:attrName>
                                        </p:attrNameLst>
                                      </p:cBhvr>
                                      <p:to>
                                        <p:strVal val="visible"/>
                                      </p:to>
                                    </p:set>
                                  </p:childTnLst>
                                </p:cTn>
                              </p:par>
                              <p:par>
                                <p:cTn id="16" presetID="1" presetClass="entr" presetSubtype="0" fill="hold" nodeType="withEffect">
                                  <p:stCondLst>
                                    <p:cond delay="500"/>
                                  </p:stCondLst>
                                  <p:childTnLst>
                                    <p:set>
                                      <p:cBhvr>
                                        <p:cTn id="17"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35" grpId="0"/>
      <p:bldP spid="1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lide Number Placeholder 1">
            <a:extLst>
              <a:ext uri="{FF2B5EF4-FFF2-40B4-BE49-F238E27FC236}">
                <a16:creationId xmlns:a16="http://schemas.microsoft.com/office/drawing/2014/main" id="{98638881-4F4F-5272-B27B-88D1C0912511}"/>
              </a:ext>
            </a:extLst>
          </p:cNvPr>
          <p:cNvSpPr txBox="1">
            <a:spLocks/>
          </p:cNvSpPr>
          <p:nvPr/>
        </p:nvSpPr>
        <p:spPr>
          <a:xfrm>
            <a:off x="251579" y="6485051"/>
            <a:ext cx="113814" cy="107722"/>
          </a:xfrm>
          <a:prstGeom prst="rect">
            <a:avLst/>
          </a:prstGeom>
        </p:spPr>
        <p:txBody>
          <a:bodyPr vert="horz" wrap="none" lIns="0" tIns="0" rIns="0" bIns="0" rtlCol="0" anchor="ctr">
            <a:spAutoFit/>
          </a:bodyPr>
          <a:lstStyle>
            <a:defPPr>
              <a:defRPr lang="en-US"/>
            </a:defPPr>
            <a:lvl1pPr marL="0" algn="l" defTabSz="914400" rtl="0" eaLnBrk="1" latinLnBrk="0" hangingPunct="1">
              <a:defRPr lang="en-US" sz="700" b="1"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BA8FB1E-4321-41C4-AE52-7E6506FB07F4}" type="slidenum">
              <a:rPr lang="en-GB" smtClean="0">
                <a:solidFill>
                  <a:srgbClr val="FFFFFF"/>
                </a:solidFill>
                <a:latin typeface="Segoe UI"/>
              </a:rPr>
              <a:pPr/>
              <a:t>9</a:t>
            </a:fld>
            <a:endParaRPr lang="en-GB" dirty="0">
              <a:solidFill>
                <a:srgbClr val="FFFFFF"/>
              </a:solidFill>
              <a:latin typeface="Segoe UI"/>
            </a:endParaRPr>
          </a:p>
        </p:txBody>
      </p:sp>
      <p:sp>
        <p:nvSpPr>
          <p:cNvPr id="216" name="Trapezium 215">
            <a:extLst>
              <a:ext uri="{FF2B5EF4-FFF2-40B4-BE49-F238E27FC236}">
                <a16:creationId xmlns:a16="http://schemas.microsoft.com/office/drawing/2014/main" id="{0D5D1A97-362C-DBAB-FAA3-ECD5869F9D94}"/>
              </a:ext>
            </a:extLst>
          </p:cNvPr>
          <p:cNvSpPr/>
          <p:nvPr/>
        </p:nvSpPr>
        <p:spPr>
          <a:xfrm flipH="1">
            <a:off x="-1465932" y="449177"/>
            <a:ext cx="11664950" cy="4223766"/>
          </a:xfrm>
          <a:prstGeom prst="trapezoid">
            <a:avLst>
              <a:gd name="adj" fmla="val 127197"/>
            </a:avLst>
          </a:prstGeom>
          <a:gradFill>
            <a:gsLst>
              <a:gs pos="0">
                <a:srgbClr val="FFFFFF"/>
              </a:gs>
              <a:gs pos="100000">
                <a:srgbClr val="FFFFFF">
                  <a:alpha val="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217" name="Trapezium 216">
            <a:extLst>
              <a:ext uri="{FF2B5EF4-FFF2-40B4-BE49-F238E27FC236}">
                <a16:creationId xmlns:a16="http://schemas.microsoft.com/office/drawing/2014/main" id="{960EFD2B-810C-78E2-D5C3-9524B805179B}"/>
              </a:ext>
            </a:extLst>
          </p:cNvPr>
          <p:cNvSpPr/>
          <p:nvPr/>
        </p:nvSpPr>
        <p:spPr>
          <a:xfrm flipH="1">
            <a:off x="1968842" y="449177"/>
            <a:ext cx="11664950" cy="4223766"/>
          </a:xfrm>
          <a:prstGeom prst="trapezoid">
            <a:avLst>
              <a:gd name="adj" fmla="val 127197"/>
            </a:avLst>
          </a:prstGeom>
          <a:gradFill>
            <a:gsLst>
              <a:gs pos="0">
                <a:srgbClr val="FFFFFF"/>
              </a:gs>
              <a:gs pos="100000">
                <a:srgbClr val="FFFFFF">
                  <a:alpha val="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218" name="Trapezium 217">
            <a:extLst>
              <a:ext uri="{FF2B5EF4-FFF2-40B4-BE49-F238E27FC236}">
                <a16:creationId xmlns:a16="http://schemas.microsoft.com/office/drawing/2014/main" id="{BC678509-2D60-3378-79FB-943663484A15}"/>
              </a:ext>
            </a:extLst>
          </p:cNvPr>
          <p:cNvSpPr/>
          <p:nvPr/>
        </p:nvSpPr>
        <p:spPr>
          <a:xfrm flipH="1">
            <a:off x="263524" y="1355625"/>
            <a:ext cx="11664950" cy="4223766"/>
          </a:xfrm>
          <a:prstGeom prst="trapezoid">
            <a:avLst>
              <a:gd name="adj" fmla="val 127197"/>
            </a:avLst>
          </a:prstGeom>
          <a:gradFill>
            <a:gsLst>
              <a:gs pos="0">
                <a:srgbClr val="FFFFFF"/>
              </a:gs>
              <a:gs pos="100000">
                <a:srgbClr val="FFFFFF">
                  <a:alpha val="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a typeface="+mn-ea"/>
              <a:cs typeface="+mn-cs"/>
            </a:endParaRPr>
          </a:p>
        </p:txBody>
      </p:sp>
      <p:grpSp>
        <p:nvGrpSpPr>
          <p:cNvPr id="219" name="Group 218">
            <a:extLst>
              <a:ext uri="{FF2B5EF4-FFF2-40B4-BE49-F238E27FC236}">
                <a16:creationId xmlns:a16="http://schemas.microsoft.com/office/drawing/2014/main" id="{09EEB0BB-42F1-D1FF-F2FF-9DAFB7C42A49}"/>
              </a:ext>
            </a:extLst>
          </p:cNvPr>
          <p:cNvGrpSpPr/>
          <p:nvPr/>
        </p:nvGrpSpPr>
        <p:grpSpPr>
          <a:xfrm>
            <a:off x="3680018" y="-906448"/>
            <a:ext cx="1398710" cy="1599536"/>
            <a:chOff x="5397500" y="0"/>
            <a:chExt cx="1398710" cy="1599536"/>
          </a:xfrm>
          <a:solidFill>
            <a:srgbClr val="022A48">
              <a:lumMod val="90000"/>
              <a:lumOff val="10000"/>
            </a:srgbClr>
          </a:solidFill>
        </p:grpSpPr>
        <p:sp>
          <p:nvSpPr>
            <p:cNvPr id="220" name="Freeform 219">
              <a:extLst>
                <a:ext uri="{FF2B5EF4-FFF2-40B4-BE49-F238E27FC236}">
                  <a16:creationId xmlns:a16="http://schemas.microsoft.com/office/drawing/2014/main" id="{1C91DA15-6F17-8DDE-F648-A7B1BD782EAF}"/>
                </a:ext>
              </a:extLst>
            </p:cNvPr>
            <p:cNvSpPr/>
            <p:nvPr/>
          </p:nvSpPr>
          <p:spPr>
            <a:xfrm>
              <a:off x="5890631" y="619533"/>
              <a:ext cx="412352" cy="151971"/>
            </a:xfrm>
            <a:custGeom>
              <a:avLst/>
              <a:gdLst>
                <a:gd name="connsiteX0" fmla="*/ 95 w 412352"/>
                <a:gd name="connsiteY0" fmla="*/ 151972 h 151971"/>
                <a:gd name="connsiteX1" fmla="*/ 211261 w 412352"/>
                <a:gd name="connsiteY1" fmla="*/ 119589 h 151971"/>
                <a:gd name="connsiteX2" fmla="*/ 412353 w 412352"/>
                <a:gd name="connsiteY2" fmla="*/ 148942 h 151971"/>
                <a:gd name="connsiteX3" fmla="*/ 206794 w 412352"/>
                <a:gd name="connsiteY3" fmla="*/ 0 h 151971"/>
                <a:gd name="connsiteX4" fmla="*/ 0 w 412352"/>
                <a:gd name="connsiteY4" fmla="*/ 151972 h 151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52" h="151971">
                  <a:moveTo>
                    <a:pt x="95" y="151972"/>
                  </a:moveTo>
                  <a:cubicBezTo>
                    <a:pt x="66714" y="130951"/>
                    <a:pt x="137609" y="119589"/>
                    <a:pt x="211261" y="119589"/>
                  </a:cubicBezTo>
                  <a:cubicBezTo>
                    <a:pt x="284912" y="119589"/>
                    <a:pt x="348680" y="129815"/>
                    <a:pt x="412353" y="148942"/>
                  </a:cubicBezTo>
                  <a:cubicBezTo>
                    <a:pt x="376145" y="60883"/>
                    <a:pt x="297742" y="0"/>
                    <a:pt x="206794" y="0"/>
                  </a:cubicBezTo>
                  <a:cubicBezTo>
                    <a:pt x="115846" y="0"/>
                    <a:pt x="35733" y="62304"/>
                    <a:pt x="0" y="15197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221" name="Freeform 220">
              <a:extLst>
                <a:ext uri="{FF2B5EF4-FFF2-40B4-BE49-F238E27FC236}">
                  <a16:creationId xmlns:a16="http://schemas.microsoft.com/office/drawing/2014/main" id="{25769F8D-45F4-D495-4D53-87E871923875}"/>
                </a:ext>
              </a:extLst>
            </p:cNvPr>
            <p:cNvSpPr/>
            <p:nvPr/>
          </p:nvSpPr>
          <p:spPr>
            <a:xfrm>
              <a:off x="5793791" y="0"/>
              <a:ext cx="606126" cy="203102"/>
            </a:xfrm>
            <a:custGeom>
              <a:avLst/>
              <a:gdLst>
                <a:gd name="connsiteX0" fmla="*/ 303063 w 606126"/>
                <a:gd name="connsiteY0" fmla="*/ 203102 h 203102"/>
                <a:gd name="connsiteX1" fmla="*/ 606127 w 606126"/>
                <a:gd name="connsiteY1" fmla="*/ 0 h 203102"/>
                <a:gd name="connsiteX2" fmla="*/ 0 w 606126"/>
                <a:gd name="connsiteY2" fmla="*/ 0 h 203102"/>
                <a:gd name="connsiteX3" fmla="*/ 303063 w 606126"/>
                <a:gd name="connsiteY3" fmla="*/ 203102 h 203102"/>
              </a:gdLst>
              <a:ahLst/>
              <a:cxnLst>
                <a:cxn ang="0">
                  <a:pos x="connsiteX0" y="connsiteY0"/>
                </a:cxn>
                <a:cxn ang="0">
                  <a:pos x="connsiteX1" y="connsiteY1"/>
                </a:cxn>
                <a:cxn ang="0">
                  <a:pos x="connsiteX2" y="connsiteY2"/>
                </a:cxn>
                <a:cxn ang="0">
                  <a:pos x="connsiteX3" y="connsiteY3"/>
                </a:cxn>
              </a:cxnLst>
              <a:rect l="l" t="t" r="r" b="b"/>
              <a:pathLst>
                <a:path w="606126" h="203102">
                  <a:moveTo>
                    <a:pt x="303063" y="203102"/>
                  </a:moveTo>
                  <a:cubicBezTo>
                    <a:pt x="440103" y="203102"/>
                    <a:pt x="557470" y="119115"/>
                    <a:pt x="606127" y="0"/>
                  </a:cubicBezTo>
                  <a:lnTo>
                    <a:pt x="0" y="0"/>
                  </a:lnTo>
                  <a:cubicBezTo>
                    <a:pt x="48752" y="119115"/>
                    <a:pt x="166024" y="203102"/>
                    <a:pt x="303063" y="20310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222" name="Freeform 221">
              <a:extLst>
                <a:ext uri="{FF2B5EF4-FFF2-40B4-BE49-F238E27FC236}">
                  <a16:creationId xmlns:a16="http://schemas.microsoft.com/office/drawing/2014/main" id="{8A904995-C20D-20AC-509A-8E84DA1E6BA7}"/>
                </a:ext>
              </a:extLst>
            </p:cNvPr>
            <p:cNvSpPr/>
            <p:nvPr/>
          </p:nvSpPr>
          <p:spPr>
            <a:xfrm>
              <a:off x="6084025" y="228667"/>
              <a:ext cx="25659" cy="365300"/>
            </a:xfrm>
            <a:custGeom>
              <a:avLst/>
              <a:gdLst>
                <a:gd name="connsiteX0" fmla="*/ 0 w 25659"/>
                <a:gd name="connsiteY0" fmla="*/ 0 h 365300"/>
                <a:gd name="connsiteX1" fmla="*/ 25659 w 25659"/>
                <a:gd name="connsiteY1" fmla="*/ 0 h 365300"/>
                <a:gd name="connsiteX2" fmla="*/ 25659 w 25659"/>
                <a:gd name="connsiteY2" fmla="*/ 365300 h 365300"/>
                <a:gd name="connsiteX3" fmla="*/ 0 w 25659"/>
                <a:gd name="connsiteY3" fmla="*/ 365300 h 365300"/>
              </a:gdLst>
              <a:ahLst/>
              <a:cxnLst>
                <a:cxn ang="0">
                  <a:pos x="connsiteX0" y="connsiteY0"/>
                </a:cxn>
                <a:cxn ang="0">
                  <a:pos x="connsiteX1" y="connsiteY1"/>
                </a:cxn>
                <a:cxn ang="0">
                  <a:pos x="connsiteX2" y="connsiteY2"/>
                </a:cxn>
                <a:cxn ang="0">
                  <a:pos x="connsiteX3" y="connsiteY3"/>
                </a:cxn>
              </a:cxnLst>
              <a:rect l="l" t="t" r="r" b="b"/>
              <a:pathLst>
                <a:path w="25659" h="365300">
                  <a:moveTo>
                    <a:pt x="0" y="0"/>
                  </a:moveTo>
                  <a:lnTo>
                    <a:pt x="25659" y="0"/>
                  </a:lnTo>
                  <a:lnTo>
                    <a:pt x="25659" y="365300"/>
                  </a:lnTo>
                  <a:lnTo>
                    <a:pt x="0" y="36530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223" name="Freeform 222">
              <a:extLst>
                <a:ext uri="{FF2B5EF4-FFF2-40B4-BE49-F238E27FC236}">
                  <a16:creationId xmlns:a16="http://schemas.microsoft.com/office/drawing/2014/main" id="{D15D888B-725E-693F-A987-A996BE2462AF}"/>
                </a:ext>
              </a:extLst>
            </p:cNvPr>
            <p:cNvSpPr/>
            <p:nvPr/>
          </p:nvSpPr>
          <p:spPr>
            <a:xfrm>
              <a:off x="5397500" y="787222"/>
              <a:ext cx="1398710" cy="723309"/>
            </a:xfrm>
            <a:custGeom>
              <a:avLst/>
              <a:gdLst>
                <a:gd name="connsiteX0" fmla="*/ 699355 w 1398710"/>
                <a:gd name="connsiteY0" fmla="*/ 658828 h 723309"/>
                <a:gd name="connsiteX1" fmla="*/ 1398140 w 1398710"/>
                <a:gd name="connsiteY1" fmla="*/ 723309 h 723309"/>
                <a:gd name="connsiteX2" fmla="*/ 1398711 w 1398710"/>
                <a:gd name="connsiteY2" fmla="*/ 696892 h 723309"/>
                <a:gd name="connsiteX3" fmla="*/ 699355 w 1398710"/>
                <a:gd name="connsiteY3" fmla="*/ 0 h 723309"/>
                <a:gd name="connsiteX4" fmla="*/ 0 w 1398710"/>
                <a:gd name="connsiteY4" fmla="*/ 696892 h 723309"/>
                <a:gd name="connsiteX5" fmla="*/ 570 w 1398710"/>
                <a:gd name="connsiteY5" fmla="*/ 723309 h 723309"/>
                <a:gd name="connsiteX6" fmla="*/ 699355 w 1398710"/>
                <a:gd name="connsiteY6" fmla="*/ 658828 h 723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8710" h="723309">
                  <a:moveTo>
                    <a:pt x="699355" y="658828"/>
                  </a:moveTo>
                  <a:cubicBezTo>
                    <a:pt x="1078161" y="658828"/>
                    <a:pt x="1386451" y="687518"/>
                    <a:pt x="1398140" y="723309"/>
                  </a:cubicBezTo>
                  <a:cubicBezTo>
                    <a:pt x="1398521" y="714504"/>
                    <a:pt x="1398711" y="705792"/>
                    <a:pt x="1398711" y="696892"/>
                  </a:cubicBezTo>
                  <a:cubicBezTo>
                    <a:pt x="1398711" y="311992"/>
                    <a:pt x="1085574" y="0"/>
                    <a:pt x="699355" y="0"/>
                  </a:cubicBezTo>
                  <a:cubicBezTo>
                    <a:pt x="313137" y="0"/>
                    <a:pt x="0" y="312086"/>
                    <a:pt x="0" y="696892"/>
                  </a:cubicBezTo>
                  <a:cubicBezTo>
                    <a:pt x="0" y="705698"/>
                    <a:pt x="190" y="714504"/>
                    <a:pt x="570" y="723309"/>
                  </a:cubicBezTo>
                  <a:cubicBezTo>
                    <a:pt x="12259" y="687518"/>
                    <a:pt x="320550" y="658828"/>
                    <a:pt x="699355" y="658828"/>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224" name="Freeform 223">
              <a:extLst>
                <a:ext uri="{FF2B5EF4-FFF2-40B4-BE49-F238E27FC236}">
                  <a16:creationId xmlns:a16="http://schemas.microsoft.com/office/drawing/2014/main" id="{4723A4CB-054D-01C0-88AF-3B80B6F897B4}"/>
                </a:ext>
              </a:extLst>
            </p:cNvPr>
            <p:cNvSpPr/>
            <p:nvPr/>
          </p:nvSpPr>
          <p:spPr>
            <a:xfrm>
              <a:off x="5945371" y="1483072"/>
              <a:ext cx="302778" cy="116464"/>
            </a:xfrm>
            <a:custGeom>
              <a:avLst/>
              <a:gdLst>
                <a:gd name="connsiteX0" fmla="*/ 151484 w 302778"/>
                <a:gd name="connsiteY0" fmla="*/ 0 h 116464"/>
                <a:gd name="connsiteX1" fmla="*/ 0 w 302778"/>
                <a:gd name="connsiteY1" fmla="*/ 1610 h 116464"/>
                <a:gd name="connsiteX2" fmla="*/ 73556 w 302778"/>
                <a:gd name="connsiteY2" fmla="*/ 95823 h 116464"/>
                <a:gd name="connsiteX3" fmla="*/ 151389 w 302778"/>
                <a:gd name="connsiteY3" fmla="*/ 116464 h 116464"/>
                <a:gd name="connsiteX4" fmla="*/ 229222 w 302778"/>
                <a:gd name="connsiteY4" fmla="*/ 95823 h 116464"/>
                <a:gd name="connsiteX5" fmla="*/ 302778 w 302778"/>
                <a:gd name="connsiteY5" fmla="*/ 1610 h 116464"/>
                <a:gd name="connsiteX6" fmla="*/ 151294 w 302778"/>
                <a:gd name="connsiteY6" fmla="*/ 0 h 11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778" h="116464">
                  <a:moveTo>
                    <a:pt x="151484" y="0"/>
                  </a:moveTo>
                  <a:cubicBezTo>
                    <a:pt x="99406" y="0"/>
                    <a:pt x="48847" y="568"/>
                    <a:pt x="0" y="1610"/>
                  </a:cubicBezTo>
                  <a:cubicBezTo>
                    <a:pt x="11214" y="41757"/>
                    <a:pt x="38014" y="75560"/>
                    <a:pt x="73556" y="95823"/>
                  </a:cubicBezTo>
                  <a:cubicBezTo>
                    <a:pt x="96555" y="108889"/>
                    <a:pt x="123069" y="116464"/>
                    <a:pt x="151389" y="116464"/>
                  </a:cubicBezTo>
                  <a:cubicBezTo>
                    <a:pt x="179709" y="116464"/>
                    <a:pt x="206319" y="108984"/>
                    <a:pt x="229222" y="95823"/>
                  </a:cubicBezTo>
                  <a:cubicBezTo>
                    <a:pt x="264765" y="75560"/>
                    <a:pt x="291564" y="41757"/>
                    <a:pt x="302778" y="1610"/>
                  </a:cubicBezTo>
                  <a:cubicBezTo>
                    <a:pt x="254026" y="568"/>
                    <a:pt x="203373" y="0"/>
                    <a:pt x="151294" y="0"/>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grpSp>
      <p:grpSp>
        <p:nvGrpSpPr>
          <p:cNvPr id="225" name="Group 224">
            <a:extLst>
              <a:ext uri="{FF2B5EF4-FFF2-40B4-BE49-F238E27FC236}">
                <a16:creationId xmlns:a16="http://schemas.microsoft.com/office/drawing/2014/main" id="{A8186CC4-F3A7-18DF-C893-16CE64C78F73}"/>
              </a:ext>
            </a:extLst>
          </p:cNvPr>
          <p:cNvGrpSpPr/>
          <p:nvPr/>
        </p:nvGrpSpPr>
        <p:grpSpPr>
          <a:xfrm>
            <a:off x="7114792" y="-906448"/>
            <a:ext cx="1398710" cy="1599536"/>
            <a:chOff x="5397500" y="0"/>
            <a:chExt cx="1398710" cy="1599536"/>
          </a:xfrm>
          <a:solidFill>
            <a:srgbClr val="022A48">
              <a:lumMod val="90000"/>
              <a:lumOff val="10000"/>
            </a:srgbClr>
          </a:solidFill>
        </p:grpSpPr>
        <p:sp>
          <p:nvSpPr>
            <p:cNvPr id="226" name="Freeform 225">
              <a:extLst>
                <a:ext uri="{FF2B5EF4-FFF2-40B4-BE49-F238E27FC236}">
                  <a16:creationId xmlns:a16="http://schemas.microsoft.com/office/drawing/2014/main" id="{262E0C47-3D66-3A4B-3500-AC815819807A}"/>
                </a:ext>
              </a:extLst>
            </p:cNvPr>
            <p:cNvSpPr/>
            <p:nvPr/>
          </p:nvSpPr>
          <p:spPr>
            <a:xfrm>
              <a:off x="5890631" y="619533"/>
              <a:ext cx="412352" cy="151971"/>
            </a:xfrm>
            <a:custGeom>
              <a:avLst/>
              <a:gdLst>
                <a:gd name="connsiteX0" fmla="*/ 95 w 412352"/>
                <a:gd name="connsiteY0" fmla="*/ 151972 h 151971"/>
                <a:gd name="connsiteX1" fmla="*/ 211261 w 412352"/>
                <a:gd name="connsiteY1" fmla="*/ 119589 h 151971"/>
                <a:gd name="connsiteX2" fmla="*/ 412353 w 412352"/>
                <a:gd name="connsiteY2" fmla="*/ 148942 h 151971"/>
                <a:gd name="connsiteX3" fmla="*/ 206794 w 412352"/>
                <a:gd name="connsiteY3" fmla="*/ 0 h 151971"/>
                <a:gd name="connsiteX4" fmla="*/ 0 w 412352"/>
                <a:gd name="connsiteY4" fmla="*/ 151972 h 151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52" h="151971">
                  <a:moveTo>
                    <a:pt x="95" y="151972"/>
                  </a:moveTo>
                  <a:cubicBezTo>
                    <a:pt x="66714" y="130951"/>
                    <a:pt x="137609" y="119589"/>
                    <a:pt x="211261" y="119589"/>
                  </a:cubicBezTo>
                  <a:cubicBezTo>
                    <a:pt x="284912" y="119589"/>
                    <a:pt x="348680" y="129815"/>
                    <a:pt x="412353" y="148942"/>
                  </a:cubicBezTo>
                  <a:cubicBezTo>
                    <a:pt x="376145" y="60883"/>
                    <a:pt x="297742" y="0"/>
                    <a:pt x="206794" y="0"/>
                  </a:cubicBezTo>
                  <a:cubicBezTo>
                    <a:pt x="115846" y="0"/>
                    <a:pt x="35733" y="62304"/>
                    <a:pt x="0" y="15197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227" name="Freeform 226">
              <a:extLst>
                <a:ext uri="{FF2B5EF4-FFF2-40B4-BE49-F238E27FC236}">
                  <a16:creationId xmlns:a16="http://schemas.microsoft.com/office/drawing/2014/main" id="{4B1661AC-1340-F4AD-C169-E3F4D82DD4B0}"/>
                </a:ext>
              </a:extLst>
            </p:cNvPr>
            <p:cNvSpPr/>
            <p:nvPr/>
          </p:nvSpPr>
          <p:spPr>
            <a:xfrm>
              <a:off x="5793791" y="0"/>
              <a:ext cx="606126" cy="203102"/>
            </a:xfrm>
            <a:custGeom>
              <a:avLst/>
              <a:gdLst>
                <a:gd name="connsiteX0" fmla="*/ 303063 w 606126"/>
                <a:gd name="connsiteY0" fmla="*/ 203102 h 203102"/>
                <a:gd name="connsiteX1" fmla="*/ 606127 w 606126"/>
                <a:gd name="connsiteY1" fmla="*/ 0 h 203102"/>
                <a:gd name="connsiteX2" fmla="*/ 0 w 606126"/>
                <a:gd name="connsiteY2" fmla="*/ 0 h 203102"/>
                <a:gd name="connsiteX3" fmla="*/ 303063 w 606126"/>
                <a:gd name="connsiteY3" fmla="*/ 203102 h 203102"/>
              </a:gdLst>
              <a:ahLst/>
              <a:cxnLst>
                <a:cxn ang="0">
                  <a:pos x="connsiteX0" y="connsiteY0"/>
                </a:cxn>
                <a:cxn ang="0">
                  <a:pos x="connsiteX1" y="connsiteY1"/>
                </a:cxn>
                <a:cxn ang="0">
                  <a:pos x="connsiteX2" y="connsiteY2"/>
                </a:cxn>
                <a:cxn ang="0">
                  <a:pos x="connsiteX3" y="connsiteY3"/>
                </a:cxn>
              </a:cxnLst>
              <a:rect l="l" t="t" r="r" b="b"/>
              <a:pathLst>
                <a:path w="606126" h="203102">
                  <a:moveTo>
                    <a:pt x="303063" y="203102"/>
                  </a:moveTo>
                  <a:cubicBezTo>
                    <a:pt x="440103" y="203102"/>
                    <a:pt x="557470" y="119115"/>
                    <a:pt x="606127" y="0"/>
                  </a:cubicBezTo>
                  <a:lnTo>
                    <a:pt x="0" y="0"/>
                  </a:lnTo>
                  <a:cubicBezTo>
                    <a:pt x="48752" y="119115"/>
                    <a:pt x="166024" y="203102"/>
                    <a:pt x="303063" y="20310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228" name="Freeform 227">
              <a:extLst>
                <a:ext uri="{FF2B5EF4-FFF2-40B4-BE49-F238E27FC236}">
                  <a16:creationId xmlns:a16="http://schemas.microsoft.com/office/drawing/2014/main" id="{4170E1B5-077D-97F4-E3BB-1C1B7A086E6C}"/>
                </a:ext>
              </a:extLst>
            </p:cNvPr>
            <p:cNvSpPr/>
            <p:nvPr/>
          </p:nvSpPr>
          <p:spPr>
            <a:xfrm>
              <a:off x="6084025" y="228667"/>
              <a:ext cx="25659" cy="365300"/>
            </a:xfrm>
            <a:custGeom>
              <a:avLst/>
              <a:gdLst>
                <a:gd name="connsiteX0" fmla="*/ 0 w 25659"/>
                <a:gd name="connsiteY0" fmla="*/ 0 h 365300"/>
                <a:gd name="connsiteX1" fmla="*/ 25659 w 25659"/>
                <a:gd name="connsiteY1" fmla="*/ 0 h 365300"/>
                <a:gd name="connsiteX2" fmla="*/ 25659 w 25659"/>
                <a:gd name="connsiteY2" fmla="*/ 365300 h 365300"/>
                <a:gd name="connsiteX3" fmla="*/ 0 w 25659"/>
                <a:gd name="connsiteY3" fmla="*/ 365300 h 365300"/>
              </a:gdLst>
              <a:ahLst/>
              <a:cxnLst>
                <a:cxn ang="0">
                  <a:pos x="connsiteX0" y="connsiteY0"/>
                </a:cxn>
                <a:cxn ang="0">
                  <a:pos x="connsiteX1" y="connsiteY1"/>
                </a:cxn>
                <a:cxn ang="0">
                  <a:pos x="connsiteX2" y="connsiteY2"/>
                </a:cxn>
                <a:cxn ang="0">
                  <a:pos x="connsiteX3" y="connsiteY3"/>
                </a:cxn>
              </a:cxnLst>
              <a:rect l="l" t="t" r="r" b="b"/>
              <a:pathLst>
                <a:path w="25659" h="365300">
                  <a:moveTo>
                    <a:pt x="0" y="0"/>
                  </a:moveTo>
                  <a:lnTo>
                    <a:pt x="25659" y="0"/>
                  </a:lnTo>
                  <a:lnTo>
                    <a:pt x="25659" y="365300"/>
                  </a:lnTo>
                  <a:lnTo>
                    <a:pt x="0" y="36530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229" name="Freeform 228">
              <a:extLst>
                <a:ext uri="{FF2B5EF4-FFF2-40B4-BE49-F238E27FC236}">
                  <a16:creationId xmlns:a16="http://schemas.microsoft.com/office/drawing/2014/main" id="{CA27AEB1-7DA2-605D-7C20-E9DECB23F913}"/>
                </a:ext>
              </a:extLst>
            </p:cNvPr>
            <p:cNvSpPr/>
            <p:nvPr/>
          </p:nvSpPr>
          <p:spPr>
            <a:xfrm>
              <a:off x="5397500" y="787222"/>
              <a:ext cx="1398710" cy="723309"/>
            </a:xfrm>
            <a:custGeom>
              <a:avLst/>
              <a:gdLst>
                <a:gd name="connsiteX0" fmla="*/ 699355 w 1398710"/>
                <a:gd name="connsiteY0" fmla="*/ 658828 h 723309"/>
                <a:gd name="connsiteX1" fmla="*/ 1398140 w 1398710"/>
                <a:gd name="connsiteY1" fmla="*/ 723309 h 723309"/>
                <a:gd name="connsiteX2" fmla="*/ 1398711 w 1398710"/>
                <a:gd name="connsiteY2" fmla="*/ 696892 h 723309"/>
                <a:gd name="connsiteX3" fmla="*/ 699355 w 1398710"/>
                <a:gd name="connsiteY3" fmla="*/ 0 h 723309"/>
                <a:gd name="connsiteX4" fmla="*/ 0 w 1398710"/>
                <a:gd name="connsiteY4" fmla="*/ 696892 h 723309"/>
                <a:gd name="connsiteX5" fmla="*/ 570 w 1398710"/>
                <a:gd name="connsiteY5" fmla="*/ 723309 h 723309"/>
                <a:gd name="connsiteX6" fmla="*/ 699355 w 1398710"/>
                <a:gd name="connsiteY6" fmla="*/ 658828 h 723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8710" h="723309">
                  <a:moveTo>
                    <a:pt x="699355" y="658828"/>
                  </a:moveTo>
                  <a:cubicBezTo>
                    <a:pt x="1078161" y="658828"/>
                    <a:pt x="1386451" y="687518"/>
                    <a:pt x="1398140" y="723309"/>
                  </a:cubicBezTo>
                  <a:cubicBezTo>
                    <a:pt x="1398521" y="714504"/>
                    <a:pt x="1398711" y="705792"/>
                    <a:pt x="1398711" y="696892"/>
                  </a:cubicBezTo>
                  <a:cubicBezTo>
                    <a:pt x="1398711" y="311992"/>
                    <a:pt x="1085574" y="0"/>
                    <a:pt x="699355" y="0"/>
                  </a:cubicBezTo>
                  <a:cubicBezTo>
                    <a:pt x="313137" y="0"/>
                    <a:pt x="0" y="312086"/>
                    <a:pt x="0" y="696892"/>
                  </a:cubicBezTo>
                  <a:cubicBezTo>
                    <a:pt x="0" y="705698"/>
                    <a:pt x="190" y="714504"/>
                    <a:pt x="570" y="723309"/>
                  </a:cubicBezTo>
                  <a:cubicBezTo>
                    <a:pt x="12259" y="687518"/>
                    <a:pt x="320550" y="658828"/>
                    <a:pt x="699355" y="658828"/>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230" name="Freeform 229">
              <a:extLst>
                <a:ext uri="{FF2B5EF4-FFF2-40B4-BE49-F238E27FC236}">
                  <a16:creationId xmlns:a16="http://schemas.microsoft.com/office/drawing/2014/main" id="{6CE31B9A-5128-7262-F733-12DFEB1D03CB}"/>
                </a:ext>
              </a:extLst>
            </p:cNvPr>
            <p:cNvSpPr/>
            <p:nvPr/>
          </p:nvSpPr>
          <p:spPr>
            <a:xfrm>
              <a:off x="5945371" y="1483072"/>
              <a:ext cx="302778" cy="116464"/>
            </a:xfrm>
            <a:custGeom>
              <a:avLst/>
              <a:gdLst>
                <a:gd name="connsiteX0" fmla="*/ 151484 w 302778"/>
                <a:gd name="connsiteY0" fmla="*/ 0 h 116464"/>
                <a:gd name="connsiteX1" fmla="*/ 0 w 302778"/>
                <a:gd name="connsiteY1" fmla="*/ 1610 h 116464"/>
                <a:gd name="connsiteX2" fmla="*/ 73556 w 302778"/>
                <a:gd name="connsiteY2" fmla="*/ 95823 h 116464"/>
                <a:gd name="connsiteX3" fmla="*/ 151389 w 302778"/>
                <a:gd name="connsiteY3" fmla="*/ 116464 h 116464"/>
                <a:gd name="connsiteX4" fmla="*/ 229222 w 302778"/>
                <a:gd name="connsiteY4" fmla="*/ 95823 h 116464"/>
                <a:gd name="connsiteX5" fmla="*/ 302778 w 302778"/>
                <a:gd name="connsiteY5" fmla="*/ 1610 h 116464"/>
                <a:gd name="connsiteX6" fmla="*/ 151294 w 302778"/>
                <a:gd name="connsiteY6" fmla="*/ 0 h 11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778" h="116464">
                  <a:moveTo>
                    <a:pt x="151484" y="0"/>
                  </a:moveTo>
                  <a:cubicBezTo>
                    <a:pt x="99406" y="0"/>
                    <a:pt x="48847" y="568"/>
                    <a:pt x="0" y="1610"/>
                  </a:cubicBezTo>
                  <a:cubicBezTo>
                    <a:pt x="11214" y="41757"/>
                    <a:pt x="38014" y="75560"/>
                    <a:pt x="73556" y="95823"/>
                  </a:cubicBezTo>
                  <a:cubicBezTo>
                    <a:pt x="96555" y="108889"/>
                    <a:pt x="123069" y="116464"/>
                    <a:pt x="151389" y="116464"/>
                  </a:cubicBezTo>
                  <a:cubicBezTo>
                    <a:pt x="179709" y="116464"/>
                    <a:pt x="206319" y="108984"/>
                    <a:pt x="229222" y="95823"/>
                  </a:cubicBezTo>
                  <a:cubicBezTo>
                    <a:pt x="264765" y="75560"/>
                    <a:pt x="291564" y="41757"/>
                    <a:pt x="302778" y="1610"/>
                  </a:cubicBezTo>
                  <a:cubicBezTo>
                    <a:pt x="254026" y="568"/>
                    <a:pt x="203373" y="0"/>
                    <a:pt x="151294" y="0"/>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grpSp>
      <p:grpSp>
        <p:nvGrpSpPr>
          <p:cNvPr id="231" name="Group 230">
            <a:extLst>
              <a:ext uri="{FF2B5EF4-FFF2-40B4-BE49-F238E27FC236}">
                <a16:creationId xmlns:a16="http://schemas.microsoft.com/office/drawing/2014/main" id="{E0889111-CA51-5692-52E5-AB0CB7821B3C}"/>
              </a:ext>
            </a:extLst>
          </p:cNvPr>
          <p:cNvGrpSpPr/>
          <p:nvPr/>
        </p:nvGrpSpPr>
        <p:grpSpPr>
          <a:xfrm>
            <a:off x="5397500" y="0"/>
            <a:ext cx="1398710" cy="1599536"/>
            <a:chOff x="5397500" y="0"/>
            <a:chExt cx="1398710" cy="1599536"/>
          </a:xfrm>
          <a:solidFill>
            <a:srgbClr val="022A48">
              <a:lumMod val="90000"/>
              <a:lumOff val="10000"/>
            </a:srgbClr>
          </a:solidFill>
        </p:grpSpPr>
        <p:sp>
          <p:nvSpPr>
            <p:cNvPr id="232" name="Freeform 231">
              <a:extLst>
                <a:ext uri="{FF2B5EF4-FFF2-40B4-BE49-F238E27FC236}">
                  <a16:creationId xmlns:a16="http://schemas.microsoft.com/office/drawing/2014/main" id="{0A2FE498-3988-5A52-0421-93F046D54D8C}"/>
                </a:ext>
              </a:extLst>
            </p:cNvPr>
            <p:cNvSpPr/>
            <p:nvPr/>
          </p:nvSpPr>
          <p:spPr>
            <a:xfrm>
              <a:off x="5890631" y="619533"/>
              <a:ext cx="412352" cy="151971"/>
            </a:xfrm>
            <a:custGeom>
              <a:avLst/>
              <a:gdLst>
                <a:gd name="connsiteX0" fmla="*/ 95 w 412352"/>
                <a:gd name="connsiteY0" fmla="*/ 151972 h 151971"/>
                <a:gd name="connsiteX1" fmla="*/ 211261 w 412352"/>
                <a:gd name="connsiteY1" fmla="*/ 119589 h 151971"/>
                <a:gd name="connsiteX2" fmla="*/ 412353 w 412352"/>
                <a:gd name="connsiteY2" fmla="*/ 148942 h 151971"/>
                <a:gd name="connsiteX3" fmla="*/ 206794 w 412352"/>
                <a:gd name="connsiteY3" fmla="*/ 0 h 151971"/>
                <a:gd name="connsiteX4" fmla="*/ 0 w 412352"/>
                <a:gd name="connsiteY4" fmla="*/ 151972 h 1519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352" h="151971">
                  <a:moveTo>
                    <a:pt x="95" y="151972"/>
                  </a:moveTo>
                  <a:cubicBezTo>
                    <a:pt x="66714" y="130951"/>
                    <a:pt x="137609" y="119589"/>
                    <a:pt x="211261" y="119589"/>
                  </a:cubicBezTo>
                  <a:cubicBezTo>
                    <a:pt x="284912" y="119589"/>
                    <a:pt x="348680" y="129815"/>
                    <a:pt x="412353" y="148942"/>
                  </a:cubicBezTo>
                  <a:cubicBezTo>
                    <a:pt x="376145" y="60883"/>
                    <a:pt x="297742" y="0"/>
                    <a:pt x="206794" y="0"/>
                  </a:cubicBezTo>
                  <a:cubicBezTo>
                    <a:pt x="115846" y="0"/>
                    <a:pt x="35733" y="62304"/>
                    <a:pt x="0" y="15197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233" name="Freeform 232">
              <a:extLst>
                <a:ext uri="{FF2B5EF4-FFF2-40B4-BE49-F238E27FC236}">
                  <a16:creationId xmlns:a16="http://schemas.microsoft.com/office/drawing/2014/main" id="{5E0005CF-59F0-9290-A8F2-510EDC7209AA}"/>
                </a:ext>
              </a:extLst>
            </p:cNvPr>
            <p:cNvSpPr/>
            <p:nvPr/>
          </p:nvSpPr>
          <p:spPr>
            <a:xfrm>
              <a:off x="5793791" y="0"/>
              <a:ext cx="606126" cy="203102"/>
            </a:xfrm>
            <a:custGeom>
              <a:avLst/>
              <a:gdLst>
                <a:gd name="connsiteX0" fmla="*/ 303063 w 606126"/>
                <a:gd name="connsiteY0" fmla="*/ 203102 h 203102"/>
                <a:gd name="connsiteX1" fmla="*/ 606127 w 606126"/>
                <a:gd name="connsiteY1" fmla="*/ 0 h 203102"/>
                <a:gd name="connsiteX2" fmla="*/ 0 w 606126"/>
                <a:gd name="connsiteY2" fmla="*/ 0 h 203102"/>
                <a:gd name="connsiteX3" fmla="*/ 303063 w 606126"/>
                <a:gd name="connsiteY3" fmla="*/ 203102 h 203102"/>
              </a:gdLst>
              <a:ahLst/>
              <a:cxnLst>
                <a:cxn ang="0">
                  <a:pos x="connsiteX0" y="connsiteY0"/>
                </a:cxn>
                <a:cxn ang="0">
                  <a:pos x="connsiteX1" y="connsiteY1"/>
                </a:cxn>
                <a:cxn ang="0">
                  <a:pos x="connsiteX2" y="connsiteY2"/>
                </a:cxn>
                <a:cxn ang="0">
                  <a:pos x="connsiteX3" y="connsiteY3"/>
                </a:cxn>
              </a:cxnLst>
              <a:rect l="l" t="t" r="r" b="b"/>
              <a:pathLst>
                <a:path w="606126" h="203102">
                  <a:moveTo>
                    <a:pt x="303063" y="203102"/>
                  </a:moveTo>
                  <a:cubicBezTo>
                    <a:pt x="440103" y="203102"/>
                    <a:pt x="557470" y="119115"/>
                    <a:pt x="606127" y="0"/>
                  </a:cubicBezTo>
                  <a:lnTo>
                    <a:pt x="0" y="0"/>
                  </a:lnTo>
                  <a:cubicBezTo>
                    <a:pt x="48752" y="119115"/>
                    <a:pt x="166024" y="203102"/>
                    <a:pt x="303063" y="203102"/>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234" name="Freeform 233">
              <a:extLst>
                <a:ext uri="{FF2B5EF4-FFF2-40B4-BE49-F238E27FC236}">
                  <a16:creationId xmlns:a16="http://schemas.microsoft.com/office/drawing/2014/main" id="{64A8A55D-E7DE-1C03-B4A5-2B402AD404CF}"/>
                </a:ext>
              </a:extLst>
            </p:cNvPr>
            <p:cNvSpPr/>
            <p:nvPr/>
          </p:nvSpPr>
          <p:spPr>
            <a:xfrm>
              <a:off x="6084025" y="228667"/>
              <a:ext cx="25659" cy="365300"/>
            </a:xfrm>
            <a:custGeom>
              <a:avLst/>
              <a:gdLst>
                <a:gd name="connsiteX0" fmla="*/ 0 w 25659"/>
                <a:gd name="connsiteY0" fmla="*/ 0 h 365300"/>
                <a:gd name="connsiteX1" fmla="*/ 25659 w 25659"/>
                <a:gd name="connsiteY1" fmla="*/ 0 h 365300"/>
                <a:gd name="connsiteX2" fmla="*/ 25659 w 25659"/>
                <a:gd name="connsiteY2" fmla="*/ 365300 h 365300"/>
                <a:gd name="connsiteX3" fmla="*/ 0 w 25659"/>
                <a:gd name="connsiteY3" fmla="*/ 365300 h 365300"/>
              </a:gdLst>
              <a:ahLst/>
              <a:cxnLst>
                <a:cxn ang="0">
                  <a:pos x="connsiteX0" y="connsiteY0"/>
                </a:cxn>
                <a:cxn ang="0">
                  <a:pos x="connsiteX1" y="connsiteY1"/>
                </a:cxn>
                <a:cxn ang="0">
                  <a:pos x="connsiteX2" y="connsiteY2"/>
                </a:cxn>
                <a:cxn ang="0">
                  <a:pos x="connsiteX3" y="connsiteY3"/>
                </a:cxn>
              </a:cxnLst>
              <a:rect l="l" t="t" r="r" b="b"/>
              <a:pathLst>
                <a:path w="25659" h="365300">
                  <a:moveTo>
                    <a:pt x="0" y="0"/>
                  </a:moveTo>
                  <a:lnTo>
                    <a:pt x="25659" y="0"/>
                  </a:lnTo>
                  <a:lnTo>
                    <a:pt x="25659" y="365300"/>
                  </a:lnTo>
                  <a:lnTo>
                    <a:pt x="0" y="36530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235" name="Freeform 234">
              <a:extLst>
                <a:ext uri="{FF2B5EF4-FFF2-40B4-BE49-F238E27FC236}">
                  <a16:creationId xmlns:a16="http://schemas.microsoft.com/office/drawing/2014/main" id="{4F38EF65-5DAD-5DE1-9C93-C66B654CADBA}"/>
                </a:ext>
              </a:extLst>
            </p:cNvPr>
            <p:cNvSpPr/>
            <p:nvPr/>
          </p:nvSpPr>
          <p:spPr>
            <a:xfrm>
              <a:off x="5397500" y="787222"/>
              <a:ext cx="1398710" cy="723309"/>
            </a:xfrm>
            <a:custGeom>
              <a:avLst/>
              <a:gdLst>
                <a:gd name="connsiteX0" fmla="*/ 699355 w 1398710"/>
                <a:gd name="connsiteY0" fmla="*/ 658828 h 723309"/>
                <a:gd name="connsiteX1" fmla="*/ 1398140 w 1398710"/>
                <a:gd name="connsiteY1" fmla="*/ 723309 h 723309"/>
                <a:gd name="connsiteX2" fmla="*/ 1398711 w 1398710"/>
                <a:gd name="connsiteY2" fmla="*/ 696892 h 723309"/>
                <a:gd name="connsiteX3" fmla="*/ 699355 w 1398710"/>
                <a:gd name="connsiteY3" fmla="*/ 0 h 723309"/>
                <a:gd name="connsiteX4" fmla="*/ 0 w 1398710"/>
                <a:gd name="connsiteY4" fmla="*/ 696892 h 723309"/>
                <a:gd name="connsiteX5" fmla="*/ 570 w 1398710"/>
                <a:gd name="connsiteY5" fmla="*/ 723309 h 723309"/>
                <a:gd name="connsiteX6" fmla="*/ 699355 w 1398710"/>
                <a:gd name="connsiteY6" fmla="*/ 658828 h 723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8710" h="723309">
                  <a:moveTo>
                    <a:pt x="699355" y="658828"/>
                  </a:moveTo>
                  <a:cubicBezTo>
                    <a:pt x="1078161" y="658828"/>
                    <a:pt x="1386451" y="687518"/>
                    <a:pt x="1398140" y="723309"/>
                  </a:cubicBezTo>
                  <a:cubicBezTo>
                    <a:pt x="1398521" y="714504"/>
                    <a:pt x="1398711" y="705792"/>
                    <a:pt x="1398711" y="696892"/>
                  </a:cubicBezTo>
                  <a:cubicBezTo>
                    <a:pt x="1398711" y="311992"/>
                    <a:pt x="1085574" y="0"/>
                    <a:pt x="699355" y="0"/>
                  </a:cubicBezTo>
                  <a:cubicBezTo>
                    <a:pt x="313137" y="0"/>
                    <a:pt x="0" y="312086"/>
                    <a:pt x="0" y="696892"/>
                  </a:cubicBezTo>
                  <a:cubicBezTo>
                    <a:pt x="0" y="705698"/>
                    <a:pt x="190" y="714504"/>
                    <a:pt x="570" y="723309"/>
                  </a:cubicBezTo>
                  <a:cubicBezTo>
                    <a:pt x="12259" y="687518"/>
                    <a:pt x="320550" y="658828"/>
                    <a:pt x="699355" y="658828"/>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sp>
          <p:nvSpPr>
            <p:cNvPr id="236" name="Freeform 235">
              <a:extLst>
                <a:ext uri="{FF2B5EF4-FFF2-40B4-BE49-F238E27FC236}">
                  <a16:creationId xmlns:a16="http://schemas.microsoft.com/office/drawing/2014/main" id="{4170F3ED-501D-9821-BAC7-F4F95C39BC1B}"/>
                </a:ext>
              </a:extLst>
            </p:cNvPr>
            <p:cNvSpPr/>
            <p:nvPr/>
          </p:nvSpPr>
          <p:spPr>
            <a:xfrm>
              <a:off x="5945371" y="1483072"/>
              <a:ext cx="302778" cy="116464"/>
            </a:xfrm>
            <a:custGeom>
              <a:avLst/>
              <a:gdLst>
                <a:gd name="connsiteX0" fmla="*/ 151484 w 302778"/>
                <a:gd name="connsiteY0" fmla="*/ 0 h 116464"/>
                <a:gd name="connsiteX1" fmla="*/ 0 w 302778"/>
                <a:gd name="connsiteY1" fmla="*/ 1610 h 116464"/>
                <a:gd name="connsiteX2" fmla="*/ 73556 w 302778"/>
                <a:gd name="connsiteY2" fmla="*/ 95823 h 116464"/>
                <a:gd name="connsiteX3" fmla="*/ 151389 w 302778"/>
                <a:gd name="connsiteY3" fmla="*/ 116464 h 116464"/>
                <a:gd name="connsiteX4" fmla="*/ 229222 w 302778"/>
                <a:gd name="connsiteY4" fmla="*/ 95823 h 116464"/>
                <a:gd name="connsiteX5" fmla="*/ 302778 w 302778"/>
                <a:gd name="connsiteY5" fmla="*/ 1610 h 116464"/>
                <a:gd name="connsiteX6" fmla="*/ 151294 w 302778"/>
                <a:gd name="connsiteY6" fmla="*/ 0 h 116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2778" h="116464">
                  <a:moveTo>
                    <a:pt x="151484" y="0"/>
                  </a:moveTo>
                  <a:cubicBezTo>
                    <a:pt x="99406" y="0"/>
                    <a:pt x="48847" y="568"/>
                    <a:pt x="0" y="1610"/>
                  </a:cubicBezTo>
                  <a:cubicBezTo>
                    <a:pt x="11214" y="41757"/>
                    <a:pt x="38014" y="75560"/>
                    <a:pt x="73556" y="95823"/>
                  </a:cubicBezTo>
                  <a:cubicBezTo>
                    <a:pt x="96555" y="108889"/>
                    <a:pt x="123069" y="116464"/>
                    <a:pt x="151389" y="116464"/>
                  </a:cubicBezTo>
                  <a:cubicBezTo>
                    <a:pt x="179709" y="116464"/>
                    <a:pt x="206319" y="108984"/>
                    <a:pt x="229222" y="95823"/>
                  </a:cubicBezTo>
                  <a:cubicBezTo>
                    <a:pt x="264765" y="75560"/>
                    <a:pt x="291564" y="41757"/>
                    <a:pt x="302778" y="1610"/>
                  </a:cubicBezTo>
                  <a:cubicBezTo>
                    <a:pt x="254026" y="568"/>
                    <a:pt x="203373" y="0"/>
                    <a:pt x="151294" y="0"/>
                  </a:cubicBez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srgbClr val="FFFFFF"/>
                </a:solidFill>
                <a:effectLst/>
                <a:uLnTx/>
                <a:uFillTx/>
                <a:latin typeface="Segoe UI"/>
              </a:endParaRPr>
            </a:p>
          </p:txBody>
        </p:sp>
      </p:grpSp>
      <p:pic>
        <p:nvPicPr>
          <p:cNvPr id="237" name="Picture Placeholder 16">
            <a:extLst>
              <a:ext uri="{FF2B5EF4-FFF2-40B4-BE49-F238E27FC236}">
                <a16:creationId xmlns:a16="http://schemas.microsoft.com/office/drawing/2014/main" id="{DFFB0AE6-2652-6A66-5E66-4C61E0CCBC77}"/>
              </a:ext>
            </a:extLst>
          </p:cNvPr>
          <p:cNvPicPr>
            <a:picLocks noChangeAspect="1"/>
          </p:cNvPicPr>
          <p:nvPr/>
        </p:nvPicPr>
        <p:blipFill>
          <a:blip r:embed="rId2">
            <a:alphaModFix amt="10000"/>
            <a:extLst>
              <a:ext uri="{28A0092B-C50C-407E-A947-70E740481C1C}">
                <a14:useLocalDpi xmlns:a14="http://schemas.microsoft.com/office/drawing/2010/main" val="0"/>
              </a:ext>
            </a:extLst>
          </a:blip>
          <a:srcRect l="14" r="14"/>
          <a:stretch/>
        </p:blipFill>
        <p:spPr>
          <a:xfrm>
            <a:off x="3659709" y="1889760"/>
            <a:ext cx="2087297" cy="2087880"/>
          </a:xfrm>
          <a:prstGeom prst="ellipse">
            <a:avLst/>
          </a:prstGeom>
          <a:noFill/>
          <a:ln w="76200">
            <a:noFill/>
          </a:ln>
        </p:spPr>
      </p:pic>
      <p:pic>
        <p:nvPicPr>
          <p:cNvPr id="238" name="Picture Placeholder 10">
            <a:extLst>
              <a:ext uri="{FF2B5EF4-FFF2-40B4-BE49-F238E27FC236}">
                <a16:creationId xmlns:a16="http://schemas.microsoft.com/office/drawing/2014/main" id="{522CE714-154B-F0CC-6230-AA35246325F7}"/>
              </a:ext>
            </a:extLst>
          </p:cNvPr>
          <p:cNvPicPr>
            <a:picLocks noChangeAspect="1"/>
          </p:cNvPicPr>
          <p:nvPr/>
        </p:nvPicPr>
        <p:blipFill>
          <a:blip r:embed="rId3">
            <a:alphaModFix amt="10000"/>
            <a:extLst>
              <a:ext uri="{28A0092B-C50C-407E-A947-70E740481C1C}">
                <a14:useLocalDpi xmlns:a14="http://schemas.microsoft.com/office/drawing/2010/main" val="0"/>
              </a:ext>
            </a:extLst>
          </a:blip>
          <a:srcRect l="14" r="14"/>
          <a:stretch/>
        </p:blipFill>
        <p:spPr>
          <a:xfrm>
            <a:off x="6441191" y="1889760"/>
            <a:ext cx="2087297" cy="2087880"/>
          </a:xfrm>
          <a:prstGeom prst="ellipse">
            <a:avLst/>
          </a:prstGeom>
          <a:noFill/>
          <a:ln w="76200">
            <a:noFill/>
          </a:ln>
        </p:spPr>
      </p:pic>
      <p:pic>
        <p:nvPicPr>
          <p:cNvPr id="239" name="Graphic 238">
            <a:extLst>
              <a:ext uri="{FF2B5EF4-FFF2-40B4-BE49-F238E27FC236}">
                <a16:creationId xmlns:a16="http://schemas.microsoft.com/office/drawing/2014/main" id="{1C085ADB-9159-7DC0-4BC4-C0C5BFA805C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18190" y="3417"/>
            <a:ext cx="76200" cy="1181100"/>
          </a:xfrm>
          <a:prstGeom prst="rect">
            <a:avLst/>
          </a:prstGeom>
        </p:spPr>
      </p:pic>
      <p:pic>
        <p:nvPicPr>
          <p:cNvPr id="240" name="Picture Placeholder 20">
            <a:extLst>
              <a:ext uri="{FF2B5EF4-FFF2-40B4-BE49-F238E27FC236}">
                <a16:creationId xmlns:a16="http://schemas.microsoft.com/office/drawing/2014/main" id="{A8465C6B-4606-CFCB-72FA-7D0B5D1B39DE}"/>
              </a:ext>
            </a:extLst>
          </p:cNvPr>
          <p:cNvPicPr>
            <a:picLocks noChangeAspect="1"/>
          </p:cNvPicPr>
          <p:nvPr/>
        </p:nvPicPr>
        <p:blipFill>
          <a:blip r:embed="rId6">
            <a:alphaModFix amt="10000"/>
            <a:extLst>
              <a:ext uri="{28A0092B-C50C-407E-A947-70E740481C1C}">
                <a14:useLocalDpi xmlns:a14="http://schemas.microsoft.com/office/drawing/2010/main" val="0"/>
              </a:ext>
            </a:extLst>
          </a:blip>
          <a:srcRect l="14" r="14"/>
          <a:stretch/>
        </p:blipFill>
        <p:spPr>
          <a:xfrm>
            <a:off x="9222674" y="1889760"/>
            <a:ext cx="2087297" cy="2087880"/>
          </a:xfrm>
          <a:prstGeom prst="ellipse">
            <a:avLst/>
          </a:prstGeom>
          <a:noFill/>
          <a:ln w="76200">
            <a:noFill/>
          </a:ln>
        </p:spPr>
      </p:pic>
      <p:pic>
        <p:nvPicPr>
          <p:cNvPr id="241" name="Picture Placeholder 22">
            <a:extLst>
              <a:ext uri="{FF2B5EF4-FFF2-40B4-BE49-F238E27FC236}">
                <a16:creationId xmlns:a16="http://schemas.microsoft.com/office/drawing/2014/main" id="{1A11EE1B-E46F-5FAE-D731-EBD5C37DA9AE}"/>
              </a:ext>
            </a:extLst>
          </p:cNvPr>
          <p:cNvPicPr>
            <a:picLocks noChangeAspect="1"/>
          </p:cNvPicPr>
          <p:nvPr/>
        </p:nvPicPr>
        <p:blipFill>
          <a:blip r:embed="rId7">
            <a:alphaModFix amt="10000"/>
            <a:extLst>
              <a:ext uri="{28A0092B-C50C-407E-A947-70E740481C1C}">
                <a14:useLocalDpi xmlns:a14="http://schemas.microsoft.com/office/drawing/2010/main" val="0"/>
              </a:ext>
            </a:extLst>
          </a:blip>
          <a:srcRect l="14" r="14"/>
          <a:stretch/>
        </p:blipFill>
        <p:spPr>
          <a:xfrm>
            <a:off x="878227" y="1889760"/>
            <a:ext cx="2087297" cy="2087880"/>
          </a:xfrm>
          <a:prstGeom prst="ellipse">
            <a:avLst/>
          </a:prstGeom>
          <a:noFill/>
          <a:ln w="76200">
            <a:noFill/>
          </a:ln>
        </p:spPr>
      </p:pic>
      <p:sp>
        <p:nvSpPr>
          <p:cNvPr id="242" name="Text Placeholder 6">
            <a:extLst>
              <a:ext uri="{FF2B5EF4-FFF2-40B4-BE49-F238E27FC236}">
                <a16:creationId xmlns:a16="http://schemas.microsoft.com/office/drawing/2014/main" id="{FBB8C064-96B8-AE92-E70C-43B763A3C5CF}"/>
              </a:ext>
            </a:extLst>
          </p:cNvPr>
          <p:cNvSpPr txBox="1">
            <a:spLocks/>
          </p:cNvSpPr>
          <p:nvPr/>
        </p:nvSpPr>
        <p:spPr>
          <a:xfrm>
            <a:off x="927186" y="4192850"/>
            <a:ext cx="1995728" cy="105994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b="1" dirty="0">
                <a:solidFill>
                  <a:srgbClr val="FFFFFF"/>
                </a:solidFill>
                <a:latin typeface="Segoe UI"/>
              </a:rPr>
              <a:t>Plaque </a:t>
            </a:r>
            <a:br>
              <a:rPr lang="en-GB" sz="2000" b="1" dirty="0">
                <a:solidFill>
                  <a:srgbClr val="FFFFFF"/>
                </a:solidFill>
                <a:latin typeface="Segoe UI"/>
              </a:rPr>
            </a:br>
            <a:r>
              <a:rPr lang="en-GB" sz="2000" b="1" dirty="0">
                <a:solidFill>
                  <a:srgbClr val="FFFFFF"/>
                </a:solidFill>
                <a:latin typeface="Segoe UI"/>
              </a:rPr>
              <a:t>characteristics</a:t>
            </a:r>
          </a:p>
        </p:txBody>
      </p:sp>
      <p:sp>
        <p:nvSpPr>
          <p:cNvPr id="243" name="Text Placeholder 7">
            <a:extLst>
              <a:ext uri="{FF2B5EF4-FFF2-40B4-BE49-F238E27FC236}">
                <a16:creationId xmlns:a16="http://schemas.microsoft.com/office/drawing/2014/main" id="{370D5FCE-3888-F558-5D58-354AFDE4B8E0}"/>
              </a:ext>
            </a:extLst>
          </p:cNvPr>
          <p:cNvSpPr txBox="1">
            <a:spLocks/>
          </p:cNvSpPr>
          <p:nvPr/>
        </p:nvSpPr>
        <p:spPr>
          <a:xfrm>
            <a:off x="3604872" y="4192850"/>
            <a:ext cx="1995728" cy="105994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b="1" dirty="0">
                <a:solidFill>
                  <a:srgbClr val="FFFFFF"/>
                </a:solidFill>
                <a:latin typeface="Segoe UI"/>
              </a:rPr>
              <a:t>Clinical</a:t>
            </a:r>
          </a:p>
        </p:txBody>
      </p:sp>
      <p:sp>
        <p:nvSpPr>
          <p:cNvPr id="244" name="Text Placeholder 9">
            <a:extLst>
              <a:ext uri="{FF2B5EF4-FFF2-40B4-BE49-F238E27FC236}">
                <a16:creationId xmlns:a16="http://schemas.microsoft.com/office/drawing/2014/main" id="{4E25933A-2539-4DA9-4950-C8127809E00A}"/>
              </a:ext>
            </a:extLst>
          </p:cNvPr>
          <p:cNvSpPr txBox="1">
            <a:spLocks/>
          </p:cNvSpPr>
          <p:nvPr/>
        </p:nvSpPr>
        <p:spPr>
          <a:xfrm>
            <a:off x="9268458" y="4192850"/>
            <a:ext cx="1995728" cy="105994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b="1" dirty="0">
                <a:solidFill>
                  <a:srgbClr val="FFFFFF"/>
                </a:solidFill>
                <a:latin typeface="Segoe UI"/>
              </a:rPr>
              <a:t>Physiology</a:t>
            </a:r>
          </a:p>
        </p:txBody>
      </p:sp>
      <p:sp>
        <p:nvSpPr>
          <p:cNvPr id="245" name="Text Placeholder 8">
            <a:extLst>
              <a:ext uri="{FF2B5EF4-FFF2-40B4-BE49-F238E27FC236}">
                <a16:creationId xmlns:a16="http://schemas.microsoft.com/office/drawing/2014/main" id="{B4979246-C5F9-F1F1-7F8B-FCAA058486FB}"/>
              </a:ext>
            </a:extLst>
          </p:cNvPr>
          <p:cNvSpPr txBox="1">
            <a:spLocks/>
          </p:cNvSpPr>
          <p:nvPr/>
        </p:nvSpPr>
        <p:spPr>
          <a:xfrm>
            <a:off x="6282558" y="4192850"/>
            <a:ext cx="2303941" cy="1059944"/>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000" b="1" dirty="0">
                <a:solidFill>
                  <a:srgbClr val="FFFFFF"/>
                </a:solidFill>
                <a:latin typeface="Segoe UI"/>
              </a:rPr>
              <a:t>Angiographic</a:t>
            </a:r>
          </a:p>
        </p:txBody>
      </p:sp>
      <p:pic>
        <p:nvPicPr>
          <p:cNvPr id="246" name="Picture Placeholder 22">
            <a:extLst>
              <a:ext uri="{FF2B5EF4-FFF2-40B4-BE49-F238E27FC236}">
                <a16:creationId xmlns:a16="http://schemas.microsoft.com/office/drawing/2014/main" id="{187F4FAA-89E4-820B-815C-067DDEDF2073}"/>
              </a:ext>
            </a:extLst>
          </p:cNvPr>
          <p:cNvPicPr>
            <a:picLocks noChangeAspect="1"/>
          </p:cNvPicPr>
          <p:nvPr/>
        </p:nvPicPr>
        <p:blipFill>
          <a:blip r:embed="rId7">
            <a:alphaModFix/>
            <a:extLst>
              <a:ext uri="{28A0092B-C50C-407E-A947-70E740481C1C}">
                <a14:useLocalDpi xmlns:a14="http://schemas.microsoft.com/office/drawing/2010/main" val="0"/>
              </a:ext>
            </a:extLst>
          </a:blip>
          <a:srcRect l="14" r="14"/>
          <a:stretch/>
        </p:blipFill>
        <p:spPr>
          <a:xfrm>
            <a:off x="878227" y="1889760"/>
            <a:ext cx="2087297" cy="2087880"/>
          </a:xfrm>
          <a:prstGeom prst="ellipse">
            <a:avLst/>
          </a:prstGeom>
          <a:noFill/>
          <a:ln w="76200">
            <a:noFill/>
          </a:ln>
        </p:spPr>
      </p:pic>
      <p:pic>
        <p:nvPicPr>
          <p:cNvPr id="247" name="Picture Placeholder 10">
            <a:extLst>
              <a:ext uri="{FF2B5EF4-FFF2-40B4-BE49-F238E27FC236}">
                <a16:creationId xmlns:a16="http://schemas.microsoft.com/office/drawing/2014/main" id="{D9C10990-AB17-A3BC-18FB-A3F36FAD17C6}"/>
              </a:ext>
            </a:extLst>
          </p:cNvPr>
          <p:cNvPicPr>
            <a:picLocks noChangeAspect="1"/>
          </p:cNvPicPr>
          <p:nvPr/>
        </p:nvPicPr>
        <p:blipFill>
          <a:blip r:embed="rId3">
            <a:alphaModFix/>
            <a:extLst>
              <a:ext uri="{28A0092B-C50C-407E-A947-70E740481C1C}">
                <a14:useLocalDpi xmlns:a14="http://schemas.microsoft.com/office/drawing/2010/main" val="0"/>
              </a:ext>
            </a:extLst>
          </a:blip>
          <a:srcRect l="14" r="14"/>
          <a:stretch/>
        </p:blipFill>
        <p:spPr>
          <a:xfrm>
            <a:off x="6441191" y="1889760"/>
            <a:ext cx="2087297" cy="2087880"/>
          </a:xfrm>
          <a:prstGeom prst="ellipse">
            <a:avLst/>
          </a:prstGeom>
          <a:noFill/>
          <a:ln w="76200">
            <a:noFill/>
          </a:ln>
        </p:spPr>
      </p:pic>
      <p:pic>
        <p:nvPicPr>
          <p:cNvPr id="248" name="Picture Placeholder 20">
            <a:extLst>
              <a:ext uri="{FF2B5EF4-FFF2-40B4-BE49-F238E27FC236}">
                <a16:creationId xmlns:a16="http://schemas.microsoft.com/office/drawing/2014/main" id="{2C30A31D-9FD1-B5F6-E792-74ED30741AAC}"/>
              </a:ext>
            </a:extLst>
          </p:cNvPr>
          <p:cNvPicPr>
            <a:picLocks noChangeAspect="1"/>
          </p:cNvPicPr>
          <p:nvPr/>
        </p:nvPicPr>
        <p:blipFill>
          <a:blip r:embed="rId6">
            <a:alphaModFix/>
            <a:extLst>
              <a:ext uri="{28A0092B-C50C-407E-A947-70E740481C1C}">
                <a14:useLocalDpi xmlns:a14="http://schemas.microsoft.com/office/drawing/2010/main" val="0"/>
              </a:ext>
            </a:extLst>
          </a:blip>
          <a:srcRect l="14" r="14"/>
          <a:stretch/>
        </p:blipFill>
        <p:spPr>
          <a:xfrm>
            <a:off x="9222674" y="1889760"/>
            <a:ext cx="2087297" cy="2087880"/>
          </a:xfrm>
          <a:prstGeom prst="ellipse">
            <a:avLst/>
          </a:prstGeom>
          <a:noFill/>
          <a:ln w="76200">
            <a:noFill/>
          </a:ln>
        </p:spPr>
      </p:pic>
      <p:sp>
        <p:nvSpPr>
          <p:cNvPr id="249" name="Text Placeholder 7">
            <a:extLst>
              <a:ext uri="{FF2B5EF4-FFF2-40B4-BE49-F238E27FC236}">
                <a16:creationId xmlns:a16="http://schemas.microsoft.com/office/drawing/2014/main" id="{79ADB154-9D2D-FDE7-043E-AAF94161555D}"/>
              </a:ext>
            </a:extLst>
          </p:cNvPr>
          <p:cNvSpPr txBox="1">
            <a:spLocks/>
          </p:cNvSpPr>
          <p:nvPr/>
        </p:nvSpPr>
        <p:spPr>
          <a:xfrm>
            <a:off x="251579" y="451996"/>
            <a:ext cx="3503457" cy="492443"/>
          </a:xfrm>
          <a:prstGeom prst="rect">
            <a:avLst/>
          </a:prstGeom>
          <a:noFill/>
        </p:spPr>
        <p:txBody>
          <a:bodyPr vert="horz" wrap="square" lIns="0" tIns="0" rIns="0" bIns="0" rtlCol="0" anchor="t">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32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FFFFFF"/>
                </a:solidFill>
                <a:effectLst/>
                <a:uLnTx/>
                <a:uFillTx/>
                <a:latin typeface="Segoe UI"/>
                <a:ea typeface="+mn-ea"/>
                <a:cs typeface="+mn-cs"/>
              </a:rPr>
              <a:t>What should </a:t>
            </a:r>
            <a:br>
              <a:rPr kumimoji="0" lang="en-GB" sz="3200" b="1" i="0" u="none" strike="noStrike" kern="1200" cap="none" spc="0" normalizeH="0" baseline="0" noProof="0">
                <a:ln>
                  <a:noFill/>
                </a:ln>
                <a:solidFill>
                  <a:srgbClr val="FFFFFF"/>
                </a:solidFill>
                <a:effectLst/>
                <a:uLnTx/>
                <a:uFillTx/>
                <a:latin typeface="Segoe UI"/>
                <a:ea typeface="+mn-ea"/>
                <a:cs typeface="+mn-cs"/>
              </a:rPr>
            </a:br>
            <a:r>
              <a:rPr kumimoji="0" lang="en-GB" sz="3200" b="1" i="0" u="none" strike="noStrike" kern="1200" cap="none" spc="0" normalizeH="0" baseline="0" noProof="0">
                <a:ln>
                  <a:noFill/>
                </a:ln>
                <a:solidFill>
                  <a:srgbClr val="FFFFFF"/>
                </a:solidFill>
                <a:effectLst/>
                <a:uLnTx/>
                <a:uFillTx/>
                <a:latin typeface="Segoe UI"/>
                <a:ea typeface="+mn-ea"/>
                <a:cs typeface="+mn-cs"/>
              </a:rPr>
              <a:t>inform strategy?</a:t>
            </a:r>
            <a:endParaRPr kumimoji="0" lang="en-GB" sz="3200" b="1" i="0" u="none" strike="noStrike" kern="1200" cap="none" spc="0" normalizeH="0" baseline="0" noProof="0" dirty="0">
              <a:ln>
                <a:noFill/>
              </a:ln>
              <a:solidFill>
                <a:srgbClr val="FFFFFF"/>
              </a:solidFill>
              <a:effectLst/>
              <a:uLnTx/>
              <a:uFillTx/>
              <a:latin typeface="Segoe UI"/>
              <a:ea typeface="+mn-ea"/>
              <a:cs typeface="+mn-cs"/>
            </a:endParaRPr>
          </a:p>
        </p:txBody>
      </p:sp>
      <p:pic>
        <p:nvPicPr>
          <p:cNvPr id="250" name="Picture Placeholder 16">
            <a:extLst>
              <a:ext uri="{FF2B5EF4-FFF2-40B4-BE49-F238E27FC236}">
                <a16:creationId xmlns:a16="http://schemas.microsoft.com/office/drawing/2014/main" id="{CB8F7DFC-5D21-C15F-1C97-5533E9BDAC14}"/>
              </a:ext>
            </a:extLst>
          </p:cNvPr>
          <p:cNvPicPr>
            <a:picLocks noChangeAspect="1"/>
          </p:cNvPicPr>
          <p:nvPr/>
        </p:nvPicPr>
        <p:blipFill>
          <a:blip r:embed="rId2">
            <a:alphaModFix/>
            <a:extLst>
              <a:ext uri="{28A0092B-C50C-407E-A947-70E740481C1C}">
                <a14:useLocalDpi xmlns:a14="http://schemas.microsoft.com/office/drawing/2010/main" val="0"/>
              </a:ext>
            </a:extLst>
          </a:blip>
          <a:srcRect l="14" r="14"/>
          <a:stretch/>
        </p:blipFill>
        <p:spPr>
          <a:xfrm>
            <a:off x="3663514" y="1889760"/>
            <a:ext cx="2087297" cy="2087880"/>
          </a:xfrm>
          <a:prstGeom prst="ellipse">
            <a:avLst/>
          </a:prstGeom>
          <a:noFill/>
          <a:ln w="76200">
            <a:noFill/>
          </a:ln>
        </p:spPr>
      </p:pic>
    </p:spTree>
    <p:extLst>
      <p:ext uri="{BB962C8B-B14F-4D97-AF65-F5344CB8AC3E}">
        <p14:creationId xmlns:p14="http://schemas.microsoft.com/office/powerpoint/2010/main" val="141401635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4" presetClass="path" presetSubtype="0" accel="50000" decel="50000" fill="hold" nodeType="withEffect">
                                  <p:stCondLst>
                                    <p:cond delay="0"/>
                                  </p:stCondLst>
                                  <p:childTnLst>
                                    <p:animMotion origin="layout" path="M -1.66667E-6 -4.07407E-6 L -1.66667E-6 -0.03055 " pathEditMode="relative" rAng="0" ptsTypes="AA">
                                      <p:cBhvr>
                                        <p:cTn id="6" dur="250" fill="hold"/>
                                        <p:tgtEl>
                                          <p:spTgt spid="239"/>
                                        </p:tgtEl>
                                        <p:attrNameLst>
                                          <p:attrName>ppt_x</p:attrName>
                                          <p:attrName>ppt_y</p:attrName>
                                        </p:attrNameLst>
                                      </p:cBhvr>
                                      <p:rCtr x="0" y="-1528"/>
                                    </p:animMotion>
                                  </p:childTnLst>
                                </p:cTn>
                              </p:par>
                            </p:childTnLst>
                          </p:cTn>
                        </p:par>
                        <p:par>
                          <p:cTn id="7" fill="hold">
                            <p:stCondLst>
                              <p:cond delay="250"/>
                            </p:stCondLst>
                            <p:childTnLst>
                              <p:par>
                                <p:cTn id="8" presetID="1" presetClass="entr" presetSubtype="0" fill="hold" grpId="0" nodeType="afterEffect">
                                  <p:stCondLst>
                                    <p:cond delay="500"/>
                                  </p:stCondLst>
                                  <p:childTnLst>
                                    <p:set>
                                      <p:cBhvr>
                                        <p:cTn id="9" dur="1" fill="hold">
                                          <p:stCondLst>
                                            <p:cond delay="0"/>
                                          </p:stCondLst>
                                        </p:cTn>
                                        <p:tgtEl>
                                          <p:spTgt spid="216"/>
                                        </p:tgtEl>
                                        <p:attrNameLst>
                                          <p:attrName>style.visibility</p:attrName>
                                        </p:attrNameLst>
                                      </p:cBhvr>
                                      <p:to>
                                        <p:strVal val="visible"/>
                                      </p:to>
                                    </p:set>
                                  </p:childTnLst>
                                </p:cTn>
                              </p:par>
                              <p:par>
                                <p:cTn id="10" presetID="1" presetClass="entr" presetSubtype="0" fill="hold" grpId="0" nodeType="withEffect">
                                  <p:stCondLst>
                                    <p:cond delay="500"/>
                                  </p:stCondLst>
                                  <p:childTnLst>
                                    <p:set>
                                      <p:cBhvr>
                                        <p:cTn id="11" dur="1" fill="hold">
                                          <p:stCondLst>
                                            <p:cond delay="0"/>
                                          </p:stCondLst>
                                        </p:cTn>
                                        <p:tgtEl>
                                          <p:spTgt spid="217"/>
                                        </p:tgtEl>
                                        <p:attrNameLst>
                                          <p:attrName>style.visibility</p:attrName>
                                        </p:attrNameLst>
                                      </p:cBhvr>
                                      <p:to>
                                        <p:strVal val="visible"/>
                                      </p:to>
                                    </p:set>
                                  </p:childTnLst>
                                </p:cTn>
                              </p:par>
                              <p:par>
                                <p:cTn id="12" presetID="1" presetClass="entr" presetSubtype="0" fill="hold" grpId="0" nodeType="withEffect">
                                  <p:stCondLst>
                                    <p:cond delay="500"/>
                                  </p:stCondLst>
                                  <p:childTnLst>
                                    <p:set>
                                      <p:cBhvr>
                                        <p:cTn id="13" dur="1" fill="hold">
                                          <p:stCondLst>
                                            <p:cond delay="0"/>
                                          </p:stCondLst>
                                        </p:cTn>
                                        <p:tgtEl>
                                          <p:spTgt spid="242"/>
                                        </p:tgtEl>
                                        <p:attrNameLst>
                                          <p:attrName>style.visibility</p:attrName>
                                        </p:attrNameLst>
                                      </p:cBhvr>
                                      <p:to>
                                        <p:strVal val="visible"/>
                                      </p:to>
                                    </p:set>
                                  </p:childTnLst>
                                </p:cTn>
                              </p:par>
                              <p:par>
                                <p:cTn id="14" presetID="1" presetClass="entr" presetSubtype="0" fill="hold" nodeType="withEffect">
                                  <p:stCondLst>
                                    <p:cond delay="500"/>
                                  </p:stCondLst>
                                  <p:childTnLst>
                                    <p:set>
                                      <p:cBhvr>
                                        <p:cTn id="15" dur="1" fill="hold">
                                          <p:stCondLst>
                                            <p:cond delay="0"/>
                                          </p:stCondLst>
                                        </p:cTn>
                                        <p:tgtEl>
                                          <p:spTgt spid="246"/>
                                        </p:tgtEl>
                                        <p:attrNameLst>
                                          <p:attrName>style.visibility</p:attrName>
                                        </p:attrNameLst>
                                      </p:cBhvr>
                                      <p:to>
                                        <p:strVal val="visible"/>
                                      </p:to>
                                    </p:set>
                                  </p:childTnLst>
                                </p:cTn>
                              </p:par>
                              <p:par>
                                <p:cTn id="16" presetID="1" presetClass="entr" presetSubtype="0" fill="hold" grpId="0" nodeType="withEffect">
                                  <p:stCondLst>
                                    <p:cond delay="500"/>
                                  </p:stCondLst>
                                  <p:childTnLst>
                                    <p:set>
                                      <p:cBhvr>
                                        <p:cTn id="17" dur="1" fill="hold">
                                          <p:stCondLst>
                                            <p:cond delay="0"/>
                                          </p:stCondLst>
                                        </p:cTn>
                                        <p:tgtEl>
                                          <p:spTgt spid="244"/>
                                        </p:tgtEl>
                                        <p:attrNameLst>
                                          <p:attrName>style.visibility</p:attrName>
                                        </p:attrNameLst>
                                      </p:cBhvr>
                                      <p:to>
                                        <p:strVal val="visible"/>
                                      </p:to>
                                    </p:set>
                                  </p:childTnLst>
                                </p:cTn>
                              </p:par>
                              <p:par>
                                <p:cTn id="18" presetID="1" presetClass="entr" presetSubtype="0" fill="hold" nodeType="withEffect">
                                  <p:stCondLst>
                                    <p:cond delay="500"/>
                                  </p:stCondLst>
                                  <p:childTnLst>
                                    <p:set>
                                      <p:cBhvr>
                                        <p:cTn id="19" dur="1" fill="hold">
                                          <p:stCondLst>
                                            <p:cond delay="0"/>
                                          </p:stCondLst>
                                        </p:cTn>
                                        <p:tgtEl>
                                          <p:spTgt spid="2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P spid="217" grpId="0" animBg="1"/>
      <p:bldP spid="242" grpId="0"/>
      <p:bldP spid="244"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rgbClr val="000000"/>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24E2C4-2A67-4579-8FE8-358FB4C6E87E}"/>
              </a:ext>
            </a:extLst>
          </p:cNvPr>
          <p:cNvPicPr>
            <a:picLocks noChangeAspect="1"/>
          </p:cNvPicPr>
          <p:nvPr/>
        </p:nvPicPr>
        <p:blipFill>
          <a:blip r:embed="rId5"/>
          <a:srcRect l="4074" t="23037" r="3796" b="34370"/>
          <a:stretch/>
        </p:blipFill>
        <p:spPr>
          <a:xfrm>
            <a:off x="257175" y="6334125"/>
            <a:ext cx="647700" cy="371475"/>
          </a:xfrm>
          <a:prstGeom prst="rect">
            <a:avLst/>
          </a:prstGeom>
        </p:spPr>
      </p:pic>
      <p:pic>
        <p:nvPicPr>
          <p:cNvPr id="3" name="Picture 2">
            <a:extLst>
              <a:ext uri="{FF2B5EF4-FFF2-40B4-BE49-F238E27FC236}">
                <a16:creationId xmlns:a16="http://schemas.microsoft.com/office/drawing/2014/main" id="{34BDDDBD-2DB0-43AB-800B-8D1C7EBBA263}"/>
              </a:ext>
            </a:extLst>
          </p:cNvPr>
          <p:cNvPicPr>
            <a:picLocks noChangeAspect="1"/>
          </p:cNvPicPr>
          <p:nvPr/>
        </p:nvPicPr>
        <p:blipFill>
          <a:blip r:embed="rId6"/>
          <a:srcRect l="20000" t="96600"/>
          <a:stretch/>
        </p:blipFill>
        <p:spPr>
          <a:xfrm>
            <a:off x="1428750" y="6762750"/>
            <a:ext cx="10763250" cy="95250"/>
          </a:xfrm>
          <a:prstGeom prst="rect">
            <a:avLst/>
          </a:prstGeom>
        </p:spPr>
      </p:pic>
      <p:pic>
        <p:nvPicPr>
          <p:cNvPr id="51" name="Afbeelding 76" descr="Schermopname">
            <a:extLst>
              <a:ext uri="{FF2B5EF4-FFF2-40B4-BE49-F238E27FC236}">
                <a16:creationId xmlns:a16="http://schemas.microsoft.com/office/drawing/2014/main" id="{3D4EFFD3-D28E-F5AF-2A89-8A74B69E8B57}"/>
              </a:ext>
            </a:extLst>
          </p:cNvPr>
          <p:cNvPicPr>
            <a:picLocks noChangeAspect="1"/>
          </p:cNvPicPr>
          <p:nvPr/>
        </p:nvPicPr>
        <p:blipFill rotWithShape="1">
          <a:blip r:embed="rId7">
            <a:extLst>
              <a:ext uri="{28A0092B-C50C-407E-A947-70E740481C1C}">
                <a14:useLocalDpi xmlns:a14="http://schemas.microsoft.com/office/drawing/2010/main" val="0"/>
              </a:ext>
            </a:extLst>
          </a:blip>
          <a:srcRect l="1374" r="1374"/>
          <a:stretch/>
        </p:blipFill>
        <p:spPr>
          <a:xfrm>
            <a:off x="9082745" y="3133807"/>
            <a:ext cx="1008000" cy="1008000"/>
          </a:xfrm>
          <a:prstGeom prst="rect">
            <a:avLst/>
          </a:prstGeom>
          <a:ln>
            <a:solidFill>
              <a:srgbClr val="FFFFFF"/>
            </a:solidFill>
          </a:ln>
        </p:spPr>
      </p:pic>
      <p:pic>
        <p:nvPicPr>
          <p:cNvPr id="52" name="Afbeelding 26">
            <a:extLst>
              <a:ext uri="{FF2B5EF4-FFF2-40B4-BE49-F238E27FC236}">
                <a16:creationId xmlns:a16="http://schemas.microsoft.com/office/drawing/2014/main" id="{709F6D58-3DFC-9036-18D3-5D7C11CC1CC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3516" r="3516"/>
          <a:stretch/>
        </p:blipFill>
        <p:spPr>
          <a:xfrm>
            <a:off x="10222783" y="937206"/>
            <a:ext cx="1008000" cy="1008000"/>
          </a:xfrm>
          <a:prstGeom prst="rect">
            <a:avLst/>
          </a:prstGeom>
          <a:ln>
            <a:solidFill>
              <a:srgbClr val="FFFFFF"/>
            </a:solidFill>
          </a:ln>
        </p:spPr>
      </p:pic>
      <p:pic>
        <p:nvPicPr>
          <p:cNvPr id="53" name="Afbeelding 29">
            <a:extLst>
              <a:ext uri="{FF2B5EF4-FFF2-40B4-BE49-F238E27FC236}">
                <a16:creationId xmlns:a16="http://schemas.microsoft.com/office/drawing/2014/main" id="{6EF5484E-DA30-D3D0-33E6-B40AE549C6BB}"/>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071" r="1071"/>
          <a:stretch/>
        </p:blipFill>
        <p:spPr>
          <a:xfrm>
            <a:off x="10235784" y="5336958"/>
            <a:ext cx="1008000" cy="1008000"/>
          </a:xfrm>
          <a:prstGeom prst="rect">
            <a:avLst/>
          </a:prstGeom>
          <a:ln>
            <a:solidFill>
              <a:srgbClr val="FFFFFF"/>
            </a:solidFill>
          </a:ln>
        </p:spPr>
      </p:pic>
      <p:pic>
        <p:nvPicPr>
          <p:cNvPr id="54" name="Afbeelding 19">
            <a:extLst>
              <a:ext uri="{FF2B5EF4-FFF2-40B4-BE49-F238E27FC236}">
                <a16:creationId xmlns:a16="http://schemas.microsoft.com/office/drawing/2014/main" id="{EC40BFF8-8C3C-2D19-6CF1-5E194124EF5A}"/>
              </a:ext>
            </a:extLst>
          </p:cNvPr>
          <p:cNvPicPr>
            <a:picLocks noChangeAspect="1"/>
          </p:cNvPicPr>
          <p:nvPr/>
        </p:nvPicPr>
        <p:blipFill rotWithShape="1">
          <a:blip r:embed="rId10">
            <a:extLst>
              <a:ext uri="{28A0092B-C50C-407E-A947-70E740481C1C}">
                <a14:useLocalDpi xmlns:a14="http://schemas.microsoft.com/office/drawing/2010/main" val="0"/>
              </a:ext>
            </a:extLst>
          </a:blip>
          <a:srcRect b="32469"/>
          <a:stretch/>
        </p:blipFill>
        <p:spPr>
          <a:xfrm>
            <a:off x="7616980" y="937206"/>
            <a:ext cx="790005" cy="5400000"/>
          </a:xfrm>
          <a:prstGeom prst="rect">
            <a:avLst/>
          </a:prstGeom>
          <a:ln>
            <a:solidFill>
              <a:srgbClr val="03063D"/>
            </a:solidFill>
          </a:ln>
        </p:spPr>
      </p:pic>
      <p:pic>
        <p:nvPicPr>
          <p:cNvPr id="55" name="Afbeelding 39">
            <a:extLst>
              <a:ext uri="{FF2B5EF4-FFF2-40B4-BE49-F238E27FC236}">
                <a16:creationId xmlns:a16="http://schemas.microsoft.com/office/drawing/2014/main" id="{2886DE23-8757-BC7B-D581-FFF860734DC2}"/>
              </a:ext>
            </a:extLst>
          </p:cNvPr>
          <p:cNvPicPr>
            <a:picLocks/>
          </p:cNvPicPr>
          <p:nvPr/>
        </p:nvPicPr>
        <p:blipFill>
          <a:blip r:embed="rId11"/>
          <a:stretch>
            <a:fillRect/>
          </a:stretch>
        </p:blipFill>
        <p:spPr>
          <a:xfrm>
            <a:off x="9085897" y="937206"/>
            <a:ext cx="1008000" cy="1008000"/>
          </a:xfrm>
          <a:prstGeom prst="rect">
            <a:avLst/>
          </a:prstGeom>
          <a:ln>
            <a:solidFill>
              <a:srgbClr val="03063D"/>
            </a:solidFill>
          </a:ln>
        </p:spPr>
      </p:pic>
      <p:pic>
        <p:nvPicPr>
          <p:cNvPr id="56" name="Afbeelding 14">
            <a:extLst>
              <a:ext uri="{FF2B5EF4-FFF2-40B4-BE49-F238E27FC236}">
                <a16:creationId xmlns:a16="http://schemas.microsoft.com/office/drawing/2014/main" id="{A486C8C1-6AB4-9901-C4A2-0BD0DBA8B80F}"/>
              </a:ext>
            </a:extLst>
          </p:cNvPr>
          <p:cNvPicPr>
            <a:picLocks/>
          </p:cNvPicPr>
          <p:nvPr/>
        </p:nvPicPr>
        <p:blipFill>
          <a:blip r:embed="rId12"/>
          <a:stretch>
            <a:fillRect/>
          </a:stretch>
        </p:blipFill>
        <p:spPr>
          <a:xfrm>
            <a:off x="10222783" y="3133807"/>
            <a:ext cx="1008000" cy="1008000"/>
          </a:xfrm>
          <a:prstGeom prst="rect">
            <a:avLst/>
          </a:prstGeom>
          <a:ln>
            <a:solidFill>
              <a:srgbClr val="FFFFFF"/>
            </a:solidFill>
          </a:ln>
        </p:spPr>
      </p:pic>
      <p:pic>
        <p:nvPicPr>
          <p:cNvPr id="57" name="Afbeelding 8">
            <a:extLst>
              <a:ext uri="{FF2B5EF4-FFF2-40B4-BE49-F238E27FC236}">
                <a16:creationId xmlns:a16="http://schemas.microsoft.com/office/drawing/2014/main" id="{824FD2FE-A7E4-C8A9-D355-9A0CE2C279F4}"/>
              </a:ext>
            </a:extLst>
          </p:cNvPr>
          <p:cNvPicPr>
            <a:picLocks/>
          </p:cNvPicPr>
          <p:nvPr/>
        </p:nvPicPr>
        <p:blipFill>
          <a:blip r:embed="rId13"/>
          <a:stretch>
            <a:fillRect/>
          </a:stretch>
        </p:blipFill>
        <p:spPr>
          <a:xfrm>
            <a:off x="9082745" y="2035807"/>
            <a:ext cx="1008000" cy="1008000"/>
          </a:xfrm>
          <a:prstGeom prst="rect">
            <a:avLst/>
          </a:prstGeom>
          <a:ln>
            <a:solidFill>
              <a:srgbClr val="FFFFFF"/>
            </a:solidFill>
          </a:ln>
        </p:spPr>
      </p:pic>
      <p:pic>
        <p:nvPicPr>
          <p:cNvPr id="58" name="Afbeelding 10">
            <a:extLst>
              <a:ext uri="{FF2B5EF4-FFF2-40B4-BE49-F238E27FC236}">
                <a16:creationId xmlns:a16="http://schemas.microsoft.com/office/drawing/2014/main" id="{4D7B958C-DD7D-B633-088F-A402DF92E61E}"/>
              </a:ext>
            </a:extLst>
          </p:cNvPr>
          <p:cNvPicPr>
            <a:picLocks/>
          </p:cNvPicPr>
          <p:nvPr/>
        </p:nvPicPr>
        <p:blipFill>
          <a:blip r:embed="rId14"/>
          <a:stretch>
            <a:fillRect/>
          </a:stretch>
        </p:blipFill>
        <p:spPr>
          <a:xfrm>
            <a:off x="9082745" y="4231807"/>
            <a:ext cx="1008000" cy="1008000"/>
          </a:xfrm>
          <a:prstGeom prst="rect">
            <a:avLst/>
          </a:prstGeom>
          <a:ln>
            <a:solidFill>
              <a:srgbClr val="FFFFFF"/>
            </a:solidFill>
          </a:ln>
        </p:spPr>
      </p:pic>
      <p:pic>
        <p:nvPicPr>
          <p:cNvPr id="59" name="Afbeelding 11">
            <a:extLst>
              <a:ext uri="{FF2B5EF4-FFF2-40B4-BE49-F238E27FC236}">
                <a16:creationId xmlns:a16="http://schemas.microsoft.com/office/drawing/2014/main" id="{89CB2C3F-3F41-7857-A347-E58D30701B3C}"/>
              </a:ext>
            </a:extLst>
          </p:cNvPr>
          <p:cNvPicPr>
            <a:picLocks/>
          </p:cNvPicPr>
          <p:nvPr/>
        </p:nvPicPr>
        <p:blipFill>
          <a:blip r:embed="rId15"/>
          <a:stretch>
            <a:fillRect/>
          </a:stretch>
        </p:blipFill>
        <p:spPr>
          <a:xfrm>
            <a:off x="9082745" y="5329807"/>
            <a:ext cx="1008000" cy="1008000"/>
          </a:xfrm>
          <a:prstGeom prst="rect">
            <a:avLst/>
          </a:prstGeom>
          <a:ln>
            <a:solidFill>
              <a:srgbClr val="03063D"/>
            </a:solidFill>
          </a:ln>
        </p:spPr>
      </p:pic>
      <p:sp>
        <p:nvSpPr>
          <p:cNvPr id="60" name="Tekstvak 87">
            <a:extLst>
              <a:ext uri="{FF2B5EF4-FFF2-40B4-BE49-F238E27FC236}">
                <a16:creationId xmlns:a16="http://schemas.microsoft.com/office/drawing/2014/main" id="{A2354C14-19EA-9539-4A9B-89924B0717CC}"/>
              </a:ext>
            </a:extLst>
          </p:cNvPr>
          <p:cNvSpPr txBox="1"/>
          <p:nvPr/>
        </p:nvSpPr>
        <p:spPr>
          <a:xfrm rot="16200000">
            <a:off x="6159120" y="3130071"/>
            <a:ext cx="1899997" cy="267033"/>
          </a:xfrm>
          <a:prstGeom prst="rect">
            <a:avLst/>
          </a:prstGeom>
          <a:noFill/>
          <a:ln>
            <a:noFill/>
          </a:ln>
        </p:spPr>
        <p:txBody>
          <a:bodyPr wrap="square" rtlCol="0">
            <a:spAutoFit/>
          </a:bodyPr>
          <a:lstStyle/>
          <a:p>
            <a:pPr algn="ctr" defTabSz="457200">
              <a:defRPr/>
            </a:pPr>
            <a:r>
              <a:rPr lang="nl-BE" sz="1100" dirty="0" err="1">
                <a:solidFill>
                  <a:prstClr val="white"/>
                </a:solidFill>
                <a:latin typeface="Calibri" panose="020F0502020204030204"/>
              </a:rPr>
              <a:t>Lesion</a:t>
            </a:r>
            <a:r>
              <a:rPr lang="nl-BE" sz="1100" dirty="0">
                <a:solidFill>
                  <a:prstClr val="white"/>
                </a:solidFill>
                <a:latin typeface="Calibri" panose="020F0502020204030204"/>
              </a:rPr>
              <a:t> </a:t>
            </a:r>
            <a:r>
              <a:rPr lang="nl-BE" sz="1100" dirty="0" err="1">
                <a:solidFill>
                  <a:prstClr val="white"/>
                </a:solidFill>
                <a:latin typeface="Calibri" panose="020F0502020204030204"/>
              </a:rPr>
              <a:t>length</a:t>
            </a:r>
            <a:r>
              <a:rPr lang="nl-BE" sz="1100" dirty="0">
                <a:solidFill>
                  <a:prstClr val="white"/>
                </a:solidFill>
                <a:latin typeface="Calibri" panose="020F0502020204030204"/>
              </a:rPr>
              <a:t> </a:t>
            </a:r>
            <a:r>
              <a:rPr lang="en-VI" sz="1100" dirty="0">
                <a:solidFill>
                  <a:prstClr val="white"/>
                </a:solidFill>
                <a:latin typeface="Calibri" panose="020F0502020204030204"/>
              </a:rPr>
              <a:t>4</a:t>
            </a:r>
            <a:r>
              <a:rPr lang="nl-BE" sz="1100" dirty="0">
                <a:solidFill>
                  <a:prstClr val="white"/>
                </a:solidFill>
                <a:latin typeface="Calibri" panose="020F0502020204030204"/>
              </a:rPr>
              <a:t>8 mm </a:t>
            </a:r>
          </a:p>
        </p:txBody>
      </p:sp>
      <p:sp>
        <p:nvSpPr>
          <p:cNvPr id="61" name="Tekstvak 55">
            <a:extLst>
              <a:ext uri="{FF2B5EF4-FFF2-40B4-BE49-F238E27FC236}">
                <a16:creationId xmlns:a16="http://schemas.microsoft.com/office/drawing/2014/main" id="{264BAB64-B988-2CC5-7A09-571EDC7120EB}"/>
              </a:ext>
            </a:extLst>
          </p:cNvPr>
          <p:cNvSpPr txBox="1"/>
          <p:nvPr/>
        </p:nvSpPr>
        <p:spPr>
          <a:xfrm rot="16200000">
            <a:off x="6379664" y="3109901"/>
            <a:ext cx="1881838" cy="261610"/>
          </a:xfrm>
          <a:prstGeom prst="rect">
            <a:avLst/>
          </a:prstGeom>
          <a:noFill/>
          <a:ln>
            <a:noFill/>
          </a:ln>
        </p:spPr>
        <p:txBody>
          <a:bodyPr wrap="square" rtlCol="0">
            <a:spAutoFit/>
          </a:bodyPr>
          <a:lstStyle/>
          <a:p>
            <a:pPr algn="ctr" defTabSz="457200">
              <a:defRPr/>
            </a:pPr>
            <a:r>
              <a:rPr lang="nl-BE" sz="1100" dirty="0">
                <a:solidFill>
                  <a:prstClr val="white">
                    <a:lumMod val="50000"/>
                  </a:prstClr>
                </a:solidFill>
                <a:latin typeface="Calibri" panose="020F0502020204030204"/>
              </a:rPr>
              <a:t>Normal to normal</a:t>
            </a:r>
          </a:p>
        </p:txBody>
      </p:sp>
      <p:pic>
        <p:nvPicPr>
          <p:cNvPr id="62" name="Afbeelding 3">
            <a:extLst>
              <a:ext uri="{FF2B5EF4-FFF2-40B4-BE49-F238E27FC236}">
                <a16:creationId xmlns:a16="http://schemas.microsoft.com/office/drawing/2014/main" id="{BDEB1DC5-8CF4-DCA3-3175-04E8A42285D4}"/>
              </a:ext>
            </a:extLst>
          </p:cNvPr>
          <p:cNvPicPr>
            <a:picLocks noChangeAspect="1"/>
          </p:cNvPicPr>
          <p:nvPr/>
        </p:nvPicPr>
        <p:blipFill>
          <a:blip r:embed="rId16"/>
          <a:stretch>
            <a:fillRect/>
          </a:stretch>
        </p:blipFill>
        <p:spPr>
          <a:xfrm>
            <a:off x="6223277" y="937807"/>
            <a:ext cx="734140" cy="5400000"/>
          </a:xfrm>
          <a:prstGeom prst="rect">
            <a:avLst/>
          </a:prstGeom>
          <a:ln>
            <a:solidFill>
              <a:srgbClr val="FFFFFF"/>
            </a:solidFill>
          </a:ln>
        </p:spPr>
      </p:pic>
      <p:sp>
        <p:nvSpPr>
          <p:cNvPr id="63" name="Tekstvak 79">
            <a:extLst>
              <a:ext uri="{FF2B5EF4-FFF2-40B4-BE49-F238E27FC236}">
                <a16:creationId xmlns:a16="http://schemas.microsoft.com/office/drawing/2014/main" id="{DD24480C-295C-B847-4EC7-CFCBC15F2FD4}"/>
              </a:ext>
            </a:extLst>
          </p:cNvPr>
          <p:cNvSpPr txBox="1"/>
          <p:nvPr/>
        </p:nvSpPr>
        <p:spPr>
          <a:xfrm>
            <a:off x="6223277" y="6364320"/>
            <a:ext cx="2213476" cy="287771"/>
          </a:xfrm>
          <a:prstGeom prst="rect">
            <a:avLst/>
          </a:prstGeom>
          <a:noFill/>
        </p:spPr>
        <p:txBody>
          <a:bodyPr wrap="square" rtlCol="0">
            <a:spAutoFit/>
          </a:bodyPr>
          <a:lstStyle/>
          <a:p>
            <a:pPr algn="ctr">
              <a:defRPr/>
            </a:pPr>
            <a:r>
              <a:rPr lang="nl-BE" sz="1270" b="1" dirty="0">
                <a:solidFill>
                  <a:srgbClr val="FFFFFF"/>
                </a:solidFill>
                <a:latin typeface="Arial"/>
              </a:rPr>
              <a:t>Straight MPR</a:t>
            </a:r>
          </a:p>
        </p:txBody>
      </p:sp>
      <p:sp>
        <p:nvSpPr>
          <p:cNvPr id="64" name="Tekstvak 50">
            <a:extLst>
              <a:ext uri="{FF2B5EF4-FFF2-40B4-BE49-F238E27FC236}">
                <a16:creationId xmlns:a16="http://schemas.microsoft.com/office/drawing/2014/main" id="{A9219BB2-68A1-EE22-176F-44D290562C3B}"/>
              </a:ext>
            </a:extLst>
          </p:cNvPr>
          <p:cNvSpPr txBox="1"/>
          <p:nvPr/>
        </p:nvSpPr>
        <p:spPr>
          <a:xfrm>
            <a:off x="9044437" y="6364320"/>
            <a:ext cx="2356692" cy="287771"/>
          </a:xfrm>
          <a:prstGeom prst="rect">
            <a:avLst/>
          </a:prstGeom>
          <a:noFill/>
        </p:spPr>
        <p:txBody>
          <a:bodyPr wrap="square" rtlCol="0">
            <a:spAutoFit/>
          </a:bodyPr>
          <a:lstStyle/>
          <a:p>
            <a:pPr algn="ctr">
              <a:defRPr/>
            </a:pPr>
            <a:r>
              <a:rPr lang="nl-BE" sz="1270" b="1" dirty="0">
                <a:solidFill>
                  <a:srgbClr val="FFFFFF"/>
                </a:solidFill>
                <a:latin typeface="Arial"/>
              </a:rPr>
              <a:t>Cross-</a:t>
            </a:r>
            <a:r>
              <a:rPr lang="nl-BE" sz="1270" b="1" dirty="0" err="1">
                <a:solidFill>
                  <a:srgbClr val="FFFFFF"/>
                </a:solidFill>
                <a:latin typeface="Arial"/>
              </a:rPr>
              <a:t>sections</a:t>
            </a:r>
            <a:endParaRPr lang="nl-BE" sz="1270" b="1" dirty="0">
              <a:solidFill>
                <a:srgbClr val="FFFFFF"/>
              </a:solidFill>
              <a:latin typeface="Arial"/>
            </a:endParaRPr>
          </a:p>
        </p:txBody>
      </p:sp>
      <p:sp>
        <p:nvSpPr>
          <p:cNvPr id="65" name="Rechthoek 16">
            <a:extLst>
              <a:ext uri="{FF2B5EF4-FFF2-40B4-BE49-F238E27FC236}">
                <a16:creationId xmlns:a16="http://schemas.microsoft.com/office/drawing/2014/main" id="{77121E70-3D60-7EFF-D07F-E8592B7AE2E6}"/>
              </a:ext>
            </a:extLst>
          </p:cNvPr>
          <p:cNvSpPr/>
          <p:nvPr/>
        </p:nvSpPr>
        <p:spPr>
          <a:xfrm>
            <a:off x="10461470" y="3926363"/>
            <a:ext cx="587020" cy="215444"/>
          </a:xfrm>
          <a:prstGeom prst="rect">
            <a:avLst/>
          </a:prstGeom>
        </p:spPr>
        <p:txBody>
          <a:bodyPr wrap="none">
            <a:spAutoFit/>
          </a:bodyPr>
          <a:lstStyle/>
          <a:p>
            <a:pPr algn="ctr" defTabSz="645109">
              <a:defRPr/>
            </a:pPr>
            <a:r>
              <a:rPr lang="en-US" sz="800" kern="0" dirty="0">
                <a:solidFill>
                  <a:srgbClr val="FFFFFF"/>
                </a:solidFill>
                <a:latin typeface="Arial"/>
              </a:rPr>
              <a:t>PB </a:t>
            </a:r>
            <a:r>
              <a:rPr lang="en-VI" sz="800" kern="0" dirty="0">
                <a:solidFill>
                  <a:srgbClr val="FFFFFF"/>
                </a:solidFill>
                <a:latin typeface="Arial"/>
              </a:rPr>
              <a:t>97</a:t>
            </a:r>
            <a:r>
              <a:rPr lang="en-029" sz="800" kern="0" dirty="0">
                <a:solidFill>
                  <a:srgbClr val="FFFFFF"/>
                </a:solidFill>
                <a:latin typeface="Arial"/>
              </a:rPr>
              <a:t> </a:t>
            </a:r>
            <a:r>
              <a:rPr lang="en-US" sz="800" kern="0" dirty="0">
                <a:solidFill>
                  <a:srgbClr val="FFFFFF"/>
                </a:solidFill>
                <a:latin typeface="Arial"/>
              </a:rPr>
              <a:t>%</a:t>
            </a:r>
          </a:p>
        </p:txBody>
      </p:sp>
      <p:sp>
        <p:nvSpPr>
          <p:cNvPr id="66" name="Tekstvak 78">
            <a:extLst>
              <a:ext uri="{FF2B5EF4-FFF2-40B4-BE49-F238E27FC236}">
                <a16:creationId xmlns:a16="http://schemas.microsoft.com/office/drawing/2014/main" id="{6312A8E6-EF8E-9E29-6DA6-3B0859D249A2}"/>
              </a:ext>
            </a:extLst>
          </p:cNvPr>
          <p:cNvSpPr txBox="1"/>
          <p:nvPr/>
        </p:nvSpPr>
        <p:spPr>
          <a:xfrm>
            <a:off x="1119429" y="6364320"/>
            <a:ext cx="4339705" cy="287771"/>
          </a:xfrm>
          <a:prstGeom prst="rect">
            <a:avLst/>
          </a:prstGeom>
          <a:noFill/>
        </p:spPr>
        <p:txBody>
          <a:bodyPr wrap="square" rtlCol="0">
            <a:spAutoFit/>
          </a:bodyPr>
          <a:lstStyle/>
          <a:p>
            <a:pPr algn="ctr">
              <a:defRPr/>
            </a:pPr>
            <a:r>
              <a:rPr lang="nl-BE" sz="1270" b="1" dirty="0" err="1">
                <a:solidFill>
                  <a:srgbClr val="FFFFFF"/>
                </a:solidFill>
                <a:latin typeface="Arial"/>
              </a:rPr>
              <a:t>Curved</a:t>
            </a:r>
            <a:r>
              <a:rPr lang="nl-BE" sz="1270" b="1" dirty="0">
                <a:solidFill>
                  <a:srgbClr val="FFFFFF"/>
                </a:solidFill>
                <a:latin typeface="Arial"/>
              </a:rPr>
              <a:t> </a:t>
            </a:r>
            <a:r>
              <a:rPr lang="nl-BE" sz="1270" b="1" dirty="0" err="1">
                <a:solidFill>
                  <a:srgbClr val="FFFFFF"/>
                </a:solidFill>
                <a:latin typeface="Arial"/>
              </a:rPr>
              <a:t>Multiplanar</a:t>
            </a:r>
            <a:r>
              <a:rPr lang="nl-BE" sz="1270" b="1" dirty="0">
                <a:solidFill>
                  <a:srgbClr val="FFFFFF"/>
                </a:solidFill>
                <a:latin typeface="Arial"/>
              </a:rPr>
              <a:t> </a:t>
            </a:r>
            <a:r>
              <a:rPr lang="nl-BE" sz="1270" b="1" dirty="0" err="1">
                <a:solidFill>
                  <a:srgbClr val="FFFFFF"/>
                </a:solidFill>
                <a:latin typeface="Arial"/>
              </a:rPr>
              <a:t>Reconstruction</a:t>
            </a:r>
            <a:r>
              <a:rPr lang="nl-BE" sz="1270" b="1" dirty="0">
                <a:solidFill>
                  <a:srgbClr val="FFFFFF"/>
                </a:solidFill>
                <a:latin typeface="Arial"/>
              </a:rPr>
              <a:t> (</a:t>
            </a:r>
            <a:r>
              <a:rPr lang="nl-BE" sz="1270" b="1" dirty="0" err="1">
                <a:solidFill>
                  <a:srgbClr val="FFFFFF"/>
                </a:solidFill>
                <a:latin typeface="Arial"/>
              </a:rPr>
              <a:t>Curved</a:t>
            </a:r>
            <a:r>
              <a:rPr lang="nl-BE" sz="1270" b="1" dirty="0">
                <a:solidFill>
                  <a:srgbClr val="FFFFFF"/>
                </a:solidFill>
                <a:latin typeface="Arial"/>
              </a:rPr>
              <a:t> MPR)</a:t>
            </a:r>
          </a:p>
        </p:txBody>
      </p:sp>
      <p:cxnSp>
        <p:nvCxnSpPr>
          <p:cNvPr id="67" name="Rechte verbindingslijn 81">
            <a:extLst>
              <a:ext uri="{FF2B5EF4-FFF2-40B4-BE49-F238E27FC236}">
                <a16:creationId xmlns:a16="http://schemas.microsoft.com/office/drawing/2014/main" id="{D4CFB8FB-750E-A5C4-2BDC-6F0177DF13B3}"/>
              </a:ext>
            </a:extLst>
          </p:cNvPr>
          <p:cNvCxnSpPr>
            <a:cxnSpLocks/>
            <a:endCxn id="59" idx="1"/>
          </p:cNvCxnSpPr>
          <p:nvPr/>
        </p:nvCxnSpPr>
        <p:spPr>
          <a:xfrm>
            <a:off x="8418510" y="4490472"/>
            <a:ext cx="664235" cy="1343335"/>
          </a:xfrm>
          <a:prstGeom prst="line">
            <a:avLst/>
          </a:prstGeom>
          <a:noFill/>
          <a:ln w="12700" cap="flat" cmpd="sng" algn="ctr">
            <a:solidFill>
              <a:srgbClr val="03063D"/>
            </a:solidFill>
            <a:prstDash val="dashDot"/>
          </a:ln>
          <a:effectLst/>
        </p:spPr>
      </p:cxnSp>
      <p:cxnSp>
        <p:nvCxnSpPr>
          <p:cNvPr id="68" name="Rechte verbindingslijn 83">
            <a:extLst>
              <a:ext uri="{FF2B5EF4-FFF2-40B4-BE49-F238E27FC236}">
                <a16:creationId xmlns:a16="http://schemas.microsoft.com/office/drawing/2014/main" id="{B9452DFB-7DB3-854A-5014-1192B06163DE}"/>
              </a:ext>
            </a:extLst>
          </p:cNvPr>
          <p:cNvCxnSpPr>
            <a:cxnSpLocks/>
          </p:cNvCxnSpPr>
          <p:nvPr/>
        </p:nvCxnSpPr>
        <p:spPr>
          <a:xfrm>
            <a:off x="8436759" y="3476837"/>
            <a:ext cx="636885" cy="188633"/>
          </a:xfrm>
          <a:prstGeom prst="line">
            <a:avLst/>
          </a:prstGeom>
          <a:noFill/>
          <a:ln w="12700" cap="flat" cmpd="sng" algn="ctr">
            <a:solidFill>
              <a:srgbClr val="03063D"/>
            </a:solidFill>
            <a:prstDash val="dashDot"/>
          </a:ln>
          <a:effectLst/>
        </p:spPr>
      </p:cxnSp>
      <p:cxnSp>
        <p:nvCxnSpPr>
          <p:cNvPr id="69" name="Rechte verbindingslijn 104">
            <a:extLst>
              <a:ext uri="{FF2B5EF4-FFF2-40B4-BE49-F238E27FC236}">
                <a16:creationId xmlns:a16="http://schemas.microsoft.com/office/drawing/2014/main" id="{16A60F87-7154-2E8C-4A03-C3F4BB568215}"/>
              </a:ext>
            </a:extLst>
          </p:cNvPr>
          <p:cNvCxnSpPr>
            <a:cxnSpLocks/>
          </p:cNvCxnSpPr>
          <p:nvPr/>
        </p:nvCxnSpPr>
        <p:spPr>
          <a:xfrm>
            <a:off x="8413891" y="3870178"/>
            <a:ext cx="659753" cy="893292"/>
          </a:xfrm>
          <a:prstGeom prst="line">
            <a:avLst/>
          </a:prstGeom>
          <a:noFill/>
          <a:ln w="12700" cap="flat" cmpd="sng" algn="ctr">
            <a:solidFill>
              <a:srgbClr val="03063D"/>
            </a:solidFill>
            <a:prstDash val="dashDot"/>
          </a:ln>
          <a:effectLst/>
        </p:spPr>
      </p:cxnSp>
      <p:cxnSp>
        <p:nvCxnSpPr>
          <p:cNvPr id="70" name="Rechte verbindingslijn 105">
            <a:extLst>
              <a:ext uri="{FF2B5EF4-FFF2-40B4-BE49-F238E27FC236}">
                <a16:creationId xmlns:a16="http://schemas.microsoft.com/office/drawing/2014/main" id="{04AFD686-FA33-CA7D-4BD2-81B92032F6D9}"/>
              </a:ext>
            </a:extLst>
          </p:cNvPr>
          <p:cNvCxnSpPr>
            <a:cxnSpLocks/>
          </p:cNvCxnSpPr>
          <p:nvPr/>
        </p:nvCxnSpPr>
        <p:spPr>
          <a:xfrm flipV="1">
            <a:off x="8413891" y="2567470"/>
            <a:ext cx="659753" cy="432971"/>
          </a:xfrm>
          <a:prstGeom prst="line">
            <a:avLst/>
          </a:prstGeom>
          <a:noFill/>
          <a:ln w="12700" cap="flat" cmpd="sng" algn="ctr">
            <a:solidFill>
              <a:srgbClr val="03063D"/>
            </a:solidFill>
            <a:prstDash val="dashDot"/>
          </a:ln>
          <a:effectLst/>
        </p:spPr>
      </p:cxnSp>
      <p:cxnSp>
        <p:nvCxnSpPr>
          <p:cNvPr id="71" name="Rechte verbindingslijn 106">
            <a:extLst>
              <a:ext uri="{FF2B5EF4-FFF2-40B4-BE49-F238E27FC236}">
                <a16:creationId xmlns:a16="http://schemas.microsoft.com/office/drawing/2014/main" id="{F7A9B1E5-6931-42DF-68FE-049DBA4A7712}"/>
              </a:ext>
            </a:extLst>
          </p:cNvPr>
          <p:cNvCxnSpPr>
            <a:cxnSpLocks/>
          </p:cNvCxnSpPr>
          <p:nvPr/>
        </p:nvCxnSpPr>
        <p:spPr>
          <a:xfrm flipV="1">
            <a:off x="8413499" y="1469471"/>
            <a:ext cx="660145" cy="689074"/>
          </a:xfrm>
          <a:prstGeom prst="line">
            <a:avLst/>
          </a:prstGeom>
          <a:noFill/>
          <a:ln w="12700" cap="flat" cmpd="sng" algn="ctr">
            <a:solidFill>
              <a:srgbClr val="03063D"/>
            </a:solidFill>
            <a:prstDash val="dashDot"/>
          </a:ln>
          <a:effectLst/>
        </p:spPr>
      </p:cxnSp>
      <p:sp>
        <p:nvSpPr>
          <p:cNvPr id="72" name="正方形/長方形 47">
            <a:extLst>
              <a:ext uri="{FF2B5EF4-FFF2-40B4-BE49-F238E27FC236}">
                <a16:creationId xmlns:a16="http://schemas.microsoft.com/office/drawing/2014/main" id="{8B95BB7F-D516-DD18-5D92-CC9B1A2D102C}"/>
              </a:ext>
            </a:extLst>
          </p:cNvPr>
          <p:cNvSpPr/>
          <p:nvPr/>
        </p:nvSpPr>
        <p:spPr>
          <a:xfrm>
            <a:off x="9078073" y="993008"/>
            <a:ext cx="244256" cy="188633"/>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200" b="0" i="0" u="none" strike="noStrike" kern="0" cap="none" spc="0" normalizeH="0" baseline="0" noProof="0" dirty="0">
                <a:ln>
                  <a:noFill/>
                </a:ln>
                <a:solidFill>
                  <a:srgbClr val="FFFFFF"/>
                </a:solidFill>
                <a:effectLst/>
                <a:uLnTx/>
                <a:uFillTx/>
                <a:latin typeface="Arial"/>
                <a:ea typeface="ＭＳ Ｐゴシック" panose="020B0600070205080204" pitchFamily="34" charset="-128"/>
                <a:cs typeface="+mn-cs"/>
              </a:rPr>
              <a:t>A</a:t>
            </a:r>
            <a:endParaRPr kumimoji="1" lang="ja-JP" altLang="en-US" sz="1200" b="0" i="0" u="none" strike="noStrike" kern="0" cap="none" spc="0" normalizeH="0" baseline="0" noProof="0" dirty="0">
              <a:ln>
                <a:noFill/>
              </a:ln>
              <a:solidFill>
                <a:srgbClr val="FFFFFF"/>
              </a:solidFill>
              <a:effectLst/>
              <a:uLnTx/>
              <a:uFillTx/>
              <a:latin typeface="Arial"/>
              <a:ea typeface="ＭＳ Ｐゴシック" panose="020B0600070205080204" pitchFamily="34" charset="-128"/>
              <a:cs typeface="+mn-cs"/>
            </a:endParaRPr>
          </a:p>
        </p:txBody>
      </p:sp>
      <p:sp>
        <p:nvSpPr>
          <p:cNvPr id="73" name="正方形/長方形 51">
            <a:extLst>
              <a:ext uri="{FF2B5EF4-FFF2-40B4-BE49-F238E27FC236}">
                <a16:creationId xmlns:a16="http://schemas.microsoft.com/office/drawing/2014/main" id="{BA58FF40-2CA4-93AA-8C97-1714ED952271}"/>
              </a:ext>
            </a:extLst>
          </p:cNvPr>
          <p:cNvSpPr/>
          <p:nvPr/>
        </p:nvSpPr>
        <p:spPr>
          <a:xfrm>
            <a:off x="9073209" y="2065754"/>
            <a:ext cx="244256" cy="188633"/>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200" b="0" i="0" u="none" strike="noStrike" kern="0" cap="none" spc="0" normalizeH="0" baseline="0" noProof="0" dirty="0">
                <a:ln>
                  <a:noFill/>
                </a:ln>
                <a:solidFill>
                  <a:srgbClr val="FFFFFF"/>
                </a:solidFill>
                <a:effectLst/>
                <a:uLnTx/>
                <a:uFillTx/>
                <a:latin typeface="Arial"/>
                <a:ea typeface="ＭＳ Ｐゴシック" panose="020B0600070205080204" pitchFamily="34" charset="-128"/>
                <a:cs typeface="+mn-cs"/>
              </a:rPr>
              <a:t>B</a:t>
            </a:r>
            <a:endParaRPr kumimoji="1" lang="ja-JP" altLang="en-US" sz="1200" b="0" i="0" u="none" strike="noStrike" kern="0" cap="none" spc="0" normalizeH="0" baseline="0" noProof="0" dirty="0">
              <a:ln>
                <a:noFill/>
              </a:ln>
              <a:solidFill>
                <a:srgbClr val="FFFFFF"/>
              </a:solidFill>
              <a:effectLst/>
              <a:uLnTx/>
              <a:uFillTx/>
              <a:latin typeface="Arial"/>
              <a:ea typeface="ＭＳ Ｐゴシック" panose="020B0600070205080204" pitchFamily="34" charset="-128"/>
              <a:cs typeface="+mn-cs"/>
            </a:endParaRPr>
          </a:p>
        </p:txBody>
      </p:sp>
      <p:sp>
        <p:nvSpPr>
          <p:cNvPr id="74" name="正方形/長方形 52">
            <a:extLst>
              <a:ext uri="{FF2B5EF4-FFF2-40B4-BE49-F238E27FC236}">
                <a16:creationId xmlns:a16="http://schemas.microsoft.com/office/drawing/2014/main" id="{4C526AB2-4185-DF69-70A2-7C9AABBB7573}"/>
              </a:ext>
            </a:extLst>
          </p:cNvPr>
          <p:cNvSpPr/>
          <p:nvPr/>
        </p:nvSpPr>
        <p:spPr>
          <a:xfrm>
            <a:off x="9073209" y="3167162"/>
            <a:ext cx="244256" cy="188633"/>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200" b="0" i="0" u="none" strike="noStrike" kern="0" cap="none" spc="0" normalizeH="0" baseline="0" noProof="0" dirty="0">
                <a:ln>
                  <a:noFill/>
                </a:ln>
                <a:solidFill>
                  <a:srgbClr val="FFFFFF"/>
                </a:solidFill>
                <a:effectLst/>
                <a:uLnTx/>
                <a:uFillTx/>
                <a:latin typeface="Arial"/>
                <a:ea typeface="ＭＳ Ｐゴシック" panose="020B0600070205080204" pitchFamily="34" charset="-128"/>
                <a:cs typeface="+mn-cs"/>
              </a:rPr>
              <a:t>C</a:t>
            </a:r>
            <a:endParaRPr kumimoji="1" lang="ja-JP" altLang="en-US" sz="1200" b="0" i="0" u="none" strike="noStrike" kern="0" cap="none" spc="0" normalizeH="0" baseline="0" noProof="0" dirty="0">
              <a:ln>
                <a:noFill/>
              </a:ln>
              <a:solidFill>
                <a:srgbClr val="FFFFFF"/>
              </a:solidFill>
              <a:effectLst/>
              <a:uLnTx/>
              <a:uFillTx/>
              <a:latin typeface="Arial"/>
              <a:ea typeface="ＭＳ Ｐゴシック" panose="020B0600070205080204" pitchFamily="34" charset="-128"/>
              <a:cs typeface="+mn-cs"/>
            </a:endParaRPr>
          </a:p>
        </p:txBody>
      </p:sp>
      <p:sp>
        <p:nvSpPr>
          <p:cNvPr id="75" name="正方形/長方形 54">
            <a:extLst>
              <a:ext uri="{FF2B5EF4-FFF2-40B4-BE49-F238E27FC236}">
                <a16:creationId xmlns:a16="http://schemas.microsoft.com/office/drawing/2014/main" id="{D4967CF1-2867-F1FD-64EA-7050B5BA2629}"/>
              </a:ext>
            </a:extLst>
          </p:cNvPr>
          <p:cNvSpPr/>
          <p:nvPr/>
        </p:nvSpPr>
        <p:spPr>
          <a:xfrm>
            <a:off x="9073209" y="4278814"/>
            <a:ext cx="244256" cy="188633"/>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200" b="0" i="0" u="none" strike="noStrike" kern="0" cap="none" spc="0" normalizeH="0" baseline="0" noProof="0" dirty="0">
                <a:ln>
                  <a:noFill/>
                </a:ln>
                <a:solidFill>
                  <a:srgbClr val="FFFFFF"/>
                </a:solidFill>
                <a:effectLst/>
                <a:uLnTx/>
                <a:uFillTx/>
                <a:latin typeface="Arial"/>
                <a:ea typeface="ＭＳ Ｐゴシック" panose="020B0600070205080204" pitchFamily="34" charset="-128"/>
                <a:cs typeface="+mn-cs"/>
              </a:rPr>
              <a:t>D</a:t>
            </a:r>
            <a:endParaRPr kumimoji="1" lang="ja-JP" altLang="en-US" sz="1200" b="0" i="0" u="none" strike="noStrike" kern="0" cap="none" spc="0" normalizeH="0" baseline="0" noProof="0" dirty="0">
              <a:ln>
                <a:noFill/>
              </a:ln>
              <a:solidFill>
                <a:srgbClr val="FFFFFF"/>
              </a:solidFill>
              <a:effectLst/>
              <a:uLnTx/>
              <a:uFillTx/>
              <a:latin typeface="Arial"/>
              <a:ea typeface="ＭＳ Ｐゴシック" panose="020B0600070205080204" pitchFamily="34" charset="-128"/>
              <a:cs typeface="+mn-cs"/>
            </a:endParaRPr>
          </a:p>
        </p:txBody>
      </p:sp>
      <p:sp>
        <p:nvSpPr>
          <p:cNvPr id="76" name="正方形/長方形 55">
            <a:extLst>
              <a:ext uri="{FF2B5EF4-FFF2-40B4-BE49-F238E27FC236}">
                <a16:creationId xmlns:a16="http://schemas.microsoft.com/office/drawing/2014/main" id="{3E291A3B-CEEF-5076-E675-093924C40638}"/>
              </a:ext>
            </a:extLst>
          </p:cNvPr>
          <p:cNvSpPr/>
          <p:nvPr/>
        </p:nvSpPr>
        <p:spPr>
          <a:xfrm>
            <a:off x="9063481" y="5365868"/>
            <a:ext cx="244256" cy="188633"/>
          </a:xfrm>
          <a:prstGeom prst="rect">
            <a:avLst/>
          </a:prstGeom>
          <a:no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200" b="0" i="0" u="none" strike="noStrike" kern="0" cap="none" spc="0" normalizeH="0" baseline="0" noProof="0" dirty="0">
                <a:ln>
                  <a:noFill/>
                </a:ln>
                <a:solidFill>
                  <a:srgbClr val="FFFFFF"/>
                </a:solidFill>
                <a:effectLst/>
                <a:uLnTx/>
                <a:uFillTx/>
                <a:latin typeface="Arial"/>
                <a:ea typeface="ＭＳ Ｐゴシック" panose="020B0600070205080204" pitchFamily="34" charset="-128"/>
                <a:cs typeface="+mn-cs"/>
              </a:rPr>
              <a:t>E</a:t>
            </a:r>
            <a:endParaRPr kumimoji="1" lang="ja-JP" altLang="en-US" sz="1200" b="0" i="0" u="none" strike="noStrike" kern="0" cap="none" spc="0" normalizeH="0" baseline="0" noProof="0" dirty="0">
              <a:ln>
                <a:noFill/>
              </a:ln>
              <a:solidFill>
                <a:srgbClr val="FFFFFF"/>
              </a:solidFill>
              <a:effectLst/>
              <a:uLnTx/>
              <a:uFillTx/>
              <a:latin typeface="Arial"/>
              <a:ea typeface="ＭＳ Ｐゴシック" panose="020B0600070205080204" pitchFamily="34" charset="-128"/>
              <a:cs typeface="+mn-cs"/>
            </a:endParaRPr>
          </a:p>
        </p:txBody>
      </p:sp>
      <p:sp>
        <p:nvSpPr>
          <p:cNvPr id="77" name="Rechthoek 17">
            <a:extLst>
              <a:ext uri="{FF2B5EF4-FFF2-40B4-BE49-F238E27FC236}">
                <a16:creationId xmlns:a16="http://schemas.microsoft.com/office/drawing/2014/main" id="{0D488E42-0B56-5121-A64B-E8A51FCB137B}"/>
              </a:ext>
            </a:extLst>
          </p:cNvPr>
          <p:cNvSpPr/>
          <p:nvPr/>
        </p:nvSpPr>
        <p:spPr>
          <a:xfrm>
            <a:off x="9073209" y="3843071"/>
            <a:ext cx="1008000" cy="338554"/>
          </a:xfrm>
          <a:prstGeom prst="rect">
            <a:avLst/>
          </a:prstGeom>
        </p:spPr>
        <p:txBody>
          <a:bodyPr wrap="square">
            <a:spAutoFit/>
          </a:bodyPr>
          <a:lstStyle/>
          <a:p>
            <a:pPr algn="ctr" defTabSz="645109">
              <a:defRPr/>
            </a:pPr>
            <a:r>
              <a:rPr lang="pt-BR" sz="800" kern="0" dirty="0">
                <a:solidFill>
                  <a:srgbClr val="FFFFFF"/>
                </a:solidFill>
                <a:latin typeface="Arial"/>
              </a:rPr>
              <a:t>MLA </a:t>
            </a:r>
            <a:r>
              <a:rPr lang="en-VI" sz="800" kern="0" dirty="0">
                <a:solidFill>
                  <a:srgbClr val="FFFFFF"/>
                </a:solidFill>
                <a:latin typeface="Arial"/>
              </a:rPr>
              <a:t>0.37</a:t>
            </a:r>
            <a:r>
              <a:rPr lang="pt-BR" sz="800" kern="0" dirty="0">
                <a:solidFill>
                  <a:srgbClr val="FFFFFF"/>
                </a:solidFill>
                <a:latin typeface="Arial"/>
              </a:rPr>
              <a:t> mm</a:t>
            </a:r>
            <a:r>
              <a:rPr lang="pt-BR" sz="800" kern="0" baseline="30000" dirty="0">
                <a:solidFill>
                  <a:srgbClr val="FFFFFF"/>
                </a:solidFill>
                <a:latin typeface="Arial"/>
              </a:rPr>
              <a:t>2</a:t>
            </a:r>
          </a:p>
          <a:p>
            <a:pPr algn="ctr" defTabSz="645109">
              <a:defRPr/>
            </a:pPr>
            <a:r>
              <a:rPr lang="pt-BR" sz="800" kern="0" dirty="0">
                <a:solidFill>
                  <a:srgbClr val="FFFFFF"/>
                </a:solidFill>
                <a:latin typeface="Arial"/>
              </a:rPr>
              <a:t>AS </a:t>
            </a:r>
            <a:r>
              <a:rPr lang="en-VI" sz="800" kern="0" dirty="0">
                <a:solidFill>
                  <a:srgbClr val="FFFFFF"/>
                </a:solidFill>
                <a:latin typeface="Arial"/>
              </a:rPr>
              <a:t>86 </a:t>
            </a:r>
            <a:r>
              <a:rPr lang="pt-BR" sz="800" kern="0" dirty="0">
                <a:solidFill>
                  <a:srgbClr val="FFFFFF"/>
                </a:solidFill>
                <a:latin typeface="Arial"/>
              </a:rPr>
              <a:t>% </a:t>
            </a:r>
            <a:endParaRPr lang="en-US" sz="800" kern="0" dirty="0">
              <a:solidFill>
                <a:srgbClr val="FFFFFF"/>
              </a:solidFill>
              <a:latin typeface="Arial"/>
            </a:endParaRPr>
          </a:p>
        </p:txBody>
      </p:sp>
      <p:sp>
        <p:nvSpPr>
          <p:cNvPr id="78" name="Rechthoek 60">
            <a:extLst>
              <a:ext uri="{FF2B5EF4-FFF2-40B4-BE49-F238E27FC236}">
                <a16:creationId xmlns:a16="http://schemas.microsoft.com/office/drawing/2014/main" id="{C30436E4-3F51-E4C3-9EB4-ED3A1558EDD9}"/>
              </a:ext>
            </a:extLst>
          </p:cNvPr>
          <p:cNvSpPr/>
          <p:nvPr/>
        </p:nvSpPr>
        <p:spPr>
          <a:xfrm>
            <a:off x="6680477" y="1128182"/>
            <a:ext cx="367409" cy="215444"/>
          </a:xfrm>
          <a:prstGeom prst="rect">
            <a:avLst/>
          </a:prstGeom>
        </p:spPr>
        <p:txBody>
          <a:bodyPr wrap="none">
            <a:spAutoFit/>
          </a:bodyPr>
          <a:lstStyle/>
          <a:p>
            <a:pPr algn="ctr" defTabSz="645109">
              <a:defRPr/>
            </a:pPr>
            <a:r>
              <a:rPr lang="en-US" sz="800" kern="0" dirty="0" err="1">
                <a:solidFill>
                  <a:srgbClr val="FFFFFF"/>
                </a:solidFill>
                <a:latin typeface="Arial"/>
              </a:rPr>
              <a:t>LCx</a:t>
            </a:r>
            <a:endParaRPr lang="en-US" sz="800" kern="0" dirty="0">
              <a:solidFill>
                <a:srgbClr val="FFFFFF"/>
              </a:solidFill>
              <a:latin typeface="Arial"/>
            </a:endParaRPr>
          </a:p>
        </p:txBody>
      </p:sp>
      <p:sp>
        <p:nvSpPr>
          <p:cNvPr id="79" name="Rechthoek 66">
            <a:extLst>
              <a:ext uri="{FF2B5EF4-FFF2-40B4-BE49-F238E27FC236}">
                <a16:creationId xmlns:a16="http://schemas.microsoft.com/office/drawing/2014/main" id="{F8D6F547-5A16-0CFD-E8C5-D0FE1DCA2222}"/>
              </a:ext>
            </a:extLst>
          </p:cNvPr>
          <p:cNvSpPr/>
          <p:nvPr/>
        </p:nvSpPr>
        <p:spPr>
          <a:xfrm>
            <a:off x="6643256" y="3583744"/>
            <a:ext cx="373821" cy="215444"/>
          </a:xfrm>
          <a:prstGeom prst="rect">
            <a:avLst/>
          </a:prstGeom>
        </p:spPr>
        <p:txBody>
          <a:bodyPr wrap="none">
            <a:spAutoFit/>
          </a:bodyPr>
          <a:lstStyle/>
          <a:p>
            <a:pPr algn="ctr" defTabSz="645109">
              <a:defRPr/>
            </a:pPr>
            <a:r>
              <a:rPr lang="en-VI" sz="800" kern="0" dirty="0">
                <a:solidFill>
                  <a:srgbClr val="FFFFFF"/>
                </a:solidFill>
                <a:latin typeface="Arial"/>
              </a:rPr>
              <a:t>D</a:t>
            </a:r>
            <a:r>
              <a:rPr lang="nl-NL" sz="800" kern="0" dirty="0">
                <a:solidFill>
                  <a:srgbClr val="FFFFFF"/>
                </a:solidFill>
                <a:latin typeface="Arial"/>
              </a:rPr>
              <a:t>g</a:t>
            </a:r>
            <a:r>
              <a:rPr lang="en-VI" sz="800" kern="0" dirty="0">
                <a:solidFill>
                  <a:srgbClr val="FFFFFF"/>
                </a:solidFill>
                <a:latin typeface="Arial"/>
              </a:rPr>
              <a:t>2</a:t>
            </a:r>
            <a:endParaRPr lang="en-US" sz="800" kern="0" dirty="0">
              <a:solidFill>
                <a:srgbClr val="FFFFFF"/>
              </a:solidFill>
              <a:latin typeface="Arial"/>
            </a:endParaRPr>
          </a:p>
        </p:txBody>
      </p:sp>
      <p:cxnSp>
        <p:nvCxnSpPr>
          <p:cNvPr id="80" name="Rechte verbindingslijn met pijl 88">
            <a:extLst>
              <a:ext uri="{FF2B5EF4-FFF2-40B4-BE49-F238E27FC236}">
                <a16:creationId xmlns:a16="http://schemas.microsoft.com/office/drawing/2014/main" id="{3EE88E38-6B45-1117-8DE1-B2DA953BBE5F}"/>
              </a:ext>
            </a:extLst>
          </p:cNvPr>
          <p:cNvCxnSpPr>
            <a:cxnSpLocks/>
          </p:cNvCxnSpPr>
          <p:nvPr/>
        </p:nvCxnSpPr>
        <p:spPr>
          <a:xfrm>
            <a:off x="7466910" y="2225907"/>
            <a:ext cx="0" cy="2232000"/>
          </a:xfrm>
          <a:prstGeom prst="straightConnector1">
            <a:avLst/>
          </a:prstGeom>
          <a:noFill/>
          <a:ln w="12700" cap="flat" cmpd="sng" algn="ctr">
            <a:solidFill>
              <a:sysClr val="window" lastClr="FFFFFF"/>
            </a:solidFill>
            <a:prstDash val="solid"/>
            <a:miter lim="800000"/>
            <a:headEnd type="triangle"/>
            <a:tailEnd type="triangle"/>
          </a:ln>
          <a:effectLst/>
        </p:spPr>
      </p:cxnSp>
      <p:sp>
        <p:nvSpPr>
          <p:cNvPr id="81" name="Tekstvak 57">
            <a:extLst>
              <a:ext uri="{FF2B5EF4-FFF2-40B4-BE49-F238E27FC236}">
                <a16:creationId xmlns:a16="http://schemas.microsoft.com/office/drawing/2014/main" id="{42938228-85BE-4D18-45D2-0CBD72C14D30}"/>
              </a:ext>
            </a:extLst>
          </p:cNvPr>
          <p:cNvSpPr txBox="1"/>
          <p:nvPr/>
        </p:nvSpPr>
        <p:spPr>
          <a:xfrm>
            <a:off x="9092411" y="1734215"/>
            <a:ext cx="961200" cy="230832"/>
          </a:xfrm>
          <a:prstGeom prst="rect">
            <a:avLst/>
          </a:prstGeom>
          <a:noFill/>
        </p:spPr>
        <p:txBody>
          <a:bodyPr wrap="square" rtlCol="0">
            <a:spAutoFit/>
          </a:bodyPr>
          <a:lstStyle/>
          <a:p>
            <a:pPr algn="ctr" defTabSz="645109">
              <a:defRPr/>
            </a:pPr>
            <a:r>
              <a:rPr lang="en-VI" sz="900" kern="0" dirty="0">
                <a:solidFill>
                  <a:srgbClr val="FFFFFF"/>
                </a:solidFill>
                <a:latin typeface="Arial"/>
              </a:rPr>
              <a:t>LD </a:t>
            </a:r>
            <a:r>
              <a:rPr lang="nl-BE" sz="900" kern="0" dirty="0">
                <a:solidFill>
                  <a:srgbClr val="FFFFFF"/>
                </a:solidFill>
                <a:latin typeface="Arial"/>
              </a:rPr>
              <a:t>3</a:t>
            </a:r>
            <a:r>
              <a:rPr lang="en-VI" sz="900" kern="0" dirty="0">
                <a:solidFill>
                  <a:srgbClr val="FFFFFF"/>
                </a:solidFill>
                <a:latin typeface="Arial"/>
              </a:rPr>
              <a:t>.</a:t>
            </a:r>
            <a:r>
              <a:rPr lang="nl-BE" sz="900" kern="0" dirty="0">
                <a:solidFill>
                  <a:srgbClr val="FFFFFF"/>
                </a:solidFill>
                <a:latin typeface="Arial"/>
              </a:rPr>
              <a:t>50</a:t>
            </a:r>
            <a:r>
              <a:rPr lang="en-VI" sz="900" kern="0" dirty="0">
                <a:solidFill>
                  <a:srgbClr val="FFFFFF"/>
                </a:solidFill>
                <a:latin typeface="Arial"/>
              </a:rPr>
              <a:t> </a:t>
            </a:r>
            <a:r>
              <a:rPr lang="nl-NL" sz="900" kern="0" dirty="0">
                <a:solidFill>
                  <a:srgbClr val="FFFFFF"/>
                </a:solidFill>
                <a:latin typeface="Arial"/>
              </a:rPr>
              <a:t>m</a:t>
            </a:r>
            <a:r>
              <a:rPr lang="en-VI" sz="900" kern="0" dirty="0">
                <a:solidFill>
                  <a:srgbClr val="FFFFFF"/>
                </a:solidFill>
                <a:latin typeface="Arial"/>
              </a:rPr>
              <a:t>m</a:t>
            </a:r>
            <a:endParaRPr lang="en-US" sz="900" kern="0" dirty="0">
              <a:solidFill>
                <a:srgbClr val="FFFFFF"/>
              </a:solidFill>
              <a:latin typeface="Arial"/>
            </a:endParaRPr>
          </a:p>
        </p:txBody>
      </p:sp>
      <p:sp>
        <p:nvSpPr>
          <p:cNvPr id="82" name="Tekstvak 58">
            <a:extLst>
              <a:ext uri="{FF2B5EF4-FFF2-40B4-BE49-F238E27FC236}">
                <a16:creationId xmlns:a16="http://schemas.microsoft.com/office/drawing/2014/main" id="{26936875-D2D3-3060-C457-FE7AC035141D}"/>
              </a:ext>
            </a:extLst>
          </p:cNvPr>
          <p:cNvSpPr txBox="1"/>
          <p:nvPr/>
        </p:nvSpPr>
        <p:spPr>
          <a:xfrm>
            <a:off x="9117240" y="6134638"/>
            <a:ext cx="961200" cy="230832"/>
          </a:xfrm>
          <a:prstGeom prst="rect">
            <a:avLst/>
          </a:prstGeom>
          <a:noFill/>
        </p:spPr>
        <p:txBody>
          <a:bodyPr wrap="square" rtlCol="0">
            <a:spAutoFit/>
          </a:bodyPr>
          <a:lstStyle/>
          <a:p>
            <a:pPr algn="ctr" defTabSz="645109">
              <a:defRPr/>
            </a:pPr>
            <a:r>
              <a:rPr lang="en-VI" sz="900" kern="0" dirty="0">
                <a:solidFill>
                  <a:srgbClr val="FFFFFF"/>
                </a:solidFill>
                <a:latin typeface="Arial"/>
              </a:rPr>
              <a:t>LD 2.</a:t>
            </a:r>
            <a:r>
              <a:rPr lang="nl-BE" sz="900" kern="0" dirty="0">
                <a:solidFill>
                  <a:srgbClr val="FFFFFF"/>
                </a:solidFill>
                <a:latin typeface="Arial"/>
              </a:rPr>
              <a:t>95</a:t>
            </a:r>
            <a:r>
              <a:rPr lang="en-VI" sz="900" kern="0" dirty="0">
                <a:solidFill>
                  <a:srgbClr val="FFFFFF"/>
                </a:solidFill>
                <a:latin typeface="Arial"/>
              </a:rPr>
              <a:t> </a:t>
            </a:r>
            <a:r>
              <a:rPr lang="nl-NL" sz="900" kern="0" dirty="0">
                <a:solidFill>
                  <a:srgbClr val="FFFFFF"/>
                </a:solidFill>
                <a:latin typeface="Arial"/>
              </a:rPr>
              <a:t>m</a:t>
            </a:r>
            <a:r>
              <a:rPr lang="en-VI" sz="900" kern="0" dirty="0">
                <a:solidFill>
                  <a:srgbClr val="FFFFFF"/>
                </a:solidFill>
                <a:latin typeface="Arial"/>
              </a:rPr>
              <a:t>m</a:t>
            </a:r>
            <a:endParaRPr lang="en-US" sz="900" kern="0" dirty="0">
              <a:solidFill>
                <a:srgbClr val="FFFFFF"/>
              </a:solidFill>
              <a:latin typeface="Arial"/>
            </a:endParaRPr>
          </a:p>
        </p:txBody>
      </p:sp>
      <p:pic>
        <p:nvPicPr>
          <p:cNvPr id="83" name="Afbeelding 4">
            <a:extLst>
              <a:ext uri="{FF2B5EF4-FFF2-40B4-BE49-F238E27FC236}">
                <a16:creationId xmlns:a16="http://schemas.microsoft.com/office/drawing/2014/main" id="{09018492-430A-6582-A65B-0D0F8F8C7981}"/>
              </a:ext>
            </a:extLst>
          </p:cNvPr>
          <p:cNvPicPr>
            <a:picLocks noChangeAspect="1"/>
          </p:cNvPicPr>
          <p:nvPr/>
        </p:nvPicPr>
        <p:blipFill>
          <a:blip r:embed="rId17"/>
          <a:stretch>
            <a:fillRect/>
          </a:stretch>
        </p:blipFill>
        <p:spPr>
          <a:xfrm>
            <a:off x="3453838" y="937807"/>
            <a:ext cx="2054237" cy="5400000"/>
          </a:xfrm>
          <a:prstGeom prst="rect">
            <a:avLst/>
          </a:prstGeom>
          <a:ln>
            <a:solidFill>
              <a:srgbClr val="FFFFFF"/>
            </a:solidFill>
          </a:ln>
        </p:spPr>
      </p:pic>
      <p:pic>
        <p:nvPicPr>
          <p:cNvPr id="84" name="Schermopname maken 6">
            <a:hlinkClick r:id="" action="ppaction://media"/>
            <a:extLst>
              <a:ext uri="{FF2B5EF4-FFF2-40B4-BE49-F238E27FC236}">
                <a16:creationId xmlns:a16="http://schemas.microsoft.com/office/drawing/2014/main" id="{01DBD25D-9E12-D7A6-E34B-5BD9706D394A}"/>
              </a:ext>
            </a:extLst>
          </p:cNvPr>
          <p:cNvPicPr>
            <a:picLocks noChangeAspect="1"/>
          </p:cNvPicPr>
          <p:nvPr>
            <a:videoFile r:link="rId1"/>
            <p:extLst>
              <p:ext uri="{DAA4B4D4-6D71-4841-9C94-3DE7FCFB9230}">
                <p14:media xmlns:p14="http://schemas.microsoft.com/office/powerpoint/2010/main" r:embed="rId2">
                  <p14:trim st="876" end="4747"/>
                </p14:media>
              </p:ext>
            </p:extLst>
          </p:nvPr>
        </p:nvPicPr>
        <p:blipFill rotWithShape="1">
          <a:blip r:embed="rId18"/>
          <a:srcRect r="11941"/>
          <a:stretch/>
        </p:blipFill>
        <p:spPr>
          <a:xfrm>
            <a:off x="1119429" y="937807"/>
            <a:ext cx="2078192" cy="5400000"/>
          </a:xfrm>
          <a:prstGeom prst="rect">
            <a:avLst/>
          </a:prstGeom>
          <a:ln>
            <a:solidFill>
              <a:srgbClr val="FFFFFF"/>
            </a:solidFill>
          </a:ln>
        </p:spPr>
      </p:pic>
      <p:pic>
        <p:nvPicPr>
          <p:cNvPr id="85" name="Afbeelding 13">
            <a:extLst>
              <a:ext uri="{FF2B5EF4-FFF2-40B4-BE49-F238E27FC236}">
                <a16:creationId xmlns:a16="http://schemas.microsoft.com/office/drawing/2014/main" id="{EC233CDD-185E-53F1-7E47-8C7038AFA945}"/>
              </a:ext>
            </a:extLst>
          </p:cNvPr>
          <p:cNvPicPr>
            <a:picLocks/>
          </p:cNvPicPr>
          <p:nvPr/>
        </p:nvPicPr>
        <p:blipFill>
          <a:blip r:embed="rId19"/>
          <a:stretch>
            <a:fillRect/>
          </a:stretch>
        </p:blipFill>
        <p:spPr>
          <a:xfrm>
            <a:off x="10222783" y="4231807"/>
            <a:ext cx="1008000" cy="1008000"/>
          </a:xfrm>
          <a:prstGeom prst="rect">
            <a:avLst/>
          </a:prstGeom>
          <a:ln>
            <a:solidFill>
              <a:srgbClr val="FFFFFF"/>
            </a:solidFill>
          </a:ln>
        </p:spPr>
      </p:pic>
      <p:pic>
        <p:nvPicPr>
          <p:cNvPr id="86" name="Afbeelding 15">
            <a:extLst>
              <a:ext uri="{FF2B5EF4-FFF2-40B4-BE49-F238E27FC236}">
                <a16:creationId xmlns:a16="http://schemas.microsoft.com/office/drawing/2014/main" id="{79F10442-7056-A13B-7BEA-7617C3114B86}"/>
              </a:ext>
            </a:extLst>
          </p:cNvPr>
          <p:cNvPicPr>
            <a:picLocks/>
          </p:cNvPicPr>
          <p:nvPr/>
        </p:nvPicPr>
        <p:blipFill>
          <a:blip r:embed="rId20"/>
          <a:stretch>
            <a:fillRect/>
          </a:stretch>
        </p:blipFill>
        <p:spPr>
          <a:xfrm>
            <a:off x="10222783" y="2035807"/>
            <a:ext cx="1008000" cy="1008000"/>
          </a:xfrm>
          <a:prstGeom prst="rect">
            <a:avLst/>
          </a:prstGeom>
          <a:ln>
            <a:solidFill>
              <a:srgbClr val="FFFFFF"/>
            </a:solidFill>
          </a:ln>
        </p:spPr>
      </p:pic>
      <p:sp>
        <p:nvSpPr>
          <p:cNvPr id="87" name="Rechthoek 64">
            <a:extLst>
              <a:ext uri="{FF2B5EF4-FFF2-40B4-BE49-F238E27FC236}">
                <a16:creationId xmlns:a16="http://schemas.microsoft.com/office/drawing/2014/main" id="{F5E9A513-E869-A4E4-E89A-18AAC626ED97}"/>
              </a:ext>
            </a:extLst>
          </p:cNvPr>
          <p:cNvSpPr/>
          <p:nvPr/>
        </p:nvSpPr>
        <p:spPr>
          <a:xfrm>
            <a:off x="4825071" y="1868714"/>
            <a:ext cx="373821" cy="215444"/>
          </a:xfrm>
          <a:prstGeom prst="rect">
            <a:avLst/>
          </a:prstGeom>
        </p:spPr>
        <p:txBody>
          <a:bodyPr wrap="none">
            <a:spAutoFit/>
          </a:bodyPr>
          <a:lstStyle/>
          <a:p>
            <a:pPr algn="ctr" defTabSz="645109">
              <a:defRPr/>
            </a:pPr>
            <a:r>
              <a:rPr lang="en-VI" sz="800" kern="0" dirty="0">
                <a:solidFill>
                  <a:srgbClr val="FFFFFF"/>
                </a:solidFill>
                <a:latin typeface="Arial"/>
              </a:rPr>
              <a:t>D</a:t>
            </a:r>
            <a:r>
              <a:rPr lang="nl-NL" sz="800" kern="0" dirty="0">
                <a:solidFill>
                  <a:srgbClr val="FFFFFF"/>
                </a:solidFill>
                <a:latin typeface="Arial"/>
              </a:rPr>
              <a:t>g</a:t>
            </a:r>
            <a:r>
              <a:rPr lang="en-VI" sz="800" kern="0" dirty="0">
                <a:solidFill>
                  <a:srgbClr val="FFFFFF"/>
                </a:solidFill>
                <a:latin typeface="Arial"/>
              </a:rPr>
              <a:t>1</a:t>
            </a:r>
            <a:endParaRPr lang="en-US" sz="800" kern="0" dirty="0">
              <a:solidFill>
                <a:srgbClr val="FFFFFF"/>
              </a:solidFill>
              <a:latin typeface="Arial"/>
            </a:endParaRPr>
          </a:p>
        </p:txBody>
      </p:sp>
      <p:sp>
        <p:nvSpPr>
          <p:cNvPr id="88" name="Rechthoek 82">
            <a:extLst>
              <a:ext uri="{FF2B5EF4-FFF2-40B4-BE49-F238E27FC236}">
                <a16:creationId xmlns:a16="http://schemas.microsoft.com/office/drawing/2014/main" id="{A996C6C6-2EEF-BD33-4762-AC073806C30F}"/>
              </a:ext>
            </a:extLst>
          </p:cNvPr>
          <p:cNvSpPr/>
          <p:nvPr/>
        </p:nvSpPr>
        <p:spPr>
          <a:xfrm>
            <a:off x="5099755" y="2567470"/>
            <a:ext cx="373821" cy="215444"/>
          </a:xfrm>
          <a:prstGeom prst="rect">
            <a:avLst/>
          </a:prstGeom>
        </p:spPr>
        <p:txBody>
          <a:bodyPr wrap="none">
            <a:spAutoFit/>
          </a:bodyPr>
          <a:lstStyle/>
          <a:p>
            <a:pPr algn="ctr" defTabSz="645109">
              <a:defRPr/>
            </a:pPr>
            <a:r>
              <a:rPr lang="en-VI" sz="800" kern="0" dirty="0">
                <a:solidFill>
                  <a:srgbClr val="FFFFFF"/>
                </a:solidFill>
                <a:latin typeface="Arial"/>
              </a:rPr>
              <a:t>D</a:t>
            </a:r>
            <a:r>
              <a:rPr lang="nl-NL" sz="800" kern="0" dirty="0">
                <a:solidFill>
                  <a:srgbClr val="FFFFFF"/>
                </a:solidFill>
                <a:latin typeface="Arial"/>
              </a:rPr>
              <a:t>g</a:t>
            </a:r>
            <a:r>
              <a:rPr lang="en-VI" sz="800" kern="0" dirty="0">
                <a:solidFill>
                  <a:srgbClr val="FFFFFF"/>
                </a:solidFill>
                <a:latin typeface="Arial"/>
              </a:rPr>
              <a:t>2</a:t>
            </a:r>
            <a:endParaRPr lang="en-US" sz="800" kern="0" dirty="0">
              <a:solidFill>
                <a:srgbClr val="FFFFFF"/>
              </a:solidFill>
              <a:latin typeface="Arial"/>
            </a:endParaRPr>
          </a:p>
        </p:txBody>
      </p:sp>
      <p:pic>
        <p:nvPicPr>
          <p:cNvPr id="89" name="Afbeelding 21">
            <a:extLst>
              <a:ext uri="{FF2B5EF4-FFF2-40B4-BE49-F238E27FC236}">
                <a16:creationId xmlns:a16="http://schemas.microsoft.com/office/drawing/2014/main" id="{0CF7D333-7C54-9DA4-6FF0-495D9544E542}"/>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075931" y="5340440"/>
            <a:ext cx="1008000" cy="985156"/>
          </a:xfrm>
          <a:prstGeom prst="rect">
            <a:avLst/>
          </a:prstGeom>
          <a:ln>
            <a:solidFill>
              <a:srgbClr val="FFFFFF"/>
            </a:solidFill>
          </a:ln>
        </p:spPr>
      </p:pic>
      <p:pic>
        <p:nvPicPr>
          <p:cNvPr id="90" name="Afbeelding 23">
            <a:extLst>
              <a:ext uri="{FF2B5EF4-FFF2-40B4-BE49-F238E27FC236}">
                <a16:creationId xmlns:a16="http://schemas.microsoft.com/office/drawing/2014/main" id="{16ECF4E3-8777-8DCD-35D2-ED7190C331D2}"/>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l="2130" r="2130"/>
          <a:stretch/>
        </p:blipFill>
        <p:spPr>
          <a:xfrm>
            <a:off x="9102428" y="938831"/>
            <a:ext cx="1008000" cy="1008000"/>
          </a:xfrm>
          <a:prstGeom prst="rect">
            <a:avLst/>
          </a:prstGeom>
          <a:ln>
            <a:solidFill>
              <a:srgbClr val="FFFFFF"/>
            </a:solidFill>
          </a:ln>
        </p:spPr>
      </p:pic>
      <p:pic>
        <p:nvPicPr>
          <p:cNvPr id="91" name="Afbeelding 70" descr="Schermopname">
            <a:extLst>
              <a:ext uri="{FF2B5EF4-FFF2-40B4-BE49-F238E27FC236}">
                <a16:creationId xmlns:a16="http://schemas.microsoft.com/office/drawing/2014/main" id="{0182A292-B33D-1771-AA2E-C064C81D63D8}"/>
              </a:ext>
            </a:extLst>
          </p:cNvPr>
          <p:cNvPicPr>
            <a:picLocks noChangeAspect="1"/>
          </p:cNvPicPr>
          <p:nvPr/>
        </p:nvPicPr>
        <p:blipFill rotWithShape="1">
          <a:blip r:embed="rId23">
            <a:extLst>
              <a:ext uri="{28A0092B-C50C-407E-A947-70E740481C1C}">
                <a14:useLocalDpi xmlns:a14="http://schemas.microsoft.com/office/drawing/2010/main" val="0"/>
              </a:ext>
            </a:extLst>
          </a:blip>
          <a:srcRect b="31046"/>
          <a:stretch/>
        </p:blipFill>
        <p:spPr>
          <a:xfrm>
            <a:off x="7608848" y="939981"/>
            <a:ext cx="801131" cy="5397225"/>
          </a:xfrm>
          <a:prstGeom prst="rect">
            <a:avLst/>
          </a:prstGeom>
          <a:ln>
            <a:solidFill>
              <a:srgbClr val="FFFFFF"/>
            </a:solidFill>
          </a:ln>
        </p:spPr>
      </p:pic>
      <p:cxnSp>
        <p:nvCxnSpPr>
          <p:cNvPr id="92" name="Rechte verbindingslijn 71">
            <a:extLst>
              <a:ext uri="{FF2B5EF4-FFF2-40B4-BE49-F238E27FC236}">
                <a16:creationId xmlns:a16="http://schemas.microsoft.com/office/drawing/2014/main" id="{EF2747D1-42C0-4938-16AC-D0AA3CEAF5A1}"/>
              </a:ext>
            </a:extLst>
          </p:cNvPr>
          <p:cNvCxnSpPr/>
          <p:nvPr/>
        </p:nvCxnSpPr>
        <p:spPr>
          <a:xfrm>
            <a:off x="7643705" y="2142665"/>
            <a:ext cx="771635" cy="0"/>
          </a:xfrm>
          <a:prstGeom prst="line">
            <a:avLst/>
          </a:prstGeom>
          <a:noFill/>
          <a:ln w="9525" cap="flat" cmpd="sng" algn="ctr">
            <a:solidFill>
              <a:srgbClr val="03063D"/>
            </a:solidFill>
            <a:prstDash val="dash"/>
          </a:ln>
          <a:effectLst/>
        </p:spPr>
      </p:cxnSp>
      <p:cxnSp>
        <p:nvCxnSpPr>
          <p:cNvPr id="93" name="Rechte verbindingslijn 72">
            <a:extLst>
              <a:ext uri="{FF2B5EF4-FFF2-40B4-BE49-F238E27FC236}">
                <a16:creationId xmlns:a16="http://schemas.microsoft.com/office/drawing/2014/main" id="{B3574AC9-9B5A-B1FC-6174-759D68C36327}"/>
              </a:ext>
            </a:extLst>
          </p:cNvPr>
          <p:cNvCxnSpPr/>
          <p:nvPr/>
        </p:nvCxnSpPr>
        <p:spPr>
          <a:xfrm>
            <a:off x="7643705" y="2984561"/>
            <a:ext cx="771635" cy="0"/>
          </a:xfrm>
          <a:prstGeom prst="line">
            <a:avLst/>
          </a:prstGeom>
          <a:noFill/>
          <a:ln w="9525" cap="flat" cmpd="sng" algn="ctr">
            <a:solidFill>
              <a:srgbClr val="03063D"/>
            </a:solidFill>
            <a:prstDash val="dash"/>
          </a:ln>
          <a:effectLst/>
        </p:spPr>
      </p:cxnSp>
      <p:cxnSp>
        <p:nvCxnSpPr>
          <p:cNvPr id="94" name="Rechte verbindingslijn 73">
            <a:extLst>
              <a:ext uri="{FF2B5EF4-FFF2-40B4-BE49-F238E27FC236}">
                <a16:creationId xmlns:a16="http://schemas.microsoft.com/office/drawing/2014/main" id="{D268A42D-80A4-F9F0-4212-3524A7C8E0CE}"/>
              </a:ext>
            </a:extLst>
          </p:cNvPr>
          <p:cNvCxnSpPr/>
          <p:nvPr/>
        </p:nvCxnSpPr>
        <p:spPr>
          <a:xfrm>
            <a:off x="7643705" y="3454054"/>
            <a:ext cx="771635" cy="0"/>
          </a:xfrm>
          <a:prstGeom prst="line">
            <a:avLst/>
          </a:prstGeom>
          <a:noFill/>
          <a:ln w="9525" cap="flat" cmpd="sng" algn="ctr">
            <a:solidFill>
              <a:srgbClr val="03063D"/>
            </a:solidFill>
            <a:prstDash val="dash"/>
          </a:ln>
          <a:effectLst/>
        </p:spPr>
      </p:cxnSp>
      <p:cxnSp>
        <p:nvCxnSpPr>
          <p:cNvPr id="95" name="Rechte verbindingslijn 74">
            <a:extLst>
              <a:ext uri="{FF2B5EF4-FFF2-40B4-BE49-F238E27FC236}">
                <a16:creationId xmlns:a16="http://schemas.microsoft.com/office/drawing/2014/main" id="{A260F463-0999-4A2F-77EA-419E7E4867F6}"/>
              </a:ext>
            </a:extLst>
          </p:cNvPr>
          <p:cNvCxnSpPr/>
          <p:nvPr/>
        </p:nvCxnSpPr>
        <p:spPr>
          <a:xfrm>
            <a:off x="7623595" y="3826318"/>
            <a:ext cx="771635" cy="0"/>
          </a:xfrm>
          <a:prstGeom prst="line">
            <a:avLst/>
          </a:prstGeom>
          <a:noFill/>
          <a:ln w="9525" cap="flat" cmpd="sng" algn="ctr">
            <a:solidFill>
              <a:srgbClr val="03063D"/>
            </a:solidFill>
            <a:prstDash val="dash"/>
          </a:ln>
          <a:effectLst/>
        </p:spPr>
      </p:cxnSp>
      <p:cxnSp>
        <p:nvCxnSpPr>
          <p:cNvPr id="96" name="Rechte verbindingslijn 75">
            <a:extLst>
              <a:ext uri="{FF2B5EF4-FFF2-40B4-BE49-F238E27FC236}">
                <a16:creationId xmlns:a16="http://schemas.microsoft.com/office/drawing/2014/main" id="{D317C858-52F5-18CD-AE86-640A312BDC7A}"/>
              </a:ext>
            </a:extLst>
          </p:cNvPr>
          <p:cNvCxnSpPr/>
          <p:nvPr/>
        </p:nvCxnSpPr>
        <p:spPr>
          <a:xfrm>
            <a:off x="7636596" y="4507780"/>
            <a:ext cx="771635" cy="0"/>
          </a:xfrm>
          <a:prstGeom prst="line">
            <a:avLst/>
          </a:prstGeom>
          <a:noFill/>
          <a:ln w="9525" cap="flat" cmpd="sng" algn="ctr">
            <a:solidFill>
              <a:srgbClr val="03063D"/>
            </a:solidFill>
            <a:prstDash val="dash"/>
          </a:ln>
          <a:effectLst/>
        </p:spPr>
      </p:cxnSp>
      <p:sp>
        <p:nvSpPr>
          <p:cNvPr id="97" name="Text Placeholder 2">
            <a:extLst>
              <a:ext uri="{FF2B5EF4-FFF2-40B4-BE49-F238E27FC236}">
                <a16:creationId xmlns:a16="http://schemas.microsoft.com/office/drawing/2014/main" id="{560367EB-4327-DE45-4D22-4944D672116B}"/>
              </a:ext>
            </a:extLst>
          </p:cNvPr>
          <p:cNvSpPr txBox="1">
            <a:spLocks/>
          </p:cNvSpPr>
          <p:nvPr/>
        </p:nvSpPr>
        <p:spPr bwMode="auto">
          <a:xfrm>
            <a:off x="257175" y="226920"/>
            <a:ext cx="11677650" cy="4921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30000"/>
              </a:spcBef>
              <a:spcAft>
                <a:spcPct val="0"/>
              </a:spcAft>
              <a:buClr>
                <a:srgbClr val="FF009E"/>
              </a:buClr>
              <a:buSzPct val="110000"/>
              <a:buChar char="•"/>
              <a:defRPr sz="2800" b="0" baseline="0">
                <a:solidFill>
                  <a:schemeClr val="bg2">
                    <a:lumMod val="75000"/>
                    <a:lumOff val="25000"/>
                  </a:schemeClr>
                </a:solidFill>
                <a:latin typeface="+mn-lt"/>
                <a:ea typeface="+mn-ea"/>
                <a:cs typeface="+mn-cs"/>
              </a:defRPr>
            </a:lvl1pPr>
            <a:lvl2pPr marL="742932" indent="-285744" algn="l" rtl="0" eaLnBrk="0" fontAlgn="base" hangingPunct="0">
              <a:spcBef>
                <a:spcPct val="30000"/>
              </a:spcBef>
              <a:spcAft>
                <a:spcPct val="0"/>
              </a:spcAft>
              <a:buClr>
                <a:srgbClr val="FF009E"/>
              </a:buClr>
              <a:buSzPct val="70000"/>
              <a:buFont typeface="Wingdings 2" pitchFamily="18" charset="2"/>
              <a:buChar char="¡"/>
              <a:defRPr sz="2400" b="0" baseline="0">
                <a:solidFill>
                  <a:schemeClr val="bg2">
                    <a:lumMod val="75000"/>
                    <a:lumOff val="25000"/>
                  </a:schemeClr>
                </a:solidFill>
                <a:latin typeface="+mn-lt"/>
              </a:defRPr>
            </a:lvl2pPr>
            <a:lvl3pPr marL="1142971" indent="-228594" algn="l" rtl="0" eaLnBrk="0" fontAlgn="base" hangingPunct="0">
              <a:spcBef>
                <a:spcPct val="30000"/>
              </a:spcBef>
              <a:spcAft>
                <a:spcPct val="0"/>
              </a:spcAft>
              <a:buClr>
                <a:srgbClr val="FF009E"/>
              </a:buClr>
              <a:buChar char="•"/>
              <a:defRPr sz="2133" b="0" baseline="0">
                <a:solidFill>
                  <a:schemeClr val="bg2">
                    <a:lumMod val="75000"/>
                    <a:lumOff val="25000"/>
                  </a:schemeClr>
                </a:solidFill>
                <a:latin typeface="+mn-lt"/>
              </a:defRPr>
            </a:lvl3pPr>
            <a:lvl4pPr marL="1600160" indent="-228594" algn="l" rtl="0" eaLnBrk="0" fontAlgn="base" hangingPunct="0">
              <a:spcBef>
                <a:spcPct val="30000"/>
              </a:spcBef>
              <a:spcAft>
                <a:spcPct val="0"/>
              </a:spcAft>
              <a:buClr>
                <a:srgbClr val="FF009E"/>
              </a:buClr>
              <a:buChar char="–"/>
              <a:defRPr sz="1867" b="0" baseline="0">
                <a:solidFill>
                  <a:schemeClr val="bg2">
                    <a:lumMod val="75000"/>
                    <a:lumOff val="25000"/>
                  </a:schemeClr>
                </a:solidFill>
                <a:latin typeface="+mj-lt"/>
              </a:defRPr>
            </a:lvl4pPr>
            <a:lvl5pPr marL="2057349" indent="-228594" algn="l" rtl="0" eaLnBrk="0" fontAlgn="base" hangingPunct="0">
              <a:spcBef>
                <a:spcPct val="30000"/>
              </a:spcBef>
              <a:spcAft>
                <a:spcPct val="0"/>
              </a:spcAft>
              <a:buClr>
                <a:srgbClr val="FF009E"/>
              </a:buClr>
              <a:buChar char="»"/>
              <a:defRPr sz="1600" b="0" baseline="0">
                <a:solidFill>
                  <a:schemeClr val="bg2">
                    <a:lumMod val="75000"/>
                    <a:lumOff val="25000"/>
                  </a:schemeClr>
                </a:solidFill>
                <a:latin typeface="+mn-lt"/>
              </a:defRPr>
            </a:lvl5pPr>
            <a:lvl6pPr marL="2514537" indent="-228594" algn="l" rtl="0" fontAlgn="base">
              <a:spcBef>
                <a:spcPct val="30000"/>
              </a:spcBef>
              <a:spcAft>
                <a:spcPct val="0"/>
              </a:spcAft>
              <a:buChar char="»"/>
              <a:defRPr sz="2000" b="1">
                <a:solidFill>
                  <a:schemeClr val="tx1"/>
                </a:solidFill>
                <a:latin typeface="+mn-lt"/>
              </a:defRPr>
            </a:lvl6pPr>
            <a:lvl7pPr marL="2971726" indent="-228594" algn="l" rtl="0" fontAlgn="base">
              <a:spcBef>
                <a:spcPct val="30000"/>
              </a:spcBef>
              <a:spcAft>
                <a:spcPct val="0"/>
              </a:spcAft>
              <a:buChar char="»"/>
              <a:defRPr sz="2000" b="1">
                <a:solidFill>
                  <a:schemeClr val="tx1"/>
                </a:solidFill>
                <a:latin typeface="+mn-lt"/>
              </a:defRPr>
            </a:lvl7pPr>
            <a:lvl8pPr marL="3428914" indent="-228594" algn="l" rtl="0" fontAlgn="base">
              <a:spcBef>
                <a:spcPct val="30000"/>
              </a:spcBef>
              <a:spcAft>
                <a:spcPct val="0"/>
              </a:spcAft>
              <a:buChar char="»"/>
              <a:defRPr sz="2000" b="1">
                <a:solidFill>
                  <a:schemeClr val="tx1"/>
                </a:solidFill>
                <a:latin typeface="+mn-lt"/>
              </a:defRPr>
            </a:lvl8pPr>
            <a:lvl9pPr marL="3886103" indent="-228594" algn="l" rtl="0" fontAlgn="base">
              <a:spcBef>
                <a:spcPct val="30000"/>
              </a:spcBef>
              <a:spcAft>
                <a:spcPct val="0"/>
              </a:spcAft>
              <a:buChar char="»"/>
              <a:defRPr sz="2000" b="1">
                <a:solidFill>
                  <a:schemeClr val="tx1"/>
                </a:solidFill>
                <a:latin typeface="+mn-lt"/>
              </a:defRPr>
            </a:lvl9pPr>
          </a:lstStyle>
          <a:p>
            <a:pPr marL="0" marR="0" lvl="0" indent="0" algn="l" defTabSz="914400" rtl="0" eaLnBrk="0" fontAlgn="base" latinLnBrk="0" hangingPunct="0">
              <a:lnSpc>
                <a:spcPct val="100000"/>
              </a:lnSpc>
              <a:spcBef>
                <a:spcPct val="30000"/>
              </a:spcBef>
              <a:spcAft>
                <a:spcPct val="0"/>
              </a:spcAft>
              <a:buClr>
                <a:srgbClr val="FF009E"/>
              </a:buClr>
              <a:buSzPct val="110000"/>
              <a:buFontTx/>
              <a:buNone/>
              <a:tabLst/>
              <a:defRPr/>
            </a:pPr>
            <a:r>
              <a:rPr kumimoji="0" lang="nl-BE" sz="2800" b="1" i="0" u="none" strike="noStrike" kern="1200" cap="none" spc="0" normalizeH="0" baseline="0" noProof="0" dirty="0">
                <a:ln>
                  <a:noFill/>
                </a:ln>
                <a:solidFill>
                  <a:srgbClr val="FFFFFF"/>
                </a:solidFill>
                <a:effectLst/>
                <a:uLnTx/>
                <a:uFillTx/>
                <a:latin typeface="Arial"/>
                <a:ea typeface="+mn-ea"/>
                <a:cs typeface="+mn-cs"/>
              </a:rPr>
              <a:t>CCTA provides information about lesion characteristics </a:t>
            </a:r>
            <a:endParaRPr kumimoji="0" lang="en-GB" sz="2400" b="0" i="0" u="none" strike="noStrike" kern="0" cap="none" spc="0" normalizeH="0" baseline="0" noProof="0" dirty="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393645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377" fill="hold"/>
                                        <p:tgtEl>
                                          <p:spTgt spid="8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 repeatCount="indefinite" fill="hold" display="0">
                  <p:stCondLst>
                    <p:cond delay="indefinite"/>
                  </p:stCondLst>
                </p:cTn>
                <p:tgtEl>
                  <p:spTgt spid="8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6" name="Title">
            <a:extLst>
              <a:ext uri="{FF2B5EF4-FFF2-40B4-BE49-F238E27FC236}">
                <a16:creationId xmlns:a16="http://schemas.microsoft.com/office/drawing/2014/main" id="{45BF488C-60A7-43A6-838D-18069DB085BF}"/>
              </a:ext>
            </a:extLst>
          </p:cNvPr>
          <p:cNvSpPr>
            <a:spLocks noGrp="1"/>
          </p:cNvSpPr>
          <p:nvPr/>
        </p:nvSpPr>
        <p:spPr>
          <a:xfrm>
            <a:off x="381000" y="257175"/>
            <a:ext cx="11430000" cy="600075"/>
          </a:xfrm>
          <a:prstGeom prst="rect">
            <a:avLst/>
          </a:prstGeom>
          <a:noFill/>
          <a:ln w="0">
            <a:noFill/>
            <a:prstDash val="solid"/>
          </a:ln>
        </p:spPr>
        <p:txBody>
          <a:bodyPr lIns="0" tIns="0" rIns="0" bIns="0"/>
          <a:lstStyle>
            <a:defPPr algn="l">
              <a:defRPr sz="3150" b="1">
                <a:solidFill>
                  <a:srgbClr val="FFFFFF"/>
                </a:solidFill>
                <a:latin typeface="Arial"/>
                <a:ea typeface="Arial"/>
                <a:cs typeface="Arial"/>
              </a:defRPr>
            </a:defPPr>
            <a:lvl1pPr algn="l">
              <a:defRPr sz="3150" b="1">
                <a:solidFill>
                  <a:srgbClr val="FFFFFF"/>
                </a:solidFill>
                <a:latin typeface="Arial"/>
                <a:ea typeface="Arial"/>
                <a:cs typeface="Arial"/>
              </a:defRPr>
            </a:lvl1pPr>
            <a:lvl2pPr algn="l">
              <a:defRPr sz="3150" b="1">
                <a:solidFill>
                  <a:srgbClr val="FFFFFF"/>
                </a:solidFill>
                <a:latin typeface="Arial"/>
                <a:ea typeface="Arial"/>
                <a:cs typeface="Arial"/>
              </a:defRPr>
            </a:lvl2pPr>
            <a:lvl3pPr algn="l">
              <a:defRPr sz="3150" b="1">
                <a:solidFill>
                  <a:srgbClr val="FFFFFF"/>
                </a:solidFill>
                <a:latin typeface="Arial"/>
                <a:ea typeface="Arial"/>
                <a:cs typeface="Arial"/>
              </a:defRPr>
            </a:lvl3pPr>
            <a:lvl4pPr algn="l">
              <a:defRPr sz="3150" b="1">
                <a:solidFill>
                  <a:srgbClr val="FFFFFF"/>
                </a:solidFill>
                <a:latin typeface="Arial"/>
                <a:ea typeface="Arial"/>
                <a:cs typeface="Arial"/>
              </a:defRPr>
            </a:lvl4pPr>
            <a:lvl5pPr algn="l">
              <a:defRPr sz="3150" b="1">
                <a:solidFill>
                  <a:srgbClr val="FFFFFF"/>
                </a:solidFill>
                <a:latin typeface="Arial"/>
                <a:ea typeface="Arial"/>
                <a:cs typeface="Arial"/>
              </a:defRPr>
            </a:lvl5pPr>
            <a:lvl6pPr algn="l">
              <a:defRPr sz="3150" b="1">
                <a:solidFill>
                  <a:srgbClr val="FFFFFF"/>
                </a:solidFill>
                <a:latin typeface="Arial"/>
                <a:ea typeface="Arial"/>
                <a:cs typeface="Arial"/>
              </a:defRPr>
            </a:lvl6pPr>
            <a:lvl7pPr algn="l">
              <a:defRPr sz="3150" b="1">
                <a:solidFill>
                  <a:srgbClr val="FFFFFF"/>
                </a:solidFill>
                <a:latin typeface="Arial"/>
                <a:ea typeface="Arial"/>
                <a:cs typeface="Arial"/>
              </a:defRPr>
            </a:lvl7pPr>
            <a:lvl8pPr algn="l">
              <a:defRPr sz="3150" b="1">
                <a:solidFill>
                  <a:srgbClr val="FFFFFF"/>
                </a:solidFill>
                <a:latin typeface="Arial"/>
                <a:ea typeface="Arial"/>
                <a:cs typeface="Arial"/>
              </a:defRPr>
            </a:lvl8pPr>
            <a:lvl9pPr algn="l">
              <a:defRPr sz="3150"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FFFFFF"/>
                </a:solidFill>
                <a:latin typeface="Arial"/>
                <a:ea typeface="Arial"/>
                <a:cs typeface="Arial"/>
              </a:defRPr>
            </a:pPr>
            <a:r>
              <a:rPr kumimoji="0" lang="en-US" sz="2800" b="1" i="0" u="none" strike="noStrike" kern="1200" cap="none" spc="0" normalizeH="0" baseline="0" noProof="0" dirty="0">
                <a:ln>
                  <a:noFill/>
                </a:ln>
                <a:solidFill>
                  <a:srgbClr val="FFFFFF"/>
                </a:solidFill>
                <a:effectLst/>
                <a:uLnTx/>
                <a:uFillTx/>
                <a:latin typeface="Arial"/>
                <a:ea typeface="Arial"/>
                <a:cs typeface="Arial"/>
              </a:rPr>
              <a:t>Morphological and physiological assessment </a:t>
            </a:r>
            <a:r>
              <a:rPr kumimoji="0" sz="2800" b="1" i="0" u="none" strike="noStrike" kern="1200" cap="none" spc="0" normalizeH="0" baseline="0" noProof="0" dirty="0">
                <a:ln>
                  <a:noFill/>
                </a:ln>
                <a:solidFill>
                  <a:srgbClr val="FFFFFF"/>
                </a:solidFill>
                <a:effectLst/>
                <a:uLnTx/>
                <a:uFillTx/>
                <a:latin typeface="Arial"/>
                <a:ea typeface="Arial"/>
                <a:cs typeface="Arial"/>
              </a:rPr>
              <a:t>before the </a:t>
            </a:r>
            <a:r>
              <a:rPr kumimoji="0" lang="en-US" sz="2800" b="1" i="0" u="none" strike="noStrike" kern="1200" cap="none" spc="0" normalizeH="0" baseline="0" noProof="0" dirty="0" err="1">
                <a:ln>
                  <a:noFill/>
                </a:ln>
                <a:solidFill>
                  <a:srgbClr val="FFFFFF"/>
                </a:solidFill>
                <a:effectLst/>
                <a:uLnTx/>
                <a:uFillTx/>
                <a:latin typeface="Arial"/>
                <a:ea typeface="Arial"/>
                <a:cs typeface="Arial"/>
              </a:rPr>
              <a:t>cath</a:t>
            </a:r>
            <a:r>
              <a:rPr kumimoji="0" lang="en-US" sz="2800" b="1" i="0" u="none" strike="noStrike" kern="1200" cap="none" spc="0" normalizeH="0" baseline="0" noProof="0" dirty="0">
                <a:ln>
                  <a:noFill/>
                </a:ln>
                <a:solidFill>
                  <a:srgbClr val="FFFFFF"/>
                </a:solidFill>
                <a:effectLst/>
                <a:uLnTx/>
                <a:uFillTx/>
                <a:latin typeface="Arial"/>
                <a:ea typeface="Arial"/>
                <a:cs typeface="Arial"/>
              </a:rPr>
              <a:t> </a:t>
            </a:r>
            <a:r>
              <a:rPr kumimoji="0" sz="2800" b="1" i="0" u="none" strike="noStrike" kern="1200" cap="none" spc="0" normalizeH="0" baseline="0" noProof="0" dirty="0">
                <a:ln>
                  <a:noFill/>
                </a:ln>
                <a:solidFill>
                  <a:srgbClr val="FFFFFF"/>
                </a:solidFill>
                <a:effectLst/>
                <a:uLnTx/>
                <a:uFillTx/>
                <a:latin typeface="Arial"/>
                <a:ea typeface="Arial"/>
                <a:cs typeface="Arial"/>
              </a:rPr>
              <a:t>lab</a:t>
            </a:r>
          </a:p>
        </p:txBody>
      </p:sp>
      <p:sp>
        <p:nvSpPr>
          <p:cNvPr id="3" name="Plaque heading">
            <a:extLst>
              <a:ext uri="{FF2B5EF4-FFF2-40B4-BE49-F238E27FC236}">
                <a16:creationId xmlns:a16="http://schemas.microsoft.com/office/drawing/2014/main" id="{2E814D3B-E0AF-4D46-9823-69BA1B51AF8A}"/>
              </a:ext>
            </a:extLst>
          </p:cNvPr>
          <p:cNvSpPr>
            <a:spLocks noGrp="1"/>
          </p:cNvSpPr>
          <p:nvPr/>
        </p:nvSpPr>
        <p:spPr>
          <a:xfrm>
            <a:off x="419100" y="1109654"/>
            <a:ext cx="3733800" cy="409575"/>
          </a:xfrm>
          <a:prstGeom prst="rect">
            <a:avLst/>
          </a:prstGeom>
          <a:noFill/>
          <a:ln w="0">
            <a:noFill/>
            <a:prstDash val="solid"/>
          </a:ln>
        </p:spPr>
        <p:txBody>
          <a:bodyPr lIns="0" tIns="0" rIns="0" bIns="0"/>
          <a:lstStyle>
            <a:defPPr algn="ctr">
              <a:defRPr sz="2400" b="1">
                <a:solidFill>
                  <a:srgbClr val="FFFFFF"/>
                </a:solidFill>
                <a:latin typeface="Arial"/>
                <a:ea typeface="Arial"/>
                <a:cs typeface="Arial"/>
              </a:defRPr>
            </a:defPPr>
            <a:lvl1pPr algn="ctr">
              <a:defRPr sz="2400" b="1">
                <a:solidFill>
                  <a:srgbClr val="FFFFFF"/>
                </a:solidFill>
                <a:latin typeface="Arial"/>
                <a:ea typeface="Arial"/>
                <a:cs typeface="Arial"/>
              </a:defRPr>
            </a:lvl1pPr>
            <a:lvl2pPr algn="ctr">
              <a:defRPr sz="2400" b="1">
                <a:solidFill>
                  <a:srgbClr val="FFFFFF"/>
                </a:solidFill>
                <a:latin typeface="Arial"/>
                <a:ea typeface="Arial"/>
                <a:cs typeface="Arial"/>
              </a:defRPr>
            </a:lvl2pPr>
            <a:lvl3pPr algn="ctr">
              <a:defRPr sz="2400" b="1">
                <a:solidFill>
                  <a:srgbClr val="FFFFFF"/>
                </a:solidFill>
                <a:latin typeface="Arial"/>
                <a:ea typeface="Arial"/>
                <a:cs typeface="Arial"/>
              </a:defRPr>
            </a:lvl3pPr>
            <a:lvl4pPr algn="ctr">
              <a:defRPr sz="2400" b="1">
                <a:solidFill>
                  <a:srgbClr val="FFFFFF"/>
                </a:solidFill>
                <a:latin typeface="Arial"/>
                <a:ea typeface="Arial"/>
                <a:cs typeface="Arial"/>
              </a:defRPr>
            </a:lvl4pPr>
            <a:lvl5pPr algn="ctr">
              <a:defRPr sz="2400" b="1">
                <a:solidFill>
                  <a:srgbClr val="FFFFFF"/>
                </a:solidFill>
                <a:latin typeface="Arial"/>
                <a:ea typeface="Arial"/>
                <a:cs typeface="Arial"/>
              </a:defRPr>
            </a:lvl5pPr>
            <a:lvl6pPr algn="ctr">
              <a:defRPr sz="2400" b="1">
                <a:solidFill>
                  <a:srgbClr val="FFFFFF"/>
                </a:solidFill>
                <a:latin typeface="Arial"/>
                <a:ea typeface="Arial"/>
                <a:cs typeface="Arial"/>
              </a:defRPr>
            </a:lvl6pPr>
            <a:lvl7pPr algn="ctr">
              <a:defRPr sz="2400" b="1">
                <a:solidFill>
                  <a:srgbClr val="FFFFFF"/>
                </a:solidFill>
                <a:latin typeface="Arial"/>
                <a:ea typeface="Arial"/>
                <a:cs typeface="Arial"/>
              </a:defRPr>
            </a:lvl7pPr>
            <a:lvl8pPr algn="ctr">
              <a:defRPr sz="2400" b="1">
                <a:solidFill>
                  <a:srgbClr val="FFFFFF"/>
                </a:solidFill>
                <a:latin typeface="Arial"/>
                <a:ea typeface="Arial"/>
                <a:cs typeface="Arial"/>
              </a:defRPr>
            </a:lvl8pPr>
            <a:lvl9pPr algn="ctr">
              <a:defRPr sz="2400"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2400" b="1">
                <a:solidFill>
                  <a:srgbClr val="FFFFFF"/>
                </a:solidFill>
                <a:latin typeface="Arial"/>
                <a:ea typeface="Arial"/>
                <a:cs typeface="Arial"/>
              </a:defRPr>
            </a:pPr>
            <a:r>
              <a:rPr kumimoji="0" sz="2400" b="1" i="0" u="none" strike="noStrike" kern="1200" cap="none" spc="0" normalizeH="0" baseline="0" noProof="0">
                <a:ln>
                  <a:noFill/>
                </a:ln>
                <a:solidFill>
                  <a:srgbClr val="FFFFFF"/>
                </a:solidFill>
                <a:effectLst/>
                <a:uLnTx/>
                <a:uFillTx/>
                <a:latin typeface="Arial"/>
                <a:ea typeface="Arial"/>
                <a:cs typeface="Arial"/>
              </a:rPr>
              <a:t>Plaque</a:t>
            </a:r>
          </a:p>
        </p:txBody>
      </p:sp>
      <p:sp>
        <p:nvSpPr>
          <p:cNvPr id="4" name="Plaque accent">
            <a:extLst>
              <a:ext uri="{FF2B5EF4-FFF2-40B4-BE49-F238E27FC236}">
                <a16:creationId xmlns:a16="http://schemas.microsoft.com/office/drawing/2014/main" id="{68F97988-6CD0-4D1A-9C91-A0D564497D2B}"/>
              </a:ext>
            </a:extLst>
          </p:cNvPr>
          <p:cNvSpPr>
            <a:spLocks noGrp="1"/>
          </p:cNvSpPr>
          <p:nvPr/>
        </p:nvSpPr>
        <p:spPr>
          <a:xfrm>
            <a:off x="1762125" y="1585904"/>
            <a:ext cx="1047750" cy="28575"/>
          </a:xfrm>
          <a:prstGeom prst="rect">
            <a:avLst/>
          </a:prstGeom>
          <a:solidFill>
            <a:srgbClr val="0043CA"/>
          </a:solidFill>
          <a:ln w="0">
            <a:noFill/>
            <a:prstDash val="solid"/>
          </a:ln>
        </p:spPr>
      </p:sp>
      <p:sp>
        <p:nvSpPr>
          <p:cNvPr id="5" name="Calcium heading">
            <a:extLst>
              <a:ext uri="{FF2B5EF4-FFF2-40B4-BE49-F238E27FC236}">
                <a16:creationId xmlns:a16="http://schemas.microsoft.com/office/drawing/2014/main" id="{067FDF77-F7C4-4833-944F-CE2B40A8E894}"/>
              </a:ext>
            </a:extLst>
          </p:cNvPr>
          <p:cNvSpPr>
            <a:spLocks noGrp="1"/>
          </p:cNvSpPr>
          <p:nvPr/>
        </p:nvSpPr>
        <p:spPr>
          <a:xfrm>
            <a:off x="4248150" y="1109654"/>
            <a:ext cx="3733800" cy="409575"/>
          </a:xfrm>
          <a:prstGeom prst="rect">
            <a:avLst/>
          </a:prstGeom>
          <a:noFill/>
          <a:ln w="0">
            <a:noFill/>
            <a:prstDash val="solid"/>
          </a:ln>
        </p:spPr>
        <p:txBody>
          <a:bodyPr lIns="0" tIns="0" rIns="0" bIns="0"/>
          <a:lstStyle>
            <a:defPPr algn="ctr">
              <a:defRPr sz="2400" b="1">
                <a:solidFill>
                  <a:srgbClr val="FFFFFF"/>
                </a:solidFill>
                <a:latin typeface="Arial"/>
                <a:ea typeface="Arial"/>
                <a:cs typeface="Arial"/>
              </a:defRPr>
            </a:defPPr>
            <a:lvl1pPr algn="ctr">
              <a:defRPr sz="2400" b="1">
                <a:solidFill>
                  <a:srgbClr val="FFFFFF"/>
                </a:solidFill>
                <a:latin typeface="Arial"/>
                <a:ea typeface="Arial"/>
                <a:cs typeface="Arial"/>
              </a:defRPr>
            </a:lvl1pPr>
            <a:lvl2pPr algn="ctr">
              <a:defRPr sz="2400" b="1">
                <a:solidFill>
                  <a:srgbClr val="FFFFFF"/>
                </a:solidFill>
                <a:latin typeface="Arial"/>
                <a:ea typeface="Arial"/>
                <a:cs typeface="Arial"/>
              </a:defRPr>
            </a:lvl2pPr>
            <a:lvl3pPr algn="ctr">
              <a:defRPr sz="2400" b="1">
                <a:solidFill>
                  <a:srgbClr val="FFFFFF"/>
                </a:solidFill>
                <a:latin typeface="Arial"/>
                <a:ea typeface="Arial"/>
                <a:cs typeface="Arial"/>
              </a:defRPr>
            </a:lvl3pPr>
            <a:lvl4pPr algn="ctr">
              <a:defRPr sz="2400" b="1">
                <a:solidFill>
                  <a:srgbClr val="FFFFFF"/>
                </a:solidFill>
                <a:latin typeface="Arial"/>
                <a:ea typeface="Arial"/>
                <a:cs typeface="Arial"/>
              </a:defRPr>
            </a:lvl4pPr>
            <a:lvl5pPr algn="ctr">
              <a:defRPr sz="2400" b="1">
                <a:solidFill>
                  <a:srgbClr val="FFFFFF"/>
                </a:solidFill>
                <a:latin typeface="Arial"/>
                <a:ea typeface="Arial"/>
                <a:cs typeface="Arial"/>
              </a:defRPr>
            </a:lvl5pPr>
            <a:lvl6pPr algn="ctr">
              <a:defRPr sz="2400" b="1">
                <a:solidFill>
                  <a:srgbClr val="FFFFFF"/>
                </a:solidFill>
                <a:latin typeface="Arial"/>
                <a:ea typeface="Arial"/>
                <a:cs typeface="Arial"/>
              </a:defRPr>
            </a:lvl6pPr>
            <a:lvl7pPr algn="ctr">
              <a:defRPr sz="2400" b="1">
                <a:solidFill>
                  <a:srgbClr val="FFFFFF"/>
                </a:solidFill>
                <a:latin typeface="Arial"/>
                <a:ea typeface="Arial"/>
                <a:cs typeface="Arial"/>
              </a:defRPr>
            </a:lvl7pPr>
            <a:lvl8pPr algn="ctr">
              <a:defRPr sz="2400" b="1">
                <a:solidFill>
                  <a:srgbClr val="FFFFFF"/>
                </a:solidFill>
                <a:latin typeface="Arial"/>
                <a:ea typeface="Arial"/>
                <a:cs typeface="Arial"/>
              </a:defRPr>
            </a:lvl8pPr>
            <a:lvl9pPr algn="ctr">
              <a:defRPr sz="2400"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2400" b="1">
                <a:solidFill>
                  <a:srgbClr val="FFFFFF"/>
                </a:solidFill>
                <a:latin typeface="Arial"/>
                <a:ea typeface="Arial"/>
                <a:cs typeface="Arial"/>
              </a:defRPr>
            </a:pPr>
            <a:r>
              <a:rPr kumimoji="0" sz="2400" b="1" i="0" u="none" strike="noStrike" kern="1200" cap="none" spc="0" normalizeH="0" baseline="0" noProof="0">
                <a:ln>
                  <a:noFill/>
                </a:ln>
                <a:solidFill>
                  <a:srgbClr val="FFFFFF"/>
                </a:solidFill>
                <a:effectLst/>
                <a:uLnTx/>
                <a:uFillTx/>
                <a:latin typeface="Arial"/>
                <a:ea typeface="Arial"/>
                <a:cs typeface="Arial"/>
              </a:rPr>
              <a:t>Calcium</a:t>
            </a:r>
          </a:p>
        </p:txBody>
      </p:sp>
      <p:sp>
        <p:nvSpPr>
          <p:cNvPr id="6" name="Calcium accent">
            <a:extLst>
              <a:ext uri="{FF2B5EF4-FFF2-40B4-BE49-F238E27FC236}">
                <a16:creationId xmlns:a16="http://schemas.microsoft.com/office/drawing/2014/main" id="{2E7FAF36-F8CC-4893-B1DE-91114112BFBB}"/>
              </a:ext>
            </a:extLst>
          </p:cNvPr>
          <p:cNvSpPr>
            <a:spLocks noGrp="1"/>
          </p:cNvSpPr>
          <p:nvPr/>
        </p:nvSpPr>
        <p:spPr>
          <a:xfrm>
            <a:off x="5591175" y="1585904"/>
            <a:ext cx="1047750" cy="28575"/>
          </a:xfrm>
          <a:prstGeom prst="rect">
            <a:avLst/>
          </a:prstGeom>
          <a:solidFill>
            <a:srgbClr val="0043CA"/>
          </a:solidFill>
          <a:ln w="0">
            <a:noFill/>
            <a:prstDash val="solid"/>
          </a:ln>
        </p:spPr>
      </p:sp>
      <p:sp>
        <p:nvSpPr>
          <p:cNvPr id="7" name="Physiology heading">
            <a:extLst>
              <a:ext uri="{FF2B5EF4-FFF2-40B4-BE49-F238E27FC236}">
                <a16:creationId xmlns:a16="http://schemas.microsoft.com/office/drawing/2014/main" id="{43868702-8ED7-4CEB-99C6-2FDF2E69CBA7}"/>
              </a:ext>
            </a:extLst>
          </p:cNvPr>
          <p:cNvSpPr>
            <a:spLocks noGrp="1"/>
          </p:cNvSpPr>
          <p:nvPr/>
        </p:nvSpPr>
        <p:spPr>
          <a:xfrm>
            <a:off x="8077200" y="1109654"/>
            <a:ext cx="3733800" cy="409575"/>
          </a:xfrm>
          <a:prstGeom prst="rect">
            <a:avLst/>
          </a:prstGeom>
          <a:noFill/>
          <a:ln w="0">
            <a:noFill/>
            <a:prstDash val="solid"/>
          </a:ln>
        </p:spPr>
        <p:txBody>
          <a:bodyPr lIns="0" tIns="0" rIns="0" bIns="0"/>
          <a:lstStyle>
            <a:defPPr algn="ctr">
              <a:defRPr sz="2400" b="1">
                <a:solidFill>
                  <a:srgbClr val="FFFFFF"/>
                </a:solidFill>
                <a:latin typeface="Arial"/>
                <a:ea typeface="Arial"/>
                <a:cs typeface="Arial"/>
              </a:defRPr>
            </a:defPPr>
            <a:lvl1pPr algn="ctr">
              <a:defRPr sz="2400" b="1">
                <a:solidFill>
                  <a:srgbClr val="FFFFFF"/>
                </a:solidFill>
                <a:latin typeface="Arial"/>
                <a:ea typeface="Arial"/>
                <a:cs typeface="Arial"/>
              </a:defRPr>
            </a:lvl1pPr>
            <a:lvl2pPr algn="ctr">
              <a:defRPr sz="2400" b="1">
                <a:solidFill>
                  <a:srgbClr val="FFFFFF"/>
                </a:solidFill>
                <a:latin typeface="Arial"/>
                <a:ea typeface="Arial"/>
                <a:cs typeface="Arial"/>
              </a:defRPr>
            </a:lvl2pPr>
            <a:lvl3pPr algn="ctr">
              <a:defRPr sz="2400" b="1">
                <a:solidFill>
                  <a:srgbClr val="FFFFFF"/>
                </a:solidFill>
                <a:latin typeface="Arial"/>
                <a:ea typeface="Arial"/>
                <a:cs typeface="Arial"/>
              </a:defRPr>
            </a:lvl3pPr>
            <a:lvl4pPr algn="ctr">
              <a:defRPr sz="2400" b="1">
                <a:solidFill>
                  <a:srgbClr val="FFFFFF"/>
                </a:solidFill>
                <a:latin typeface="Arial"/>
                <a:ea typeface="Arial"/>
                <a:cs typeface="Arial"/>
              </a:defRPr>
            </a:lvl4pPr>
            <a:lvl5pPr algn="ctr">
              <a:defRPr sz="2400" b="1">
                <a:solidFill>
                  <a:srgbClr val="FFFFFF"/>
                </a:solidFill>
                <a:latin typeface="Arial"/>
                <a:ea typeface="Arial"/>
                <a:cs typeface="Arial"/>
              </a:defRPr>
            </a:lvl5pPr>
            <a:lvl6pPr algn="ctr">
              <a:defRPr sz="2400" b="1">
                <a:solidFill>
                  <a:srgbClr val="FFFFFF"/>
                </a:solidFill>
                <a:latin typeface="Arial"/>
                <a:ea typeface="Arial"/>
                <a:cs typeface="Arial"/>
              </a:defRPr>
            </a:lvl6pPr>
            <a:lvl7pPr algn="ctr">
              <a:defRPr sz="2400" b="1">
                <a:solidFill>
                  <a:srgbClr val="FFFFFF"/>
                </a:solidFill>
                <a:latin typeface="Arial"/>
                <a:ea typeface="Arial"/>
                <a:cs typeface="Arial"/>
              </a:defRPr>
            </a:lvl7pPr>
            <a:lvl8pPr algn="ctr">
              <a:defRPr sz="2400" b="1">
                <a:solidFill>
                  <a:srgbClr val="FFFFFF"/>
                </a:solidFill>
                <a:latin typeface="Arial"/>
                <a:ea typeface="Arial"/>
                <a:cs typeface="Arial"/>
              </a:defRPr>
            </a:lvl8pPr>
            <a:lvl9pPr algn="ctr">
              <a:defRPr sz="2400"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2400" b="1">
                <a:solidFill>
                  <a:srgbClr val="FFFFFF"/>
                </a:solidFill>
                <a:latin typeface="Arial"/>
                <a:ea typeface="Arial"/>
                <a:cs typeface="Arial"/>
              </a:defRPr>
            </a:pPr>
            <a:r>
              <a:rPr kumimoji="0" sz="2400" b="1" i="0" u="none" strike="noStrike" kern="1200" cap="none" spc="0" normalizeH="0" baseline="0" noProof="0">
                <a:ln>
                  <a:noFill/>
                </a:ln>
                <a:solidFill>
                  <a:srgbClr val="FFFFFF"/>
                </a:solidFill>
                <a:effectLst/>
                <a:uLnTx/>
                <a:uFillTx/>
                <a:latin typeface="Arial"/>
                <a:ea typeface="Arial"/>
                <a:cs typeface="Arial"/>
              </a:rPr>
              <a:t>Physiology</a:t>
            </a:r>
          </a:p>
        </p:txBody>
      </p:sp>
      <p:sp>
        <p:nvSpPr>
          <p:cNvPr id="8" name="Physiology accent">
            <a:extLst>
              <a:ext uri="{FF2B5EF4-FFF2-40B4-BE49-F238E27FC236}">
                <a16:creationId xmlns:a16="http://schemas.microsoft.com/office/drawing/2014/main" id="{7F0676B8-B165-41CF-97AF-339C836BA5C5}"/>
              </a:ext>
            </a:extLst>
          </p:cNvPr>
          <p:cNvSpPr>
            <a:spLocks noGrp="1"/>
          </p:cNvSpPr>
          <p:nvPr/>
        </p:nvSpPr>
        <p:spPr>
          <a:xfrm>
            <a:off x="9420225" y="1585904"/>
            <a:ext cx="1047750" cy="28575"/>
          </a:xfrm>
          <a:prstGeom prst="rect">
            <a:avLst/>
          </a:prstGeom>
          <a:solidFill>
            <a:srgbClr val="0043CA"/>
          </a:solidFill>
          <a:ln w="0">
            <a:noFill/>
            <a:prstDash val="solid"/>
          </a:ln>
        </p:spPr>
      </p:sp>
      <p:pic>
        <p:nvPicPr>
          <p:cNvPr id="9" name="Plaque image">
            <a:extLst>
              <a:ext uri="{FF2B5EF4-FFF2-40B4-BE49-F238E27FC236}">
                <a16:creationId xmlns:a16="http://schemas.microsoft.com/office/drawing/2014/main" id="{11119B42-8E7C-4B4F-915D-842079D7CF19}"/>
              </a:ext>
            </a:extLst>
          </p:cNvPr>
          <p:cNvPicPr>
            <a:picLocks noChangeAspect="1"/>
          </p:cNvPicPr>
          <p:nvPr/>
        </p:nvPicPr>
        <p:blipFill>
          <a:blip r:embed="rId3"/>
          <a:stretch/>
        </p:blipFill>
        <p:spPr>
          <a:xfrm>
            <a:off x="617450" y="1738304"/>
            <a:ext cx="3337099" cy="4238625"/>
          </a:xfrm>
          <a:prstGeom prst="rect">
            <a:avLst/>
          </a:prstGeom>
        </p:spPr>
      </p:pic>
      <p:pic>
        <p:nvPicPr>
          <p:cNvPr id="10" name="Calcium image">
            <a:extLst>
              <a:ext uri="{FF2B5EF4-FFF2-40B4-BE49-F238E27FC236}">
                <a16:creationId xmlns:a16="http://schemas.microsoft.com/office/drawing/2014/main" id="{3BF5744A-2853-49F6-9415-8EB5DDF6313D}"/>
              </a:ext>
            </a:extLst>
          </p:cNvPr>
          <p:cNvPicPr>
            <a:picLocks noChangeAspect="1"/>
          </p:cNvPicPr>
          <p:nvPr/>
        </p:nvPicPr>
        <p:blipFill>
          <a:blip r:embed="rId4"/>
          <a:srcRect l="33752" t="18930" r="40177" b="16449"/>
          <a:stretch/>
        </p:blipFill>
        <p:spPr>
          <a:xfrm>
            <a:off x="4457700" y="1738304"/>
            <a:ext cx="3324225" cy="4238625"/>
          </a:xfrm>
          <a:prstGeom prst="rect">
            <a:avLst/>
          </a:prstGeom>
        </p:spPr>
      </p:pic>
      <p:pic>
        <p:nvPicPr>
          <p:cNvPr id="11" name="Physiology image">
            <a:extLst>
              <a:ext uri="{FF2B5EF4-FFF2-40B4-BE49-F238E27FC236}">
                <a16:creationId xmlns:a16="http://schemas.microsoft.com/office/drawing/2014/main" id="{F612F8BD-1B62-4D34-A50F-B8A19B15B30A}"/>
              </a:ext>
            </a:extLst>
          </p:cNvPr>
          <p:cNvPicPr>
            <a:picLocks noChangeAspect="1"/>
          </p:cNvPicPr>
          <p:nvPr/>
        </p:nvPicPr>
        <p:blipFill>
          <a:blip r:embed="rId5"/>
          <a:srcRect l="43558" t="24237" r="19863" b="19379"/>
          <a:stretch/>
        </p:blipFill>
        <p:spPr>
          <a:xfrm>
            <a:off x="8285075" y="1738304"/>
            <a:ext cx="3516399" cy="4238625"/>
          </a:xfrm>
          <a:prstGeom prst="rect">
            <a:avLst/>
          </a:prstGeom>
        </p:spPr>
      </p:pic>
      <p:pic>
        <p:nvPicPr>
          <p:cNvPr id="12" name="CRF TCT">
            <a:extLst>
              <a:ext uri="{FF2B5EF4-FFF2-40B4-BE49-F238E27FC236}">
                <a16:creationId xmlns:a16="http://schemas.microsoft.com/office/drawing/2014/main" id="{A3C60878-EB0E-4EC0-92A9-2C5E643B88CE}"/>
              </a:ext>
            </a:extLst>
          </p:cNvPr>
          <p:cNvPicPr>
            <a:picLocks noChangeAspect="1"/>
          </p:cNvPicPr>
          <p:nvPr/>
        </p:nvPicPr>
        <p:blipFill>
          <a:blip r:embed="rId6"/>
          <a:srcRect l="4074" t="23037" r="3796" b="34370"/>
          <a:stretch/>
        </p:blipFill>
        <p:spPr>
          <a:xfrm>
            <a:off x="285750" y="6457950"/>
            <a:ext cx="666750" cy="314325"/>
          </a:xfrm>
          <a:prstGeom prst="rect">
            <a:avLst/>
          </a:prstGeom>
        </p:spPr>
      </p:pic>
      <p:sp>
        <p:nvSpPr>
          <p:cNvPr id="13" name="Plaque note">
            <a:extLst>
              <a:ext uri="{FF2B5EF4-FFF2-40B4-BE49-F238E27FC236}">
                <a16:creationId xmlns:a16="http://schemas.microsoft.com/office/drawing/2014/main" id="{861DD7EE-E8FB-4DE8-910F-745B32D04ABB}"/>
              </a:ext>
            </a:extLst>
          </p:cNvPr>
          <p:cNvSpPr>
            <a:spLocks noGrp="1"/>
          </p:cNvSpPr>
          <p:nvPr/>
        </p:nvSpPr>
        <p:spPr>
          <a:xfrm>
            <a:off x="723900" y="6043604"/>
            <a:ext cx="3733800" cy="228600"/>
          </a:xfrm>
          <a:prstGeom prst="rect">
            <a:avLst/>
          </a:prstGeom>
          <a:noFill/>
          <a:ln w="0">
            <a:noFill/>
            <a:prstDash val="solid"/>
          </a:ln>
        </p:spPr>
        <p:txBody>
          <a:bodyPr lIns="0" tIns="0" rIns="0" bIns="0"/>
          <a:lstStyle>
            <a:defPPr algn="ctr">
              <a:defRPr sz="1275" b="0">
                <a:solidFill>
                  <a:srgbClr val="A5B6C4"/>
                </a:solidFill>
                <a:latin typeface="Arial"/>
                <a:ea typeface="Arial"/>
                <a:cs typeface="Arial"/>
              </a:defRPr>
            </a:defPPr>
            <a:lvl1pPr algn="ctr">
              <a:defRPr sz="1275" b="0">
                <a:solidFill>
                  <a:srgbClr val="A5B6C4"/>
                </a:solidFill>
                <a:latin typeface="Arial"/>
                <a:ea typeface="Arial"/>
                <a:cs typeface="Arial"/>
              </a:defRPr>
            </a:lvl1pPr>
            <a:lvl2pPr algn="ctr">
              <a:defRPr sz="1275" b="0">
                <a:solidFill>
                  <a:srgbClr val="A5B6C4"/>
                </a:solidFill>
                <a:latin typeface="Arial"/>
                <a:ea typeface="Arial"/>
                <a:cs typeface="Arial"/>
              </a:defRPr>
            </a:lvl2pPr>
            <a:lvl3pPr algn="ctr">
              <a:defRPr sz="1275" b="0">
                <a:solidFill>
                  <a:srgbClr val="A5B6C4"/>
                </a:solidFill>
                <a:latin typeface="Arial"/>
                <a:ea typeface="Arial"/>
                <a:cs typeface="Arial"/>
              </a:defRPr>
            </a:lvl3pPr>
            <a:lvl4pPr algn="ctr">
              <a:defRPr sz="1275" b="0">
                <a:solidFill>
                  <a:srgbClr val="A5B6C4"/>
                </a:solidFill>
                <a:latin typeface="Arial"/>
                <a:ea typeface="Arial"/>
                <a:cs typeface="Arial"/>
              </a:defRPr>
            </a:lvl4pPr>
            <a:lvl5pPr algn="ctr">
              <a:defRPr sz="1275" b="0">
                <a:solidFill>
                  <a:srgbClr val="A5B6C4"/>
                </a:solidFill>
                <a:latin typeface="Arial"/>
                <a:ea typeface="Arial"/>
                <a:cs typeface="Arial"/>
              </a:defRPr>
            </a:lvl5pPr>
            <a:lvl6pPr algn="ctr">
              <a:defRPr sz="1275" b="0">
                <a:solidFill>
                  <a:srgbClr val="A5B6C4"/>
                </a:solidFill>
                <a:latin typeface="Arial"/>
                <a:ea typeface="Arial"/>
                <a:cs typeface="Arial"/>
              </a:defRPr>
            </a:lvl6pPr>
            <a:lvl7pPr algn="ctr">
              <a:defRPr sz="1275" b="0">
                <a:solidFill>
                  <a:srgbClr val="A5B6C4"/>
                </a:solidFill>
                <a:latin typeface="Arial"/>
                <a:ea typeface="Arial"/>
                <a:cs typeface="Arial"/>
              </a:defRPr>
            </a:lvl7pPr>
            <a:lvl8pPr algn="ctr">
              <a:defRPr sz="1275" b="0">
                <a:solidFill>
                  <a:srgbClr val="A5B6C4"/>
                </a:solidFill>
                <a:latin typeface="Arial"/>
                <a:ea typeface="Arial"/>
                <a:cs typeface="Arial"/>
              </a:defRPr>
            </a:lvl8pPr>
            <a:lvl9pPr algn="ctr">
              <a:defRPr sz="1275" b="0">
                <a:solidFill>
                  <a:srgbClr val="A5B6C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A5B6C4"/>
                </a:solidFill>
                <a:latin typeface="Arial"/>
                <a:ea typeface="Arial"/>
                <a:cs typeface="Arial"/>
              </a:defRPr>
            </a:pPr>
            <a:r>
              <a:rPr kumimoji="0" sz="1275" b="0" i="0" u="none" strike="noStrike" kern="1200" cap="none" spc="0" normalizeH="0" baseline="0" noProof="0" dirty="0">
                <a:ln>
                  <a:noFill/>
                </a:ln>
                <a:solidFill>
                  <a:srgbClr val="A5B6C4"/>
                </a:solidFill>
                <a:effectLst/>
                <a:uLnTx/>
                <a:uFillTx/>
                <a:latin typeface="Arial"/>
                <a:ea typeface="Arial"/>
                <a:cs typeface="Arial"/>
              </a:rPr>
              <a:t>3D plaque</a:t>
            </a:r>
          </a:p>
        </p:txBody>
      </p:sp>
      <p:sp>
        <p:nvSpPr>
          <p:cNvPr id="14" name="Calcium note">
            <a:extLst>
              <a:ext uri="{FF2B5EF4-FFF2-40B4-BE49-F238E27FC236}">
                <a16:creationId xmlns:a16="http://schemas.microsoft.com/office/drawing/2014/main" id="{838D7214-6586-41EF-A79C-A0C287CD5DBD}"/>
              </a:ext>
            </a:extLst>
          </p:cNvPr>
          <p:cNvSpPr>
            <a:spLocks noGrp="1"/>
          </p:cNvSpPr>
          <p:nvPr/>
        </p:nvSpPr>
        <p:spPr>
          <a:xfrm>
            <a:off x="4248150" y="6043604"/>
            <a:ext cx="3733800" cy="228600"/>
          </a:xfrm>
          <a:prstGeom prst="rect">
            <a:avLst/>
          </a:prstGeom>
          <a:noFill/>
          <a:ln w="0">
            <a:noFill/>
            <a:prstDash val="solid"/>
          </a:ln>
        </p:spPr>
        <p:txBody>
          <a:bodyPr lIns="0" tIns="0" rIns="0" bIns="0"/>
          <a:lstStyle>
            <a:defPPr algn="ctr">
              <a:defRPr sz="1275" b="0">
                <a:solidFill>
                  <a:srgbClr val="A5B6C4"/>
                </a:solidFill>
                <a:latin typeface="Arial"/>
                <a:ea typeface="Arial"/>
                <a:cs typeface="Arial"/>
              </a:defRPr>
            </a:defPPr>
            <a:lvl1pPr algn="ctr">
              <a:defRPr sz="1275" b="0">
                <a:solidFill>
                  <a:srgbClr val="A5B6C4"/>
                </a:solidFill>
                <a:latin typeface="Arial"/>
                <a:ea typeface="Arial"/>
                <a:cs typeface="Arial"/>
              </a:defRPr>
            </a:lvl1pPr>
            <a:lvl2pPr algn="ctr">
              <a:defRPr sz="1275" b="0">
                <a:solidFill>
                  <a:srgbClr val="A5B6C4"/>
                </a:solidFill>
                <a:latin typeface="Arial"/>
                <a:ea typeface="Arial"/>
                <a:cs typeface="Arial"/>
              </a:defRPr>
            </a:lvl2pPr>
            <a:lvl3pPr algn="ctr">
              <a:defRPr sz="1275" b="0">
                <a:solidFill>
                  <a:srgbClr val="A5B6C4"/>
                </a:solidFill>
                <a:latin typeface="Arial"/>
                <a:ea typeface="Arial"/>
                <a:cs typeface="Arial"/>
              </a:defRPr>
            </a:lvl3pPr>
            <a:lvl4pPr algn="ctr">
              <a:defRPr sz="1275" b="0">
                <a:solidFill>
                  <a:srgbClr val="A5B6C4"/>
                </a:solidFill>
                <a:latin typeface="Arial"/>
                <a:ea typeface="Arial"/>
                <a:cs typeface="Arial"/>
              </a:defRPr>
            </a:lvl4pPr>
            <a:lvl5pPr algn="ctr">
              <a:defRPr sz="1275" b="0">
                <a:solidFill>
                  <a:srgbClr val="A5B6C4"/>
                </a:solidFill>
                <a:latin typeface="Arial"/>
                <a:ea typeface="Arial"/>
                <a:cs typeface="Arial"/>
              </a:defRPr>
            </a:lvl5pPr>
            <a:lvl6pPr algn="ctr">
              <a:defRPr sz="1275" b="0">
                <a:solidFill>
                  <a:srgbClr val="A5B6C4"/>
                </a:solidFill>
                <a:latin typeface="Arial"/>
                <a:ea typeface="Arial"/>
                <a:cs typeface="Arial"/>
              </a:defRPr>
            </a:lvl6pPr>
            <a:lvl7pPr algn="ctr">
              <a:defRPr sz="1275" b="0">
                <a:solidFill>
                  <a:srgbClr val="A5B6C4"/>
                </a:solidFill>
                <a:latin typeface="Arial"/>
                <a:ea typeface="Arial"/>
                <a:cs typeface="Arial"/>
              </a:defRPr>
            </a:lvl7pPr>
            <a:lvl8pPr algn="ctr">
              <a:defRPr sz="1275" b="0">
                <a:solidFill>
                  <a:srgbClr val="A5B6C4"/>
                </a:solidFill>
                <a:latin typeface="Arial"/>
                <a:ea typeface="Arial"/>
                <a:cs typeface="Arial"/>
              </a:defRPr>
            </a:lvl8pPr>
            <a:lvl9pPr algn="ctr">
              <a:defRPr sz="1275" b="0">
                <a:solidFill>
                  <a:srgbClr val="A5B6C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A5B6C4"/>
                </a:solidFill>
                <a:latin typeface="Arial"/>
                <a:ea typeface="Arial"/>
                <a:cs typeface="Arial"/>
              </a:defRPr>
            </a:pPr>
            <a:r>
              <a:rPr kumimoji="0" sz="1275" b="0" i="0" u="none" strike="noStrike" kern="1200" cap="none" spc="0" normalizeH="0" baseline="0" noProof="0" dirty="0">
                <a:ln>
                  <a:noFill/>
                </a:ln>
                <a:solidFill>
                  <a:srgbClr val="A5B6C4"/>
                </a:solidFill>
                <a:effectLst/>
                <a:uLnTx/>
                <a:uFillTx/>
                <a:latin typeface="Arial"/>
                <a:ea typeface="Arial"/>
                <a:cs typeface="Arial"/>
              </a:rPr>
              <a:t>3D calcium reconstruction</a:t>
            </a:r>
          </a:p>
        </p:txBody>
      </p:sp>
      <p:sp>
        <p:nvSpPr>
          <p:cNvPr id="15" name="Physiology note">
            <a:extLst>
              <a:ext uri="{FF2B5EF4-FFF2-40B4-BE49-F238E27FC236}">
                <a16:creationId xmlns:a16="http://schemas.microsoft.com/office/drawing/2014/main" id="{C25B0CD3-855F-4F71-8C08-9469C5859DBB}"/>
              </a:ext>
            </a:extLst>
          </p:cNvPr>
          <p:cNvSpPr>
            <a:spLocks noGrp="1"/>
          </p:cNvSpPr>
          <p:nvPr/>
        </p:nvSpPr>
        <p:spPr>
          <a:xfrm>
            <a:off x="8077200" y="6043604"/>
            <a:ext cx="3733800" cy="228600"/>
          </a:xfrm>
          <a:prstGeom prst="rect">
            <a:avLst/>
          </a:prstGeom>
          <a:noFill/>
          <a:ln w="0">
            <a:noFill/>
            <a:prstDash val="solid"/>
          </a:ln>
        </p:spPr>
        <p:txBody>
          <a:bodyPr lIns="0" tIns="0" rIns="0" bIns="0"/>
          <a:lstStyle>
            <a:defPPr algn="ctr">
              <a:defRPr sz="1275" b="0">
                <a:solidFill>
                  <a:srgbClr val="A5B6C4"/>
                </a:solidFill>
                <a:latin typeface="Arial"/>
                <a:ea typeface="Arial"/>
                <a:cs typeface="Arial"/>
              </a:defRPr>
            </a:defPPr>
            <a:lvl1pPr algn="ctr">
              <a:defRPr sz="1275" b="0">
                <a:solidFill>
                  <a:srgbClr val="A5B6C4"/>
                </a:solidFill>
                <a:latin typeface="Arial"/>
                <a:ea typeface="Arial"/>
                <a:cs typeface="Arial"/>
              </a:defRPr>
            </a:lvl1pPr>
            <a:lvl2pPr algn="ctr">
              <a:defRPr sz="1275" b="0">
                <a:solidFill>
                  <a:srgbClr val="A5B6C4"/>
                </a:solidFill>
                <a:latin typeface="Arial"/>
                <a:ea typeface="Arial"/>
                <a:cs typeface="Arial"/>
              </a:defRPr>
            </a:lvl2pPr>
            <a:lvl3pPr algn="ctr">
              <a:defRPr sz="1275" b="0">
                <a:solidFill>
                  <a:srgbClr val="A5B6C4"/>
                </a:solidFill>
                <a:latin typeface="Arial"/>
                <a:ea typeface="Arial"/>
                <a:cs typeface="Arial"/>
              </a:defRPr>
            </a:lvl3pPr>
            <a:lvl4pPr algn="ctr">
              <a:defRPr sz="1275" b="0">
                <a:solidFill>
                  <a:srgbClr val="A5B6C4"/>
                </a:solidFill>
                <a:latin typeface="Arial"/>
                <a:ea typeface="Arial"/>
                <a:cs typeface="Arial"/>
              </a:defRPr>
            </a:lvl4pPr>
            <a:lvl5pPr algn="ctr">
              <a:defRPr sz="1275" b="0">
                <a:solidFill>
                  <a:srgbClr val="A5B6C4"/>
                </a:solidFill>
                <a:latin typeface="Arial"/>
                <a:ea typeface="Arial"/>
                <a:cs typeface="Arial"/>
              </a:defRPr>
            </a:lvl5pPr>
            <a:lvl6pPr algn="ctr">
              <a:defRPr sz="1275" b="0">
                <a:solidFill>
                  <a:srgbClr val="A5B6C4"/>
                </a:solidFill>
                <a:latin typeface="Arial"/>
                <a:ea typeface="Arial"/>
                <a:cs typeface="Arial"/>
              </a:defRPr>
            </a:lvl6pPr>
            <a:lvl7pPr algn="ctr">
              <a:defRPr sz="1275" b="0">
                <a:solidFill>
                  <a:srgbClr val="A5B6C4"/>
                </a:solidFill>
                <a:latin typeface="Arial"/>
                <a:ea typeface="Arial"/>
                <a:cs typeface="Arial"/>
              </a:defRPr>
            </a:lvl7pPr>
            <a:lvl8pPr algn="ctr">
              <a:defRPr sz="1275" b="0">
                <a:solidFill>
                  <a:srgbClr val="A5B6C4"/>
                </a:solidFill>
                <a:latin typeface="Arial"/>
                <a:ea typeface="Arial"/>
                <a:cs typeface="Arial"/>
              </a:defRPr>
            </a:lvl8pPr>
            <a:lvl9pPr algn="ctr">
              <a:defRPr sz="1275" b="0">
                <a:solidFill>
                  <a:srgbClr val="A5B6C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A5B6C4"/>
                </a:solidFill>
                <a:latin typeface="Arial"/>
                <a:ea typeface="Arial"/>
                <a:cs typeface="Arial"/>
              </a:defRPr>
            </a:pPr>
            <a:r>
              <a:rPr kumimoji="0" sz="1275" b="0" i="0" u="none" strike="noStrike" kern="1200" cap="none" spc="0" normalizeH="0" baseline="0" noProof="0">
                <a:ln>
                  <a:noFill/>
                </a:ln>
                <a:solidFill>
                  <a:srgbClr val="A5B6C4"/>
                </a:solidFill>
                <a:effectLst/>
                <a:uLnTx/>
                <a:uFillTx/>
                <a:latin typeface="Arial"/>
                <a:ea typeface="Arial"/>
                <a:cs typeface="Arial"/>
              </a:rPr>
              <a:t>Physiological assessment</a:t>
            </a:r>
          </a:p>
        </p:txBody>
      </p:sp>
    </p:spTree>
    <p:extLst>
      <p:ext uri="{BB962C8B-B14F-4D97-AF65-F5344CB8AC3E}">
        <p14:creationId xmlns:p14="http://schemas.microsoft.com/office/powerpoint/2010/main" val="183357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3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3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3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300"/>
                                        <p:tgtEl>
                                          <p:spTgt spid="5"/>
                                        </p:tgtEl>
                                      </p:cBhvr>
                                    </p:animEffect>
                                  </p:childTnLst>
                                </p:cTn>
                              </p:par>
                              <p:par>
                                <p:cTn id="25" presetID="10"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300"/>
                                        <p:tgtEl>
                                          <p:spTgt spid="6"/>
                                        </p:tgtEl>
                                      </p:cBhvr>
                                    </p:animEffect>
                                  </p:childTnLst>
                                </p:cTn>
                              </p:par>
                              <p:par>
                                <p:cTn id="28" presetID="10"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3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300"/>
                                        <p:tgtEl>
                                          <p:spTgt spid="7"/>
                                        </p:tgtEl>
                                      </p:cBhvr>
                                    </p:animEffect>
                                  </p:childTnLst>
                                </p:cTn>
                              </p:par>
                              <p:par>
                                <p:cTn id="39" presetID="10" presetClass="entr" presetSubtype="0"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300"/>
                                        <p:tgtEl>
                                          <p:spTgt spid="8"/>
                                        </p:tgtEl>
                                      </p:cBhvr>
                                    </p:animEffect>
                                  </p:childTnLst>
                                </p:cTn>
                              </p:par>
                              <p:par>
                                <p:cTn id="42" presetID="10"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3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298C1F05-03A7-1243-7705-7BCFC5F2F51B}"/>
              </a:ext>
            </a:extLst>
          </p:cNvPr>
          <p:cNvSpPr txBox="1">
            <a:spLocks/>
          </p:cNvSpPr>
          <p:nvPr/>
        </p:nvSpPr>
        <p:spPr>
          <a:xfrm>
            <a:off x="359155" y="1562660"/>
            <a:ext cx="9364570" cy="2991588"/>
          </a:xfrm>
          <a:prstGeom prst="rect">
            <a:avLst/>
          </a:prstGeom>
          <a:noFill/>
        </p:spPr>
        <p:txBody>
          <a:bodyPr vert="horz" lIns="0" tIns="0" rIns="0" bIns="0" rtlCol="0">
            <a:spAutoFit/>
          </a:bodyPr>
          <a:lstStyle>
            <a:lvl1pPr marL="0" indent="0" algn="l" defTabSz="914400" rtl="0" eaLnBrk="1" latinLnBrk="0" hangingPunct="1">
              <a:lnSpc>
                <a:spcPct val="90000"/>
              </a:lnSpc>
              <a:spcBef>
                <a:spcPts val="0"/>
              </a:spcBef>
              <a:buFontTx/>
              <a:buNone/>
              <a:defRPr sz="6000" b="1" kern="1200">
                <a:solidFill>
                  <a:schemeClr val="bg1"/>
                </a:solidFill>
                <a:latin typeface="+mn-lt"/>
                <a:ea typeface="+mn-ea"/>
                <a:cs typeface="+mn-cs"/>
              </a:defRPr>
            </a:lvl1pPr>
            <a:lvl2pPr marL="457200" indent="0" algn="l" defTabSz="914400" rtl="0" eaLnBrk="1" latinLnBrk="0" hangingPunct="1">
              <a:lnSpc>
                <a:spcPts val="90"/>
              </a:lnSpc>
              <a:spcBef>
                <a:spcPts val="0"/>
              </a:spcBef>
              <a:buFontTx/>
              <a:buNone/>
              <a:defRPr sz="2400" kern="1200">
                <a:solidFill>
                  <a:schemeClr val="accent1"/>
                </a:solidFill>
                <a:latin typeface="+mn-lt"/>
                <a:ea typeface="+mn-ea"/>
                <a:cs typeface="+mn-cs"/>
              </a:defRPr>
            </a:lvl2pPr>
            <a:lvl3pPr marL="914400" indent="0" algn="l" defTabSz="914400" rtl="0" eaLnBrk="1" latinLnBrk="0" hangingPunct="1">
              <a:lnSpc>
                <a:spcPts val="90"/>
              </a:lnSpc>
              <a:spcBef>
                <a:spcPts val="0"/>
              </a:spcBef>
              <a:buFontTx/>
              <a:buNone/>
              <a:defRPr sz="2000" kern="1200">
                <a:solidFill>
                  <a:schemeClr val="accent1"/>
                </a:solidFill>
                <a:latin typeface="+mn-lt"/>
                <a:ea typeface="+mn-ea"/>
                <a:cs typeface="+mn-cs"/>
              </a:defRPr>
            </a:lvl3pPr>
            <a:lvl4pPr marL="1371600" indent="0" algn="l" defTabSz="914400" rtl="0" eaLnBrk="1" latinLnBrk="0" hangingPunct="1">
              <a:lnSpc>
                <a:spcPts val="90"/>
              </a:lnSpc>
              <a:spcBef>
                <a:spcPts val="0"/>
              </a:spcBef>
              <a:buFontTx/>
              <a:buNone/>
              <a:defRPr sz="1800" kern="1200">
                <a:solidFill>
                  <a:schemeClr val="accent1"/>
                </a:solidFill>
                <a:latin typeface="+mn-lt"/>
                <a:ea typeface="+mn-ea"/>
                <a:cs typeface="+mn-cs"/>
              </a:defRPr>
            </a:lvl4pPr>
            <a:lvl5pPr marL="1828800" indent="0" algn="l" defTabSz="914400" rtl="0" eaLnBrk="1" latinLnBrk="0" hangingPunct="1">
              <a:lnSpc>
                <a:spcPts val="90"/>
              </a:lnSpc>
              <a:spcBef>
                <a:spcPts val="0"/>
              </a:spcBef>
              <a:buFontTx/>
              <a:buNone/>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Segoe UI"/>
                <a:ea typeface="+mn-ea"/>
                <a:cs typeface="+mn-cs"/>
              </a:rPr>
              <a:t>Can a CCTA-guided PCI strategy achieve similar clinical outcomes compared with IVUS-guided PCI?</a:t>
            </a:r>
          </a:p>
        </p:txBody>
      </p:sp>
      <p:sp>
        <p:nvSpPr>
          <p:cNvPr id="5" name="Text Placeholder 2">
            <a:extLst>
              <a:ext uri="{FF2B5EF4-FFF2-40B4-BE49-F238E27FC236}">
                <a16:creationId xmlns:a16="http://schemas.microsoft.com/office/drawing/2014/main" id="{21CDF5E2-B153-8B48-7ACE-5A04D8F50247}"/>
              </a:ext>
            </a:extLst>
          </p:cNvPr>
          <p:cNvSpPr txBox="1">
            <a:spLocks/>
          </p:cNvSpPr>
          <p:nvPr/>
        </p:nvSpPr>
        <p:spPr>
          <a:xfrm>
            <a:off x="359155" y="113098"/>
            <a:ext cx="9364570" cy="249299"/>
          </a:xfrm>
          <a:prstGeom prst="rect">
            <a:avLst/>
          </a:prstGeom>
          <a:noFill/>
        </p:spPr>
        <p:txBody>
          <a:bodyPr vert="horz" lIns="0" tIns="0" rIns="0" bIns="0" rtlCol="0">
            <a:spAutoFit/>
          </a:bodyPr>
          <a:lstStyle>
            <a:lvl1pPr marL="0" indent="0" algn="l" defTabSz="914400" rtl="0" eaLnBrk="1" latinLnBrk="0" hangingPunct="1">
              <a:lnSpc>
                <a:spcPct val="90000"/>
              </a:lnSpc>
              <a:spcBef>
                <a:spcPts val="0"/>
              </a:spcBef>
              <a:buFontTx/>
              <a:buNone/>
              <a:defRPr sz="6000" b="1" kern="1200">
                <a:solidFill>
                  <a:schemeClr val="bg1"/>
                </a:solidFill>
                <a:latin typeface="+mn-lt"/>
                <a:ea typeface="+mn-ea"/>
                <a:cs typeface="+mn-cs"/>
              </a:defRPr>
            </a:lvl1pPr>
            <a:lvl2pPr marL="457200" indent="0" algn="l" defTabSz="914400" rtl="0" eaLnBrk="1" latinLnBrk="0" hangingPunct="1">
              <a:lnSpc>
                <a:spcPts val="90"/>
              </a:lnSpc>
              <a:spcBef>
                <a:spcPts val="0"/>
              </a:spcBef>
              <a:buFontTx/>
              <a:buNone/>
              <a:defRPr sz="2400" kern="1200">
                <a:solidFill>
                  <a:schemeClr val="accent1"/>
                </a:solidFill>
                <a:latin typeface="+mn-lt"/>
                <a:ea typeface="+mn-ea"/>
                <a:cs typeface="+mn-cs"/>
              </a:defRPr>
            </a:lvl2pPr>
            <a:lvl3pPr marL="914400" indent="0" algn="l" defTabSz="914400" rtl="0" eaLnBrk="1" latinLnBrk="0" hangingPunct="1">
              <a:lnSpc>
                <a:spcPts val="90"/>
              </a:lnSpc>
              <a:spcBef>
                <a:spcPts val="0"/>
              </a:spcBef>
              <a:buFontTx/>
              <a:buNone/>
              <a:defRPr sz="2000" kern="1200">
                <a:solidFill>
                  <a:schemeClr val="accent1"/>
                </a:solidFill>
                <a:latin typeface="+mn-lt"/>
                <a:ea typeface="+mn-ea"/>
                <a:cs typeface="+mn-cs"/>
              </a:defRPr>
            </a:lvl3pPr>
            <a:lvl4pPr marL="1371600" indent="0" algn="l" defTabSz="914400" rtl="0" eaLnBrk="1" latinLnBrk="0" hangingPunct="1">
              <a:lnSpc>
                <a:spcPts val="90"/>
              </a:lnSpc>
              <a:spcBef>
                <a:spcPts val="0"/>
              </a:spcBef>
              <a:buFontTx/>
              <a:buNone/>
              <a:defRPr sz="1800" kern="1200">
                <a:solidFill>
                  <a:schemeClr val="accent1"/>
                </a:solidFill>
                <a:latin typeface="+mn-lt"/>
                <a:ea typeface="+mn-ea"/>
                <a:cs typeface="+mn-cs"/>
              </a:defRPr>
            </a:lvl4pPr>
            <a:lvl5pPr marL="1828800" indent="0" algn="l" defTabSz="914400" rtl="0" eaLnBrk="1" latinLnBrk="0" hangingPunct="1">
              <a:lnSpc>
                <a:spcPts val="90"/>
              </a:lnSpc>
              <a:spcBef>
                <a:spcPts val="0"/>
              </a:spcBef>
              <a:buFontTx/>
              <a:buNone/>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Segoe UI"/>
                <a:ea typeface="+mn-ea"/>
                <a:cs typeface="+mn-cs"/>
              </a:rPr>
              <a:t>P4 trial hypothesis</a:t>
            </a:r>
          </a:p>
        </p:txBody>
      </p:sp>
    </p:spTree>
    <p:extLst>
      <p:ext uri="{BB962C8B-B14F-4D97-AF65-F5344CB8AC3E}">
        <p14:creationId xmlns:p14="http://schemas.microsoft.com/office/powerpoint/2010/main" val="2109458400"/>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22259A1A-42AB-75B0-EF2B-808E8B207AD0}"/>
              </a:ext>
            </a:extLst>
          </p:cNvPr>
          <p:cNvSpPr txBox="1">
            <a:spLocks/>
          </p:cNvSpPr>
          <p:nvPr/>
        </p:nvSpPr>
        <p:spPr>
          <a:xfrm>
            <a:off x="263524" y="1952625"/>
            <a:ext cx="7416000" cy="830997"/>
          </a:xfrm>
          <a:prstGeom prst="rect">
            <a:avLst/>
          </a:prstGeom>
          <a:noFill/>
        </p:spPr>
        <p:txBody>
          <a:bodyPr vert="horz" lIns="0" tIns="0" rIns="0" bIns="0" rtlCol="0">
            <a:spAutoFit/>
          </a:bodyPr>
          <a:lstStyle>
            <a:lvl1pPr marL="0" indent="0" algn="l" defTabSz="914400" rtl="0" eaLnBrk="1" latinLnBrk="0" hangingPunct="1">
              <a:lnSpc>
                <a:spcPct val="90000"/>
              </a:lnSpc>
              <a:spcBef>
                <a:spcPts val="0"/>
              </a:spcBef>
              <a:buFontTx/>
              <a:buNone/>
              <a:defRPr sz="6000" b="1" kern="1200">
                <a:solidFill>
                  <a:schemeClr val="bg1"/>
                </a:solidFill>
                <a:latin typeface="+mn-lt"/>
                <a:ea typeface="+mn-ea"/>
                <a:cs typeface="+mn-cs"/>
              </a:defRPr>
            </a:lvl1pPr>
            <a:lvl2pPr marL="457200" indent="0" algn="l" defTabSz="914400" rtl="0" eaLnBrk="1" latinLnBrk="0" hangingPunct="1">
              <a:lnSpc>
                <a:spcPts val="90"/>
              </a:lnSpc>
              <a:spcBef>
                <a:spcPts val="0"/>
              </a:spcBef>
              <a:buFontTx/>
              <a:buNone/>
              <a:defRPr sz="2400" kern="1200">
                <a:solidFill>
                  <a:schemeClr val="accent1"/>
                </a:solidFill>
                <a:latin typeface="+mn-lt"/>
                <a:ea typeface="+mn-ea"/>
                <a:cs typeface="+mn-cs"/>
              </a:defRPr>
            </a:lvl2pPr>
            <a:lvl3pPr marL="914400" indent="0" algn="l" defTabSz="914400" rtl="0" eaLnBrk="1" latinLnBrk="0" hangingPunct="1">
              <a:lnSpc>
                <a:spcPts val="90"/>
              </a:lnSpc>
              <a:spcBef>
                <a:spcPts val="0"/>
              </a:spcBef>
              <a:buFontTx/>
              <a:buNone/>
              <a:defRPr sz="2000" kern="1200">
                <a:solidFill>
                  <a:schemeClr val="accent1"/>
                </a:solidFill>
                <a:latin typeface="+mn-lt"/>
                <a:ea typeface="+mn-ea"/>
                <a:cs typeface="+mn-cs"/>
              </a:defRPr>
            </a:lvl3pPr>
            <a:lvl4pPr marL="1371600" indent="0" algn="l" defTabSz="914400" rtl="0" eaLnBrk="1" latinLnBrk="0" hangingPunct="1">
              <a:lnSpc>
                <a:spcPts val="90"/>
              </a:lnSpc>
              <a:spcBef>
                <a:spcPts val="0"/>
              </a:spcBef>
              <a:buFontTx/>
              <a:buNone/>
              <a:defRPr sz="1800" kern="1200">
                <a:solidFill>
                  <a:schemeClr val="accent1"/>
                </a:solidFill>
                <a:latin typeface="+mn-lt"/>
                <a:ea typeface="+mn-ea"/>
                <a:cs typeface="+mn-cs"/>
              </a:defRPr>
            </a:lvl4pPr>
            <a:lvl5pPr marL="1828800" indent="0" algn="l" defTabSz="914400" rtl="0" eaLnBrk="1" latinLnBrk="0" hangingPunct="1">
              <a:lnSpc>
                <a:spcPts val="90"/>
              </a:lnSpc>
              <a:spcBef>
                <a:spcPts val="0"/>
              </a:spcBef>
              <a:buFontTx/>
              <a:buNone/>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FFFF"/>
                </a:solidFill>
                <a:effectLst/>
                <a:uLnTx/>
                <a:uFillTx/>
                <a:latin typeface="Segoe UI"/>
                <a:ea typeface="+mn-ea"/>
                <a:cs typeface="+mn-cs"/>
              </a:rPr>
              <a:t>Study design</a:t>
            </a:r>
          </a:p>
        </p:txBody>
      </p:sp>
      <p:pic>
        <p:nvPicPr>
          <p:cNvPr id="8" name="Picture 7">
            <a:extLst>
              <a:ext uri="{FF2B5EF4-FFF2-40B4-BE49-F238E27FC236}">
                <a16:creationId xmlns:a16="http://schemas.microsoft.com/office/drawing/2014/main" id="{61E91FC7-CF5E-4C14-80C7-4F77EBA86F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634485"/>
            <a:ext cx="12191877" cy="1395531"/>
          </a:xfrm>
          <a:prstGeom prst="rect">
            <a:avLst/>
          </a:prstGeom>
        </p:spPr>
      </p:pic>
    </p:spTree>
    <p:extLst>
      <p:ext uri="{BB962C8B-B14F-4D97-AF65-F5344CB8AC3E}">
        <p14:creationId xmlns:p14="http://schemas.microsoft.com/office/powerpoint/2010/main" val="986852251"/>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965327-9C39-4540-BC39-D24C08431385}"/>
              </a:ext>
            </a:extLst>
          </p:cNvPr>
          <p:cNvPicPr>
            <a:picLocks noChangeAspect="1"/>
          </p:cNvPicPr>
          <p:nvPr/>
        </p:nvPicPr>
        <p:blipFill>
          <a:blip r:embed="rId3"/>
          <a:srcRect l="4074" t="23037" r="3796" b="34370"/>
          <a:stretch/>
        </p:blipFill>
        <p:spPr>
          <a:xfrm>
            <a:off x="257175" y="6334125"/>
            <a:ext cx="647700" cy="371475"/>
          </a:xfrm>
          <a:prstGeom prst="rect">
            <a:avLst/>
          </a:prstGeom>
        </p:spPr>
      </p:pic>
      <p:pic>
        <p:nvPicPr>
          <p:cNvPr id="3" name="Picture 2">
            <a:extLst>
              <a:ext uri="{FF2B5EF4-FFF2-40B4-BE49-F238E27FC236}">
                <a16:creationId xmlns:a16="http://schemas.microsoft.com/office/drawing/2014/main" id="{16CF459E-B7F6-478B-8473-E33DEAFCC13B}"/>
              </a:ext>
            </a:extLst>
          </p:cNvPr>
          <p:cNvPicPr>
            <a:picLocks noChangeAspect="1"/>
          </p:cNvPicPr>
          <p:nvPr/>
        </p:nvPicPr>
        <p:blipFill>
          <a:blip r:embed="rId4"/>
          <a:srcRect l="20000" t="96600"/>
          <a:stretch/>
        </p:blipFill>
        <p:spPr>
          <a:xfrm>
            <a:off x="1428750" y="6762750"/>
            <a:ext cx="10763250" cy="95250"/>
          </a:xfrm>
          <a:prstGeom prst="rect">
            <a:avLst/>
          </a:prstGeom>
        </p:spPr>
      </p:pic>
      <p:sp>
        <p:nvSpPr>
          <p:cNvPr id="4" name="Title">
            <a:extLst>
              <a:ext uri="{FF2B5EF4-FFF2-40B4-BE49-F238E27FC236}">
                <a16:creationId xmlns:a16="http://schemas.microsoft.com/office/drawing/2014/main" id="{D10256A2-20EE-627F-70D4-1369269C60C0}"/>
              </a:ext>
            </a:extLst>
          </p:cNvPr>
          <p:cNvSpPr>
            <a:spLocks noGrp="1"/>
          </p:cNvSpPr>
          <p:nvPr/>
        </p:nvSpPr>
        <p:spPr>
          <a:xfrm>
            <a:off x="419100" y="400050"/>
            <a:ext cx="11353800" cy="514350"/>
          </a:xfrm>
          <a:prstGeom prst="rect">
            <a:avLst/>
          </a:prstGeom>
          <a:noFill/>
          <a:ln w="0">
            <a:noFill/>
            <a:prstDash val="solid"/>
          </a:ln>
        </p:spPr>
        <p:txBody>
          <a:bodyPr lIns="0" tIns="0" rIns="0" bIns="0"/>
          <a:lstStyle>
            <a:defPPr algn="l">
              <a:defRPr sz="3225" b="1">
                <a:solidFill>
                  <a:srgbClr val="052A42"/>
                </a:solidFill>
                <a:latin typeface="Arial"/>
                <a:ea typeface="Arial"/>
                <a:cs typeface="Arial"/>
              </a:defRPr>
            </a:defPPr>
            <a:lvl1pPr algn="l">
              <a:defRPr sz="3225" b="1">
                <a:solidFill>
                  <a:srgbClr val="052A42"/>
                </a:solidFill>
                <a:latin typeface="Arial"/>
                <a:ea typeface="Arial"/>
                <a:cs typeface="Arial"/>
              </a:defRPr>
            </a:lvl1pPr>
            <a:lvl2pPr algn="l">
              <a:defRPr sz="3225" b="1">
                <a:solidFill>
                  <a:srgbClr val="052A42"/>
                </a:solidFill>
                <a:latin typeface="Arial"/>
                <a:ea typeface="Arial"/>
                <a:cs typeface="Arial"/>
              </a:defRPr>
            </a:lvl2pPr>
            <a:lvl3pPr algn="l">
              <a:defRPr sz="3225" b="1">
                <a:solidFill>
                  <a:srgbClr val="052A42"/>
                </a:solidFill>
                <a:latin typeface="Arial"/>
                <a:ea typeface="Arial"/>
                <a:cs typeface="Arial"/>
              </a:defRPr>
            </a:lvl3pPr>
            <a:lvl4pPr algn="l">
              <a:defRPr sz="3225" b="1">
                <a:solidFill>
                  <a:srgbClr val="052A42"/>
                </a:solidFill>
                <a:latin typeface="Arial"/>
                <a:ea typeface="Arial"/>
                <a:cs typeface="Arial"/>
              </a:defRPr>
            </a:lvl4pPr>
            <a:lvl5pPr algn="l">
              <a:defRPr sz="3225" b="1">
                <a:solidFill>
                  <a:srgbClr val="052A42"/>
                </a:solidFill>
                <a:latin typeface="Arial"/>
                <a:ea typeface="Arial"/>
                <a:cs typeface="Arial"/>
              </a:defRPr>
            </a:lvl5pPr>
            <a:lvl6pPr algn="l">
              <a:defRPr sz="3225" b="1">
                <a:solidFill>
                  <a:srgbClr val="052A42"/>
                </a:solidFill>
                <a:latin typeface="Arial"/>
                <a:ea typeface="Arial"/>
                <a:cs typeface="Arial"/>
              </a:defRPr>
            </a:lvl6pPr>
            <a:lvl7pPr algn="l">
              <a:defRPr sz="3225" b="1">
                <a:solidFill>
                  <a:srgbClr val="052A42"/>
                </a:solidFill>
                <a:latin typeface="Arial"/>
                <a:ea typeface="Arial"/>
                <a:cs typeface="Arial"/>
              </a:defRPr>
            </a:lvl7pPr>
            <a:lvl8pPr algn="l">
              <a:defRPr sz="3225" b="1">
                <a:solidFill>
                  <a:srgbClr val="052A42"/>
                </a:solidFill>
                <a:latin typeface="Arial"/>
                <a:ea typeface="Arial"/>
                <a:cs typeface="Arial"/>
              </a:defRPr>
            </a:lvl8pPr>
            <a:lvl9pPr algn="l">
              <a:defRPr sz="3225" b="1">
                <a:solidFill>
                  <a:srgbClr val="052A42"/>
                </a:solidFill>
                <a:latin typeface="Arial"/>
                <a:ea typeface="Arial"/>
                <a:cs typeface="Arial"/>
              </a:defRPr>
            </a:lvl9pPr>
          </a:lstStyle>
          <a:p>
            <a:pPr algn="l">
              <a:defRPr sz="3225" b="1">
                <a:solidFill>
                  <a:srgbClr val="052A42"/>
                </a:solidFill>
                <a:latin typeface="Arial"/>
                <a:ea typeface="Arial"/>
                <a:cs typeface="Arial"/>
              </a:defRPr>
            </a:pPr>
            <a:r>
              <a:rPr sz="3225" b="1" dirty="0">
                <a:solidFill>
                  <a:srgbClr val="052A42"/>
                </a:solidFill>
                <a:latin typeface="Arial"/>
                <a:ea typeface="Arial"/>
                <a:cs typeface="Arial"/>
              </a:rPr>
              <a:t>P4 trial design</a:t>
            </a:r>
          </a:p>
        </p:txBody>
      </p:sp>
      <p:sp>
        <p:nvSpPr>
          <p:cNvPr id="5" name="Central screening link">
            <a:extLst>
              <a:ext uri="{FF2B5EF4-FFF2-40B4-BE49-F238E27FC236}">
                <a16:creationId xmlns:a16="http://schemas.microsoft.com/office/drawing/2014/main" id="{3295A074-B8D7-E6E4-CE71-D534485FDABB}"/>
              </a:ext>
            </a:extLst>
          </p:cNvPr>
          <p:cNvSpPr>
            <a:spLocks noGrp="1"/>
          </p:cNvSpPr>
          <p:nvPr/>
        </p:nvSpPr>
        <p:spPr>
          <a:xfrm>
            <a:off x="0" y="0"/>
            <a:ext cx="12192000" cy="6858000"/>
          </a:xfrm>
          <a:custGeom>
            <a:avLst/>
            <a:gdLst/>
            <a:ahLst/>
            <a:cxnLst/>
            <a:rect l="0" t="0" r="0" b="0"/>
            <a:pathLst>
              <a:path w="12192000" h="6858000">
                <a:moveTo>
                  <a:pt x="6096000" y="1924050"/>
                </a:moveTo>
                <a:lnTo>
                  <a:pt x="6096000" y="2190750"/>
                </a:lnTo>
              </a:path>
            </a:pathLst>
          </a:custGeom>
          <a:noFill/>
          <a:ln w="21908">
            <a:solidFill>
              <a:srgbClr val="96ADBC"/>
            </a:solidFill>
            <a:prstDash val="solid"/>
          </a:ln>
        </p:spPr>
      </p:sp>
      <p:sp>
        <p:nvSpPr>
          <p:cNvPr id="6" name="Randomization link">
            <a:extLst>
              <a:ext uri="{FF2B5EF4-FFF2-40B4-BE49-F238E27FC236}">
                <a16:creationId xmlns:a16="http://schemas.microsoft.com/office/drawing/2014/main" id="{8A0ACEC2-F4F7-C3F1-5C38-CE74C5BF6E05}"/>
              </a:ext>
            </a:extLst>
          </p:cNvPr>
          <p:cNvSpPr>
            <a:spLocks noGrp="1"/>
          </p:cNvSpPr>
          <p:nvPr/>
        </p:nvSpPr>
        <p:spPr>
          <a:xfrm>
            <a:off x="0" y="0"/>
            <a:ext cx="12192000" cy="6858000"/>
          </a:xfrm>
          <a:custGeom>
            <a:avLst/>
            <a:gdLst/>
            <a:ahLst/>
            <a:cxnLst/>
            <a:rect l="0" t="0" r="0" b="0"/>
            <a:pathLst>
              <a:path w="12192000" h="6858000">
                <a:moveTo>
                  <a:pt x="6096000" y="2619375"/>
                </a:moveTo>
                <a:lnTo>
                  <a:pt x="6096000" y="2886075"/>
                </a:lnTo>
              </a:path>
            </a:pathLst>
          </a:custGeom>
          <a:noFill/>
          <a:ln w="21908">
            <a:solidFill>
              <a:srgbClr val="96ADBC"/>
            </a:solidFill>
            <a:prstDash val="solid"/>
          </a:ln>
        </p:spPr>
      </p:sp>
      <p:sp>
        <p:nvSpPr>
          <p:cNvPr id="7" name="Randomized branches">
            <a:extLst>
              <a:ext uri="{FF2B5EF4-FFF2-40B4-BE49-F238E27FC236}">
                <a16:creationId xmlns:a16="http://schemas.microsoft.com/office/drawing/2014/main" id="{9EA84FD2-7CCC-63C2-D61D-50BC4FEA994E}"/>
              </a:ext>
            </a:extLst>
          </p:cNvPr>
          <p:cNvSpPr>
            <a:spLocks noGrp="1"/>
          </p:cNvSpPr>
          <p:nvPr/>
        </p:nvSpPr>
        <p:spPr>
          <a:xfrm>
            <a:off x="0" y="0"/>
            <a:ext cx="12192000" cy="6858000"/>
          </a:xfrm>
          <a:custGeom>
            <a:avLst/>
            <a:gdLst/>
            <a:ahLst/>
            <a:cxnLst/>
            <a:rect l="0" t="0" r="0" b="0"/>
            <a:pathLst>
              <a:path w="12192000" h="6858000">
                <a:moveTo>
                  <a:pt x="6096000" y="3333750"/>
                </a:moveTo>
                <a:lnTo>
                  <a:pt x="6096000" y="3581400"/>
                </a:lnTo>
                <a:lnTo>
                  <a:pt x="3105150" y="3581400"/>
                </a:lnTo>
                <a:lnTo>
                  <a:pt x="3105150" y="3810000"/>
                </a:lnTo>
              </a:path>
            </a:pathLst>
          </a:custGeom>
          <a:noFill/>
          <a:ln w="21908">
            <a:solidFill>
              <a:srgbClr val="96ADBC"/>
            </a:solidFill>
            <a:prstDash val="solid"/>
          </a:ln>
        </p:spPr>
      </p:sp>
      <p:sp>
        <p:nvSpPr>
          <p:cNvPr id="8" name="Right randomized branch">
            <a:extLst>
              <a:ext uri="{FF2B5EF4-FFF2-40B4-BE49-F238E27FC236}">
                <a16:creationId xmlns:a16="http://schemas.microsoft.com/office/drawing/2014/main" id="{5D5EE40F-6FC4-2464-4114-16E832939B68}"/>
              </a:ext>
            </a:extLst>
          </p:cNvPr>
          <p:cNvSpPr>
            <a:spLocks noGrp="1"/>
          </p:cNvSpPr>
          <p:nvPr/>
        </p:nvSpPr>
        <p:spPr>
          <a:xfrm>
            <a:off x="0" y="0"/>
            <a:ext cx="12192000" cy="6858000"/>
          </a:xfrm>
          <a:custGeom>
            <a:avLst/>
            <a:gdLst/>
            <a:ahLst/>
            <a:cxnLst/>
            <a:rect l="0" t="0" r="0" b="0"/>
            <a:pathLst>
              <a:path w="12192000" h="6858000">
                <a:moveTo>
                  <a:pt x="6096000" y="3581400"/>
                </a:moveTo>
                <a:lnTo>
                  <a:pt x="9086850" y="3581400"/>
                </a:lnTo>
                <a:lnTo>
                  <a:pt x="9086850" y="3810000"/>
                </a:lnTo>
              </a:path>
            </a:pathLst>
          </a:custGeom>
          <a:noFill/>
          <a:ln w="21908">
            <a:solidFill>
              <a:srgbClr val="96ADBC"/>
            </a:solidFill>
            <a:prstDash val="solid"/>
          </a:ln>
        </p:spPr>
      </p:sp>
      <p:sp>
        <p:nvSpPr>
          <p:cNvPr id="9" name="CT branch arrow">
            <a:extLst>
              <a:ext uri="{FF2B5EF4-FFF2-40B4-BE49-F238E27FC236}">
                <a16:creationId xmlns:a16="http://schemas.microsoft.com/office/drawing/2014/main" id="{97E968BB-0113-FD6D-04D0-FF5826C15BB0}"/>
              </a:ext>
            </a:extLst>
          </p:cNvPr>
          <p:cNvSpPr>
            <a:spLocks noGrp="1"/>
          </p:cNvSpPr>
          <p:nvPr/>
        </p:nvSpPr>
        <p:spPr>
          <a:xfrm>
            <a:off x="3038475" y="3743325"/>
            <a:ext cx="133350" cy="95250"/>
          </a:xfrm>
          <a:custGeom>
            <a:avLst/>
            <a:gdLst/>
            <a:ahLst/>
            <a:cxnLst/>
            <a:rect l="0" t="0" r="0" b="0"/>
            <a:pathLst>
              <a:path w="133350" h="95250">
                <a:moveTo>
                  <a:pt x="0" y="0"/>
                </a:moveTo>
                <a:lnTo>
                  <a:pt x="133350" y="0"/>
                </a:lnTo>
                <a:lnTo>
                  <a:pt x="66675" y="95250"/>
                </a:lnTo>
                <a:close/>
              </a:path>
            </a:pathLst>
          </a:custGeom>
          <a:solidFill>
            <a:srgbClr val="96ADBC"/>
          </a:solidFill>
          <a:ln w="0">
            <a:noFill/>
            <a:prstDash val="solid"/>
          </a:ln>
        </p:spPr>
      </p:sp>
      <p:sp>
        <p:nvSpPr>
          <p:cNvPr id="10" name="IVUS branch arrow">
            <a:extLst>
              <a:ext uri="{FF2B5EF4-FFF2-40B4-BE49-F238E27FC236}">
                <a16:creationId xmlns:a16="http://schemas.microsoft.com/office/drawing/2014/main" id="{8A3C7C24-D19C-3FF3-0160-CB48AC75BD31}"/>
              </a:ext>
            </a:extLst>
          </p:cNvPr>
          <p:cNvSpPr>
            <a:spLocks noGrp="1"/>
          </p:cNvSpPr>
          <p:nvPr/>
        </p:nvSpPr>
        <p:spPr>
          <a:xfrm>
            <a:off x="9020175" y="3743325"/>
            <a:ext cx="133350" cy="95250"/>
          </a:xfrm>
          <a:custGeom>
            <a:avLst/>
            <a:gdLst/>
            <a:ahLst/>
            <a:cxnLst/>
            <a:rect l="0" t="0" r="0" b="0"/>
            <a:pathLst>
              <a:path w="133350" h="95250">
                <a:moveTo>
                  <a:pt x="0" y="0"/>
                </a:moveTo>
                <a:lnTo>
                  <a:pt x="133350" y="0"/>
                </a:lnTo>
                <a:lnTo>
                  <a:pt x="66675" y="95250"/>
                </a:lnTo>
                <a:close/>
              </a:path>
            </a:pathLst>
          </a:custGeom>
          <a:solidFill>
            <a:srgbClr val="96ADBC"/>
          </a:solidFill>
          <a:ln w="0">
            <a:noFill/>
            <a:prstDash val="solid"/>
          </a:ln>
        </p:spPr>
      </p:sp>
      <p:sp>
        <p:nvSpPr>
          <p:cNvPr id="11" name="CT endpoint link">
            <a:extLst>
              <a:ext uri="{FF2B5EF4-FFF2-40B4-BE49-F238E27FC236}">
                <a16:creationId xmlns:a16="http://schemas.microsoft.com/office/drawing/2014/main" id="{960DC12F-23BE-BFA9-F611-EE8DF5AC5F63}"/>
              </a:ext>
            </a:extLst>
          </p:cNvPr>
          <p:cNvSpPr>
            <a:spLocks noGrp="1"/>
          </p:cNvSpPr>
          <p:nvPr/>
        </p:nvSpPr>
        <p:spPr>
          <a:xfrm>
            <a:off x="0" y="0"/>
            <a:ext cx="12192000" cy="6858000"/>
          </a:xfrm>
          <a:custGeom>
            <a:avLst/>
            <a:gdLst/>
            <a:ahLst/>
            <a:cxnLst/>
            <a:rect l="0" t="0" r="0" b="0"/>
            <a:pathLst>
              <a:path w="12192000" h="6858000">
                <a:moveTo>
                  <a:pt x="3105150" y="5095875"/>
                </a:moveTo>
                <a:lnTo>
                  <a:pt x="3105150" y="5324475"/>
                </a:lnTo>
                <a:lnTo>
                  <a:pt x="6096000" y="5324475"/>
                </a:lnTo>
                <a:lnTo>
                  <a:pt x="6096000" y="5524500"/>
                </a:lnTo>
              </a:path>
            </a:pathLst>
          </a:custGeom>
          <a:noFill/>
          <a:ln w="21908">
            <a:solidFill>
              <a:srgbClr val="96ADBC"/>
            </a:solidFill>
            <a:prstDash val="solid"/>
          </a:ln>
        </p:spPr>
        <p:txBody>
          <a:bodyPr/>
          <a:lstStyle/>
          <a:p>
            <a:endParaRPr lang="en-US"/>
          </a:p>
        </p:txBody>
      </p:sp>
      <p:sp>
        <p:nvSpPr>
          <p:cNvPr id="12" name="IVUS endpoint link">
            <a:extLst>
              <a:ext uri="{FF2B5EF4-FFF2-40B4-BE49-F238E27FC236}">
                <a16:creationId xmlns:a16="http://schemas.microsoft.com/office/drawing/2014/main" id="{73242324-5476-A6FE-49F9-D109317F30A0}"/>
              </a:ext>
            </a:extLst>
          </p:cNvPr>
          <p:cNvSpPr>
            <a:spLocks noGrp="1"/>
          </p:cNvSpPr>
          <p:nvPr/>
        </p:nvSpPr>
        <p:spPr>
          <a:xfrm>
            <a:off x="0" y="0"/>
            <a:ext cx="12192000" cy="6858000"/>
          </a:xfrm>
          <a:custGeom>
            <a:avLst/>
            <a:gdLst/>
            <a:ahLst/>
            <a:cxnLst/>
            <a:rect l="0" t="0" r="0" b="0"/>
            <a:pathLst>
              <a:path w="12192000" h="6858000">
                <a:moveTo>
                  <a:pt x="9086850" y="5095875"/>
                </a:moveTo>
                <a:lnTo>
                  <a:pt x="9086850" y="5324475"/>
                </a:lnTo>
                <a:lnTo>
                  <a:pt x="6096000" y="5324475"/>
                </a:lnTo>
              </a:path>
            </a:pathLst>
          </a:custGeom>
          <a:noFill/>
          <a:ln w="21908">
            <a:solidFill>
              <a:srgbClr val="96ADBC"/>
            </a:solidFill>
            <a:prstDash val="solid"/>
          </a:ln>
        </p:spPr>
      </p:sp>
      <p:sp>
        <p:nvSpPr>
          <p:cNvPr id="13" name="Endpoint arrow">
            <a:extLst>
              <a:ext uri="{FF2B5EF4-FFF2-40B4-BE49-F238E27FC236}">
                <a16:creationId xmlns:a16="http://schemas.microsoft.com/office/drawing/2014/main" id="{44DE5F41-4553-8745-5ADA-FFEE8375EB03}"/>
              </a:ext>
            </a:extLst>
          </p:cNvPr>
          <p:cNvSpPr>
            <a:spLocks noGrp="1"/>
          </p:cNvSpPr>
          <p:nvPr/>
        </p:nvSpPr>
        <p:spPr>
          <a:xfrm>
            <a:off x="6029325" y="5457825"/>
            <a:ext cx="133350" cy="95250"/>
          </a:xfrm>
          <a:custGeom>
            <a:avLst/>
            <a:gdLst/>
            <a:ahLst/>
            <a:cxnLst/>
            <a:rect l="0" t="0" r="0" b="0"/>
            <a:pathLst>
              <a:path w="133350" h="95250">
                <a:moveTo>
                  <a:pt x="0" y="0"/>
                </a:moveTo>
                <a:lnTo>
                  <a:pt x="133350" y="0"/>
                </a:lnTo>
                <a:lnTo>
                  <a:pt x="66675" y="95250"/>
                </a:lnTo>
                <a:close/>
              </a:path>
            </a:pathLst>
          </a:custGeom>
          <a:solidFill>
            <a:srgbClr val="96ADBC"/>
          </a:solidFill>
          <a:ln w="0">
            <a:noFill/>
            <a:prstDash val="solid"/>
          </a:ln>
        </p:spPr>
      </p:sp>
      <p:sp>
        <p:nvSpPr>
          <p:cNvPr id="14" name="Eligible population">
            <a:extLst>
              <a:ext uri="{FF2B5EF4-FFF2-40B4-BE49-F238E27FC236}">
                <a16:creationId xmlns:a16="http://schemas.microsoft.com/office/drawing/2014/main" id="{0321DA31-D31B-E9F9-8F8D-171A13DFD149}"/>
              </a:ext>
            </a:extLst>
          </p:cNvPr>
          <p:cNvSpPr>
            <a:spLocks noGrp="1"/>
          </p:cNvSpPr>
          <p:nvPr/>
        </p:nvSpPr>
        <p:spPr>
          <a:xfrm>
            <a:off x="1619250" y="1266825"/>
            <a:ext cx="8953500" cy="657225"/>
          </a:xfrm>
          <a:prstGeom prst="roundRect">
            <a:avLst>
              <a:gd name="adj" fmla="val 17391"/>
            </a:avLst>
          </a:prstGeom>
          <a:solidFill>
            <a:srgbClr val="052A42"/>
          </a:solidFill>
          <a:ln w="0">
            <a:noFill/>
            <a:prstDash val="solid"/>
          </a:ln>
        </p:spPr>
        <p:txBody>
          <a:bodyPr lIns="142875" tIns="66675" rIns="142875" bIns="66675" anchor="ctr"/>
          <a:lstStyle>
            <a:defPPr algn="ctr">
              <a:defRPr sz="1875" b="1">
                <a:solidFill>
                  <a:srgbClr val="FFFFFF"/>
                </a:solidFill>
                <a:latin typeface="Arial"/>
                <a:ea typeface="Arial"/>
                <a:cs typeface="Arial"/>
              </a:defRPr>
            </a:defPPr>
            <a:lvl1pPr algn="ctr">
              <a:defRPr sz="1875" b="1">
                <a:solidFill>
                  <a:srgbClr val="FFFFFF"/>
                </a:solidFill>
                <a:latin typeface="Arial"/>
                <a:ea typeface="Arial"/>
                <a:cs typeface="Arial"/>
              </a:defRPr>
            </a:lvl1pPr>
            <a:lvl2pPr algn="ctr">
              <a:defRPr sz="1875" b="1">
                <a:solidFill>
                  <a:srgbClr val="FFFFFF"/>
                </a:solidFill>
                <a:latin typeface="Arial"/>
                <a:ea typeface="Arial"/>
                <a:cs typeface="Arial"/>
              </a:defRPr>
            </a:lvl2pPr>
            <a:lvl3pPr algn="ctr">
              <a:defRPr sz="1875" b="1">
                <a:solidFill>
                  <a:srgbClr val="FFFFFF"/>
                </a:solidFill>
                <a:latin typeface="Arial"/>
                <a:ea typeface="Arial"/>
                <a:cs typeface="Arial"/>
              </a:defRPr>
            </a:lvl3pPr>
            <a:lvl4pPr algn="ctr">
              <a:defRPr sz="1875" b="1">
                <a:solidFill>
                  <a:srgbClr val="FFFFFF"/>
                </a:solidFill>
                <a:latin typeface="Arial"/>
                <a:ea typeface="Arial"/>
                <a:cs typeface="Arial"/>
              </a:defRPr>
            </a:lvl4pPr>
            <a:lvl5pPr algn="ctr">
              <a:defRPr sz="1875" b="1">
                <a:solidFill>
                  <a:srgbClr val="FFFFFF"/>
                </a:solidFill>
                <a:latin typeface="Arial"/>
                <a:ea typeface="Arial"/>
                <a:cs typeface="Arial"/>
              </a:defRPr>
            </a:lvl5pPr>
            <a:lvl6pPr algn="ctr">
              <a:defRPr sz="1875" b="1">
                <a:solidFill>
                  <a:srgbClr val="FFFFFF"/>
                </a:solidFill>
                <a:latin typeface="Arial"/>
                <a:ea typeface="Arial"/>
                <a:cs typeface="Arial"/>
              </a:defRPr>
            </a:lvl6pPr>
            <a:lvl7pPr algn="ctr">
              <a:defRPr sz="1875" b="1">
                <a:solidFill>
                  <a:srgbClr val="FFFFFF"/>
                </a:solidFill>
                <a:latin typeface="Arial"/>
                <a:ea typeface="Arial"/>
                <a:cs typeface="Arial"/>
              </a:defRPr>
            </a:lvl7pPr>
            <a:lvl8pPr algn="ctr">
              <a:defRPr sz="1875" b="1">
                <a:solidFill>
                  <a:srgbClr val="FFFFFF"/>
                </a:solidFill>
                <a:latin typeface="Arial"/>
                <a:ea typeface="Arial"/>
                <a:cs typeface="Arial"/>
              </a:defRPr>
            </a:lvl8pPr>
            <a:lvl9pPr algn="ctr">
              <a:defRPr sz="1875" b="1">
                <a:solidFill>
                  <a:srgbClr val="FFFFFF"/>
                </a:solidFill>
                <a:latin typeface="Arial"/>
                <a:ea typeface="Arial"/>
                <a:cs typeface="Arial"/>
              </a:defRPr>
            </a:lvl9pPr>
          </a:lstStyle>
          <a:p>
            <a:pPr algn="ctr">
              <a:defRPr sz="1875" b="1">
                <a:solidFill>
                  <a:srgbClr val="FFFFFF"/>
                </a:solidFill>
                <a:latin typeface="Arial"/>
                <a:ea typeface="Arial"/>
                <a:cs typeface="Arial"/>
              </a:defRPr>
            </a:pPr>
            <a:r>
              <a:rPr sz="1800" b="1" dirty="0">
                <a:solidFill>
                  <a:srgbClr val="FFFFFF"/>
                </a:solidFill>
                <a:latin typeface="Arial"/>
                <a:ea typeface="Arial"/>
                <a:cs typeface="Arial"/>
              </a:rPr>
              <a:t>Stable coronary artery disease or stabilized </a:t>
            </a:r>
            <a:r>
              <a:rPr lang="en-US" sz="1800" b="1" dirty="0">
                <a:solidFill>
                  <a:srgbClr val="FFFFFF"/>
                </a:solidFill>
                <a:latin typeface="Arial"/>
                <a:ea typeface="Arial"/>
                <a:cs typeface="Arial"/>
              </a:rPr>
              <a:t>ACS</a:t>
            </a:r>
            <a:endParaRPr sz="1800" b="1" dirty="0">
              <a:solidFill>
                <a:srgbClr val="FFFFFF"/>
              </a:solidFill>
              <a:latin typeface="Arial"/>
              <a:ea typeface="Arial"/>
              <a:cs typeface="Arial"/>
            </a:endParaRPr>
          </a:p>
          <a:p>
            <a:pPr algn="ctr">
              <a:defRPr sz="1875" b="1">
                <a:solidFill>
                  <a:srgbClr val="FFFFFF"/>
                </a:solidFill>
                <a:latin typeface="Arial"/>
                <a:ea typeface="Arial"/>
                <a:cs typeface="Arial"/>
              </a:defRPr>
            </a:pPr>
            <a:r>
              <a:rPr sz="1800" b="1" dirty="0">
                <a:solidFill>
                  <a:srgbClr val="FFFFFF"/>
                </a:solidFill>
                <a:latin typeface="Arial"/>
                <a:ea typeface="Arial"/>
                <a:cs typeface="Arial"/>
              </a:rPr>
              <a:t>≥1 lesion with diameter stenosis &gt;70% and FFR</a:t>
            </a:r>
            <a:r>
              <a:rPr sz="1800" b="1" baseline="-25000" dirty="0">
                <a:solidFill>
                  <a:srgbClr val="FFFFFF"/>
                </a:solidFill>
                <a:latin typeface="Arial"/>
                <a:ea typeface="Arial"/>
                <a:cs typeface="Arial"/>
              </a:rPr>
              <a:t>CT</a:t>
            </a:r>
            <a:r>
              <a:rPr sz="1800" b="1" dirty="0">
                <a:solidFill>
                  <a:srgbClr val="FFFFFF"/>
                </a:solidFill>
                <a:latin typeface="Arial"/>
                <a:ea typeface="Arial"/>
                <a:cs typeface="Arial"/>
              </a:rPr>
              <a:t> ≤0.80</a:t>
            </a:r>
          </a:p>
        </p:txBody>
      </p:sp>
      <p:sp>
        <p:nvSpPr>
          <p:cNvPr id="15" name="Core laboratory screening">
            <a:extLst>
              <a:ext uri="{FF2B5EF4-FFF2-40B4-BE49-F238E27FC236}">
                <a16:creationId xmlns:a16="http://schemas.microsoft.com/office/drawing/2014/main" id="{F241366E-D1C1-BEBC-1437-4821C1BAB18A}"/>
              </a:ext>
            </a:extLst>
          </p:cNvPr>
          <p:cNvSpPr>
            <a:spLocks noGrp="1"/>
          </p:cNvSpPr>
          <p:nvPr/>
        </p:nvSpPr>
        <p:spPr>
          <a:xfrm>
            <a:off x="2952750" y="2190750"/>
            <a:ext cx="6286500" cy="428625"/>
          </a:xfrm>
          <a:prstGeom prst="roundRect">
            <a:avLst>
              <a:gd name="adj" fmla="val 26667"/>
            </a:avLst>
          </a:prstGeom>
          <a:solidFill>
            <a:srgbClr val="D9E1E7"/>
          </a:solidFill>
          <a:ln w="0">
            <a:noFill/>
            <a:prstDash val="solid"/>
          </a:ln>
        </p:spPr>
        <p:txBody>
          <a:bodyPr lIns="142875" tIns="66675" rIns="142875" bIns="66675" anchor="ctr"/>
          <a:lstStyle>
            <a:defPPr algn="ctr">
              <a:defRPr sz="1725" b="0">
                <a:solidFill>
                  <a:srgbClr val="052A42"/>
                </a:solidFill>
                <a:latin typeface="Arial"/>
                <a:ea typeface="Arial"/>
                <a:cs typeface="Arial"/>
              </a:defRPr>
            </a:defPPr>
            <a:lvl1pPr algn="ctr">
              <a:defRPr sz="1725" b="0">
                <a:solidFill>
                  <a:srgbClr val="052A42"/>
                </a:solidFill>
                <a:latin typeface="Arial"/>
                <a:ea typeface="Arial"/>
                <a:cs typeface="Arial"/>
              </a:defRPr>
            </a:lvl1pPr>
            <a:lvl2pPr algn="ctr">
              <a:defRPr sz="1725" b="0">
                <a:solidFill>
                  <a:srgbClr val="052A42"/>
                </a:solidFill>
                <a:latin typeface="Arial"/>
                <a:ea typeface="Arial"/>
                <a:cs typeface="Arial"/>
              </a:defRPr>
            </a:lvl2pPr>
            <a:lvl3pPr algn="ctr">
              <a:defRPr sz="1725" b="0">
                <a:solidFill>
                  <a:srgbClr val="052A42"/>
                </a:solidFill>
                <a:latin typeface="Arial"/>
                <a:ea typeface="Arial"/>
                <a:cs typeface="Arial"/>
              </a:defRPr>
            </a:lvl3pPr>
            <a:lvl4pPr algn="ctr">
              <a:defRPr sz="1725" b="0">
                <a:solidFill>
                  <a:srgbClr val="052A42"/>
                </a:solidFill>
                <a:latin typeface="Arial"/>
                <a:ea typeface="Arial"/>
                <a:cs typeface="Arial"/>
              </a:defRPr>
            </a:lvl4pPr>
            <a:lvl5pPr algn="ctr">
              <a:defRPr sz="1725" b="0">
                <a:solidFill>
                  <a:srgbClr val="052A42"/>
                </a:solidFill>
                <a:latin typeface="Arial"/>
                <a:ea typeface="Arial"/>
                <a:cs typeface="Arial"/>
              </a:defRPr>
            </a:lvl5pPr>
            <a:lvl6pPr algn="ctr">
              <a:defRPr sz="1725" b="0">
                <a:solidFill>
                  <a:srgbClr val="052A42"/>
                </a:solidFill>
                <a:latin typeface="Arial"/>
                <a:ea typeface="Arial"/>
                <a:cs typeface="Arial"/>
              </a:defRPr>
            </a:lvl6pPr>
            <a:lvl7pPr algn="ctr">
              <a:defRPr sz="1725" b="0">
                <a:solidFill>
                  <a:srgbClr val="052A42"/>
                </a:solidFill>
                <a:latin typeface="Arial"/>
                <a:ea typeface="Arial"/>
                <a:cs typeface="Arial"/>
              </a:defRPr>
            </a:lvl7pPr>
            <a:lvl8pPr algn="ctr">
              <a:defRPr sz="1725" b="0">
                <a:solidFill>
                  <a:srgbClr val="052A42"/>
                </a:solidFill>
                <a:latin typeface="Arial"/>
                <a:ea typeface="Arial"/>
                <a:cs typeface="Arial"/>
              </a:defRPr>
            </a:lvl8pPr>
            <a:lvl9pPr algn="ctr">
              <a:defRPr sz="1725" b="0">
                <a:solidFill>
                  <a:srgbClr val="052A42"/>
                </a:solidFill>
                <a:latin typeface="Arial"/>
                <a:ea typeface="Arial"/>
                <a:cs typeface="Arial"/>
              </a:defRPr>
            </a:lvl9pPr>
          </a:lstStyle>
          <a:p>
            <a:pPr algn="ctr">
              <a:defRPr sz="1725" b="0">
                <a:solidFill>
                  <a:srgbClr val="052A42"/>
                </a:solidFill>
                <a:latin typeface="Arial"/>
                <a:ea typeface="Arial"/>
                <a:cs typeface="Arial"/>
              </a:defRPr>
            </a:pPr>
            <a:r>
              <a:rPr sz="1725" b="0">
                <a:solidFill>
                  <a:srgbClr val="052A42"/>
                </a:solidFill>
                <a:latin typeface="Arial"/>
                <a:ea typeface="Arial"/>
                <a:cs typeface="Arial"/>
              </a:rPr>
              <a:t>Central core laboratory confirmation of eligibility</a:t>
            </a:r>
          </a:p>
        </p:txBody>
      </p:sp>
      <p:sp>
        <p:nvSpPr>
          <p:cNvPr id="16" name="Randomization">
            <a:extLst>
              <a:ext uri="{FF2B5EF4-FFF2-40B4-BE49-F238E27FC236}">
                <a16:creationId xmlns:a16="http://schemas.microsoft.com/office/drawing/2014/main" id="{B10F4AB1-9943-11CB-FE6F-1A52FBA2C68E}"/>
              </a:ext>
            </a:extLst>
          </p:cNvPr>
          <p:cNvSpPr>
            <a:spLocks noGrp="1"/>
          </p:cNvSpPr>
          <p:nvPr/>
        </p:nvSpPr>
        <p:spPr>
          <a:xfrm>
            <a:off x="3667125" y="2886075"/>
            <a:ext cx="4857750" cy="447675"/>
          </a:xfrm>
          <a:prstGeom prst="roundRect">
            <a:avLst>
              <a:gd name="adj" fmla="val 25532"/>
            </a:avLst>
          </a:prstGeom>
          <a:solidFill>
            <a:srgbClr val="052A42"/>
          </a:solidFill>
          <a:ln w="0">
            <a:noFill/>
            <a:prstDash val="solid"/>
          </a:ln>
        </p:spPr>
        <p:txBody>
          <a:bodyPr lIns="142875" tIns="66675" rIns="142875" bIns="66675" anchor="ctr"/>
          <a:lstStyle>
            <a:defPPr algn="ctr">
              <a:defRPr sz="2025" b="1">
                <a:solidFill>
                  <a:srgbClr val="FFFFFF"/>
                </a:solidFill>
                <a:latin typeface="Arial"/>
                <a:ea typeface="Arial"/>
                <a:cs typeface="Arial"/>
              </a:defRPr>
            </a:defPPr>
            <a:lvl1pPr algn="ctr">
              <a:defRPr sz="2025" b="1">
                <a:solidFill>
                  <a:srgbClr val="FFFFFF"/>
                </a:solidFill>
                <a:latin typeface="Arial"/>
                <a:ea typeface="Arial"/>
                <a:cs typeface="Arial"/>
              </a:defRPr>
            </a:lvl1pPr>
            <a:lvl2pPr algn="ctr">
              <a:defRPr sz="2025" b="1">
                <a:solidFill>
                  <a:srgbClr val="FFFFFF"/>
                </a:solidFill>
                <a:latin typeface="Arial"/>
                <a:ea typeface="Arial"/>
                <a:cs typeface="Arial"/>
              </a:defRPr>
            </a:lvl2pPr>
            <a:lvl3pPr algn="ctr">
              <a:defRPr sz="2025" b="1">
                <a:solidFill>
                  <a:srgbClr val="FFFFFF"/>
                </a:solidFill>
                <a:latin typeface="Arial"/>
                <a:ea typeface="Arial"/>
                <a:cs typeface="Arial"/>
              </a:defRPr>
            </a:lvl3pPr>
            <a:lvl4pPr algn="ctr">
              <a:defRPr sz="2025" b="1">
                <a:solidFill>
                  <a:srgbClr val="FFFFFF"/>
                </a:solidFill>
                <a:latin typeface="Arial"/>
                <a:ea typeface="Arial"/>
                <a:cs typeface="Arial"/>
              </a:defRPr>
            </a:lvl4pPr>
            <a:lvl5pPr algn="ctr">
              <a:defRPr sz="2025" b="1">
                <a:solidFill>
                  <a:srgbClr val="FFFFFF"/>
                </a:solidFill>
                <a:latin typeface="Arial"/>
                <a:ea typeface="Arial"/>
                <a:cs typeface="Arial"/>
              </a:defRPr>
            </a:lvl5pPr>
            <a:lvl6pPr algn="ctr">
              <a:defRPr sz="2025" b="1">
                <a:solidFill>
                  <a:srgbClr val="FFFFFF"/>
                </a:solidFill>
                <a:latin typeface="Arial"/>
                <a:ea typeface="Arial"/>
                <a:cs typeface="Arial"/>
              </a:defRPr>
            </a:lvl6pPr>
            <a:lvl7pPr algn="ctr">
              <a:defRPr sz="2025" b="1">
                <a:solidFill>
                  <a:srgbClr val="FFFFFF"/>
                </a:solidFill>
                <a:latin typeface="Arial"/>
                <a:ea typeface="Arial"/>
                <a:cs typeface="Arial"/>
              </a:defRPr>
            </a:lvl7pPr>
            <a:lvl8pPr algn="ctr">
              <a:defRPr sz="2025" b="1">
                <a:solidFill>
                  <a:srgbClr val="FFFFFF"/>
                </a:solidFill>
                <a:latin typeface="Arial"/>
                <a:ea typeface="Arial"/>
                <a:cs typeface="Arial"/>
              </a:defRPr>
            </a:lvl8pPr>
            <a:lvl9pPr algn="ctr">
              <a:defRPr sz="2025" b="1">
                <a:solidFill>
                  <a:srgbClr val="FFFFFF"/>
                </a:solidFill>
                <a:latin typeface="Arial"/>
                <a:ea typeface="Arial"/>
                <a:cs typeface="Arial"/>
              </a:defRPr>
            </a:lvl9pPr>
          </a:lstStyle>
          <a:p>
            <a:pPr algn="ctr">
              <a:defRPr sz="2025" b="1">
                <a:solidFill>
                  <a:srgbClr val="FFFFFF"/>
                </a:solidFill>
                <a:latin typeface="Arial"/>
                <a:ea typeface="Arial"/>
                <a:cs typeface="Arial"/>
              </a:defRPr>
            </a:pPr>
            <a:r>
              <a:rPr lang="en-US" sz="1800" dirty="0"/>
              <a:t>P</a:t>
            </a:r>
            <a:r>
              <a:rPr sz="1800" b="1" dirty="0">
                <a:solidFill>
                  <a:srgbClr val="FFFFFF"/>
                </a:solidFill>
                <a:latin typeface="Arial"/>
                <a:ea typeface="Arial"/>
                <a:cs typeface="Arial"/>
              </a:rPr>
              <a:t>atients randomized 1:1</a:t>
            </a:r>
          </a:p>
        </p:txBody>
      </p:sp>
      <p:sp>
        <p:nvSpPr>
          <p:cNvPr id="17" name="CT strategy heading">
            <a:extLst>
              <a:ext uri="{FF2B5EF4-FFF2-40B4-BE49-F238E27FC236}">
                <a16:creationId xmlns:a16="http://schemas.microsoft.com/office/drawing/2014/main" id="{D55F69B8-18DF-4348-88CB-A156D416BE85}"/>
              </a:ext>
            </a:extLst>
          </p:cNvPr>
          <p:cNvSpPr>
            <a:spLocks noGrp="1"/>
          </p:cNvSpPr>
          <p:nvPr/>
        </p:nvSpPr>
        <p:spPr>
          <a:xfrm>
            <a:off x="523875" y="3810000"/>
            <a:ext cx="5162550" cy="581025"/>
          </a:xfrm>
          <a:prstGeom prst="roundRect">
            <a:avLst>
              <a:gd name="adj" fmla="val 19672"/>
            </a:avLst>
          </a:prstGeom>
          <a:solidFill>
            <a:srgbClr val="34BDD0"/>
          </a:solidFill>
          <a:ln w="0">
            <a:noFill/>
            <a:prstDash val="solid"/>
          </a:ln>
        </p:spPr>
        <p:txBody>
          <a:bodyPr lIns="142875" tIns="66675" rIns="142875" bIns="66675" anchor="ctr"/>
          <a:lstStyle>
            <a:defPPr algn="ctr">
              <a:defRPr sz="2025" b="1">
                <a:solidFill>
                  <a:srgbClr val="FFFFFF"/>
                </a:solidFill>
                <a:latin typeface="Arial"/>
                <a:ea typeface="Arial"/>
                <a:cs typeface="Arial"/>
              </a:defRPr>
            </a:defPPr>
            <a:lvl1pPr algn="ctr">
              <a:defRPr sz="2025" b="1">
                <a:solidFill>
                  <a:srgbClr val="FFFFFF"/>
                </a:solidFill>
                <a:latin typeface="Arial"/>
                <a:ea typeface="Arial"/>
                <a:cs typeface="Arial"/>
              </a:defRPr>
            </a:lvl1pPr>
            <a:lvl2pPr algn="ctr">
              <a:defRPr sz="2025" b="1">
                <a:solidFill>
                  <a:srgbClr val="FFFFFF"/>
                </a:solidFill>
                <a:latin typeface="Arial"/>
                <a:ea typeface="Arial"/>
                <a:cs typeface="Arial"/>
              </a:defRPr>
            </a:lvl2pPr>
            <a:lvl3pPr algn="ctr">
              <a:defRPr sz="2025" b="1">
                <a:solidFill>
                  <a:srgbClr val="FFFFFF"/>
                </a:solidFill>
                <a:latin typeface="Arial"/>
                <a:ea typeface="Arial"/>
                <a:cs typeface="Arial"/>
              </a:defRPr>
            </a:lvl3pPr>
            <a:lvl4pPr algn="ctr">
              <a:defRPr sz="2025" b="1">
                <a:solidFill>
                  <a:srgbClr val="FFFFFF"/>
                </a:solidFill>
                <a:latin typeface="Arial"/>
                <a:ea typeface="Arial"/>
                <a:cs typeface="Arial"/>
              </a:defRPr>
            </a:lvl4pPr>
            <a:lvl5pPr algn="ctr">
              <a:defRPr sz="2025" b="1">
                <a:solidFill>
                  <a:srgbClr val="FFFFFF"/>
                </a:solidFill>
                <a:latin typeface="Arial"/>
                <a:ea typeface="Arial"/>
                <a:cs typeface="Arial"/>
              </a:defRPr>
            </a:lvl5pPr>
            <a:lvl6pPr algn="ctr">
              <a:defRPr sz="2025" b="1">
                <a:solidFill>
                  <a:srgbClr val="FFFFFF"/>
                </a:solidFill>
                <a:latin typeface="Arial"/>
                <a:ea typeface="Arial"/>
                <a:cs typeface="Arial"/>
              </a:defRPr>
            </a:lvl6pPr>
            <a:lvl7pPr algn="ctr">
              <a:defRPr sz="2025" b="1">
                <a:solidFill>
                  <a:srgbClr val="FFFFFF"/>
                </a:solidFill>
                <a:latin typeface="Arial"/>
                <a:ea typeface="Arial"/>
                <a:cs typeface="Arial"/>
              </a:defRPr>
            </a:lvl7pPr>
            <a:lvl8pPr algn="ctr">
              <a:defRPr sz="2025" b="1">
                <a:solidFill>
                  <a:srgbClr val="FFFFFF"/>
                </a:solidFill>
                <a:latin typeface="Arial"/>
                <a:ea typeface="Arial"/>
                <a:cs typeface="Arial"/>
              </a:defRPr>
            </a:lvl8pPr>
            <a:lvl9pPr algn="ctr">
              <a:defRPr sz="2025" b="1">
                <a:solidFill>
                  <a:srgbClr val="FFFFFF"/>
                </a:solidFill>
                <a:latin typeface="Arial"/>
                <a:ea typeface="Arial"/>
                <a:cs typeface="Arial"/>
              </a:defRPr>
            </a:lvl9pPr>
          </a:lstStyle>
          <a:p>
            <a:pPr algn="ctr">
              <a:defRPr sz="2025" b="1">
                <a:solidFill>
                  <a:srgbClr val="FFFFFF"/>
                </a:solidFill>
                <a:latin typeface="Arial"/>
                <a:ea typeface="Arial"/>
                <a:cs typeface="Arial"/>
              </a:defRPr>
            </a:pPr>
            <a:r>
              <a:rPr sz="1800" b="1" dirty="0">
                <a:solidFill>
                  <a:srgbClr val="FFFFFF"/>
                </a:solidFill>
                <a:latin typeface="Arial"/>
                <a:ea typeface="Arial"/>
                <a:cs typeface="Arial"/>
              </a:rPr>
              <a:t>CT-guided PCI strategy</a:t>
            </a:r>
          </a:p>
        </p:txBody>
      </p:sp>
      <p:sp>
        <p:nvSpPr>
          <p:cNvPr id="18" name="IVUS strategy heading">
            <a:extLst>
              <a:ext uri="{FF2B5EF4-FFF2-40B4-BE49-F238E27FC236}">
                <a16:creationId xmlns:a16="http://schemas.microsoft.com/office/drawing/2014/main" id="{DB613580-620B-1CA3-5953-D67CD5C24664}"/>
              </a:ext>
            </a:extLst>
          </p:cNvPr>
          <p:cNvSpPr>
            <a:spLocks noGrp="1"/>
          </p:cNvSpPr>
          <p:nvPr/>
        </p:nvSpPr>
        <p:spPr>
          <a:xfrm>
            <a:off x="6505575" y="3810000"/>
            <a:ext cx="5162550" cy="581025"/>
          </a:xfrm>
          <a:prstGeom prst="roundRect">
            <a:avLst>
              <a:gd name="adj" fmla="val 19672"/>
            </a:avLst>
          </a:prstGeom>
          <a:solidFill>
            <a:srgbClr val="FF3554"/>
          </a:solidFill>
          <a:ln w="0">
            <a:noFill/>
            <a:prstDash val="solid"/>
          </a:ln>
        </p:spPr>
        <p:txBody>
          <a:bodyPr lIns="142875" tIns="66675" rIns="142875" bIns="66675" anchor="ctr"/>
          <a:lstStyle>
            <a:defPPr algn="ctr">
              <a:defRPr sz="2025" b="1">
                <a:solidFill>
                  <a:srgbClr val="FFFFFF"/>
                </a:solidFill>
                <a:latin typeface="Arial"/>
                <a:ea typeface="Arial"/>
                <a:cs typeface="Arial"/>
              </a:defRPr>
            </a:defPPr>
            <a:lvl1pPr algn="ctr">
              <a:defRPr sz="2025" b="1">
                <a:solidFill>
                  <a:srgbClr val="FFFFFF"/>
                </a:solidFill>
                <a:latin typeface="Arial"/>
                <a:ea typeface="Arial"/>
                <a:cs typeface="Arial"/>
              </a:defRPr>
            </a:lvl1pPr>
            <a:lvl2pPr algn="ctr">
              <a:defRPr sz="2025" b="1">
                <a:solidFill>
                  <a:srgbClr val="FFFFFF"/>
                </a:solidFill>
                <a:latin typeface="Arial"/>
                <a:ea typeface="Arial"/>
                <a:cs typeface="Arial"/>
              </a:defRPr>
            </a:lvl2pPr>
            <a:lvl3pPr algn="ctr">
              <a:defRPr sz="2025" b="1">
                <a:solidFill>
                  <a:srgbClr val="FFFFFF"/>
                </a:solidFill>
                <a:latin typeface="Arial"/>
                <a:ea typeface="Arial"/>
                <a:cs typeface="Arial"/>
              </a:defRPr>
            </a:lvl3pPr>
            <a:lvl4pPr algn="ctr">
              <a:defRPr sz="2025" b="1">
                <a:solidFill>
                  <a:srgbClr val="FFFFFF"/>
                </a:solidFill>
                <a:latin typeface="Arial"/>
                <a:ea typeface="Arial"/>
                <a:cs typeface="Arial"/>
              </a:defRPr>
            </a:lvl4pPr>
            <a:lvl5pPr algn="ctr">
              <a:defRPr sz="2025" b="1">
                <a:solidFill>
                  <a:srgbClr val="FFFFFF"/>
                </a:solidFill>
                <a:latin typeface="Arial"/>
                <a:ea typeface="Arial"/>
                <a:cs typeface="Arial"/>
              </a:defRPr>
            </a:lvl5pPr>
            <a:lvl6pPr algn="ctr">
              <a:defRPr sz="2025" b="1">
                <a:solidFill>
                  <a:srgbClr val="FFFFFF"/>
                </a:solidFill>
                <a:latin typeface="Arial"/>
                <a:ea typeface="Arial"/>
                <a:cs typeface="Arial"/>
              </a:defRPr>
            </a:lvl6pPr>
            <a:lvl7pPr algn="ctr">
              <a:defRPr sz="2025" b="1">
                <a:solidFill>
                  <a:srgbClr val="FFFFFF"/>
                </a:solidFill>
                <a:latin typeface="Arial"/>
                <a:ea typeface="Arial"/>
                <a:cs typeface="Arial"/>
              </a:defRPr>
            </a:lvl7pPr>
            <a:lvl8pPr algn="ctr">
              <a:defRPr sz="2025" b="1">
                <a:solidFill>
                  <a:srgbClr val="FFFFFF"/>
                </a:solidFill>
                <a:latin typeface="Arial"/>
                <a:ea typeface="Arial"/>
                <a:cs typeface="Arial"/>
              </a:defRPr>
            </a:lvl8pPr>
            <a:lvl9pPr algn="ctr">
              <a:defRPr sz="2025" b="1">
                <a:solidFill>
                  <a:srgbClr val="FFFFFF"/>
                </a:solidFill>
                <a:latin typeface="Arial"/>
                <a:ea typeface="Arial"/>
                <a:cs typeface="Arial"/>
              </a:defRPr>
            </a:lvl9pPr>
          </a:lstStyle>
          <a:p>
            <a:pPr algn="ctr">
              <a:defRPr sz="2025" b="1">
                <a:solidFill>
                  <a:srgbClr val="FFFFFF"/>
                </a:solidFill>
                <a:latin typeface="Arial"/>
                <a:ea typeface="Arial"/>
                <a:cs typeface="Arial"/>
              </a:defRPr>
            </a:pPr>
            <a:r>
              <a:rPr sz="1800" b="1" dirty="0">
                <a:solidFill>
                  <a:srgbClr val="FFFFFF"/>
                </a:solidFill>
                <a:latin typeface="Arial"/>
                <a:ea typeface="Arial"/>
                <a:cs typeface="Arial"/>
              </a:rPr>
              <a:t>IVUS-guided PCI strategy </a:t>
            </a:r>
          </a:p>
        </p:txBody>
      </p:sp>
      <p:sp>
        <p:nvSpPr>
          <p:cNvPr id="19" name="CT strategy detail">
            <a:extLst>
              <a:ext uri="{FF2B5EF4-FFF2-40B4-BE49-F238E27FC236}">
                <a16:creationId xmlns:a16="http://schemas.microsoft.com/office/drawing/2014/main" id="{CF496DE2-2277-2AA5-6E7D-35A72D94BE97}"/>
              </a:ext>
            </a:extLst>
          </p:cNvPr>
          <p:cNvSpPr>
            <a:spLocks noGrp="1"/>
          </p:cNvSpPr>
          <p:nvPr/>
        </p:nvSpPr>
        <p:spPr>
          <a:xfrm>
            <a:off x="657225" y="4562475"/>
            <a:ext cx="4895850" cy="552450"/>
          </a:xfrm>
          <a:prstGeom prst="rect">
            <a:avLst/>
          </a:prstGeom>
          <a:noFill/>
          <a:ln w="0">
            <a:noFill/>
            <a:prstDash val="solid"/>
          </a:ln>
        </p:spPr>
        <p:txBody>
          <a:bodyPr lIns="0" tIns="0" rIns="0" bIns="0"/>
          <a:lstStyle>
            <a:defPPr algn="ctr">
              <a:defRPr sz="1650" b="0">
                <a:solidFill>
                  <a:srgbClr val="052A42"/>
                </a:solidFill>
                <a:latin typeface="Arial"/>
                <a:ea typeface="Arial"/>
                <a:cs typeface="Arial"/>
              </a:defRPr>
            </a:defPPr>
            <a:lvl1pPr algn="ctr">
              <a:defRPr sz="1650" b="0">
                <a:solidFill>
                  <a:srgbClr val="052A42"/>
                </a:solidFill>
                <a:latin typeface="Arial"/>
                <a:ea typeface="Arial"/>
                <a:cs typeface="Arial"/>
              </a:defRPr>
            </a:lvl1pPr>
            <a:lvl2pPr algn="ctr">
              <a:defRPr sz="1650" b="0">
                <a:solidFill>
                  <a:srgbClr val="052A42"/>
                </a:solidFill>
                <a:latin typeface="Arial"/>
                <a:ea typeface="Arial"/>
                <a:cs typeface="Arial"/>
              </a:defRPr>
            </a:lvl2pPr>
            <a:lvl3pPr algn="ctr">
              <a:defRPr sz="1650" b="0">
                <a:solidFill>
                  <a:srgbClr val="052A42"/>
                </a:solidFill>
                <a:latin typeface="Arial"/>
                <a:ea typeface="Arial"/>
                <a:cs typeface="Arial"/>
              </a:defRPr>
            </a:lvl3pPr>
            <a:lvl4pPr algn="ctr">
              <a:defRPr sz="1650" b="0">
                <a:solidFill>
                  <a:srgbClr val="052A42"/>
                </a:solidFill>
                <a:latin typeface="Arial"/>
                <a:ea typeface="Arial"/>
                <a:cs typeface="Arial"/>
              </a:defRPr>
            </a:lvl4pPr>
            <a:lvl5pPr algn="ctr">
              <a:defRPr sz="1650" b="0">
                <a:solidFill>
                  <a:srgbClr val="052A42"/>
                </a:solidFill>
                <a:latin typeface="Arial"/>
                <a:ea typeface="Arial"/>
                <a:cs typeface="Arial"/>
              </a:defRPr>
            </a:lvl5pPr>
            <a:lvl6pPr algn="ctr">
              <a:defRPr sz="1650" b="0">
                <a:solidFill>
                  <a:srgbClr val="052A42"/>
                </a:solidFill>
                <a:latin typeface="Arial"/>
                <a:ea typeface="Arial"/>
                <a:cs typeface="Arial"/>
              </a:defRPr>
            </a:lvl6pPr>
            <a:lvl7pPr algn="ctr">
              <a:defRPr sz="1650" b="0">
                <a:solidFill>
                  <a:srgbClr val="052A42"/>
                </a:solidFill>
                <a:latin typeface="Arial"/>
                <a:ea typeface="Arial"/>
                <a:cs typeface="Arial"/>
              </a:defRPr>
            </a:lvl7pPr>
            <a:lvl8pPr algn="ctr">
              <a:defRPr sz="1650" b="0">
                <a:solidFill>
                  <a:srgbClr val="052A42"/>
                </a:solidFill>
                <a:latin typeface="Arial"/>
                <a:ea typeface="Arial"/>
                <a:cs typeface="Arial"/>
              </a:defRPr>
            </a:lvl8pPr>
            <a:lvl9pPr algn="ctr">
              <a:defRPr sz="1650" b="0">
                <a:solidFill>
                  <a:srgbClr val="052A42"/>
                </a:solidFill>
                <a:latin typeface="Arial"/>
                <a:ea typeface="Arial"/>
                <a:cs typeface="Arial"/>
              </a:defRPr>
            </a:lvl9pPr>
          </a:lstStyle>
          <a:p>
            <a:pPr algn="ctr">
              <a:defRPr sz="1650" b="0">
                <a:solidFill>
                  <a:srgbClr val="052A42"/>
                </a:solidFill>
                <a:latin typeface="Arial"/>
                <a:ea typeface="Arial"/>
                <a:cs typeface="Arial"/>
              </a:defRPr>
            </a:pPr>
            <a:r>
              <a:rPr sz="1650" b="0" dirty="0">
                <a:solidFill>
                  <a:schemeClr val="bg1">
                    <a:lumMod val="50000"/>
                  </a:schemeClr>
                </a:solidFill>
                <a:latin typeface="Arial"/>
                <a:ea typeface="Arial"/>
                <a:cs typeface="Arial"/>
              </a:rPr>
              <a:t>FFR</a:t>
            </a:r>
            <a:r>
              <a:rPr sz="1650" b="0" baseline="-25000" dirty="0">
                <a:solidFill>
                  <a:schemeClr val="bg1">
                    <a:lumMod val="50000"/>
                  </a:schemeClr>
                </a:solidFill>
                <a:latin typeface="Arial"/>
                <a:ea typeface="Arial"/>
                <a:cs typeface="Arial"/>
              </a:rPr>
              <a:t>CT</a:t>
            </a:r>
            <a:r>
              <a:rPr sz="1650" b="0" dirty="0">
                <a:solidFill>
                  <a:schemeClr val="bg1">
                    <a:lumMod val="50000"/>
                  </a:schemeClr>
                </a:solidFill>
                <a:latin typeface="Arial"/>
                <a:ea typeface="Arial"/>
                <a:cs typeface="Arial"/>
              </a:rPr>
              <a:t> Planner and CT planning</a:t>
            </a:r>
          </a:p>
          <a:p>
            <a:pPr algn="ctr">
              <a:defRPr sz="1650" b="0">
                <a:solidFill>
                  <a:srgbClr val="052A42"/>
                </a:solidFill>
                <a:latin typeface="Arial"/>
                <a:ea typeface="Arial"/>
                <a:cs typeface="Arial"/>
              </a:defRPr>
            </a:pPr>
            <a:r>
              <a:rPr sz="1650" b="0" dirty="0">
                <a:solidFill>
                  <a:schemeClr val="bg1">
                    <a:lumMod val="50000"/>
                  </a:schemeClr>
                </a:solidFill>
                <a:latin typeface="Arial"/>
                <a:ea typeface="Arial"/>
                <a:cs typeface="Arial"/>
              </a:rPr>
              <a:t>Online CT guidance and stent enhancement</a:t>
            </a:r>
          </a:p>
        </p:txBody>
      </p:sp>
      <p:sp>
        <p:nvSpPr>
          <p:cNvPr id="20" name="IVUS strategy detail">
            <a:extLst>
              <a:ext uri="{FF2B5EF4-FFF2-40B4-BE49-F238E27FC236}">
                <a16:creationId xmlns:a16="http://schemas.microsoft.com/office/drawing/2014/main" id="{308895BF-54B1-FF04-D14D-0B91E6C45349}"/>
              </a:ext>
            </a:extLst>
          </p:cNvPr>
          <p:cNvSpPr>
            <a:spLocks noGrp="1"/>
          </p:cNvSpPr>
          <p:nvPr/>
        </p:nvSpPr>
        <p:spPr>
          <a:xfrm>
            <a:off x="6638925" y="4562475"/>
            <a:ext cx="4895850" cy="552450"/>
          </a:xfrm>
          <a:prstGeom prst="rect">
            <a:avLst/>
          </a:prstGeom>
          <a:noFill/>
          <a:ln w="0">
            <a:noFill/>
            <a:prstDash val="solid"/>
          </a:ln>
        </p:spPr>
        <p:txBody>
          <a:bodyPr lIns="0" tIns="0" rIns="0" bIns="0"/>
          <a:lstStyle>
            <a:defPPr algn="ctr">
              <a:defRPr sz="1650" b="0">
                <a:solidFill>
                  <a:srgbClr val="052A42"/>
                </a:solidFill>
                <a:latin typeface="Arial"/>
                <a:ea typeface="Arial"/>
                <a:cs typeface="Arial"/>
              </a:defRPr>
            </a:defPPr>
            <a:lvl1pPr algn="ctr">
              <a:defRPr sz="1650" b="0">
                <a:solidFill>
                  <a:srgbClr val="052A42"/>
                </a:solidFill>
                <a:latin typeface="Arial"/>
                <a:ea typeface="Arial"/>
                <a:cs typeface="Arial"/>
              </a:defRPr>
            </a:lvl1pPr>
            <a:lvl2pPr algn="ctr">
              <a:defRPr sz="1650" b="0">
                <a:solidFill>
                  <a:srgbClr val="052A42"/>
                </a:solidFill>
                <a:latin typeface="Arial"/>
                <a:ea typeface="Arial"/>
                <a:cs typeface="Arial"/>
              </a:defRPr>
            </a:lvl2pPr>
            <a:lvl3pPr algn="ctr">
              <a:defRPr sz="1650" b="0">
                <a:solidFill>
                  <a:srgbClr val="052A42"/>
                </a:solidFill>
                <a:latin typeface="Arial"/>
                <a:ea typeface="Arial"/>
                <a:cs typeface="Arial"/>
              </a:defRPr>
            </a:lvl3pPr>
            <a:lvl4pPr algn="ctr">
              <a:defRPr sz="1650" b="0">
                <a:solidFill>
                  <a:srgbClr val="052A42"/>
                </a:solidFill>
                <a:latin typeface="Arial"/>
                <a:ea typeface="Arial"/>
                <a:cs typeface="Arial"/>
              </a:defRPr>
            </a:lvl4pPr>
            <a:lvl5pPr algn="ctr">
              <a:defRPr sz="1650" b="0">
                <a:solidFill>
                  <a:srgbClr val="052A42"/>
                </a:solidFill>
                <a:latin typeface="Arial"/>
                <a:ea typeface="Arial"/>
                <a:cs typeface="Arial"/>
              </a:defRPr>
            </a:lvl5pPr>
            <a:lvl6pPr algn="ctr">
              <a:defRPr sz="1650" b="0">
                <a:solidFill>
                  <a:srgbClr val="052A42"/>
                </a:solidFill>
                <a:latin typeface="Arial"/>
                <a:ea typeface="Arial"/>
                <a:cs typeface="Arial"/>
              </a:defRPr>
            </a:lvl6pPr>
            <a:lvl7pPr algn="ctr">
              <a:defRPr sz="1650" b="0">
                <a:solidFill>
                  <a:srgbClr val="052A42"/>
                </a:solidFill>
                <a:latin typeface="Arial"/>
                <a:ea typeface="Arial"/>
                <a:cs typeface="Arial"/>
              </a:defRPr>
            </a:lvl7pPr>
            <a:lvl8pPr algn="ctr">
              <a:defRPr sz="1650" b="0">
                <a:solidFill>
                  <a:srgbClr val="052A42"/>
                </a:solidFill>
                <a:latin typeface="Arial"/>
                <a:ea typeface="Arial"/>
                <a:cs typeface="Arial"/>
              </a:defRPr>
            </a:lvl8pPr>
            <a:lvl9pPr algn="ctr">
              <a:defRPr sz="1650" b="0">
                <a:solidFill>
                  <a:srgbClr val="052A42"/>
                </a:solidFill>
                <a:latin typeface="Arial"/>
                <a:ea typeface="Arial"/>
                <a:cs typeface="Arial"/>
              </a:defRPr>
            </a:lvl9pPr>
          </a:lstStyle>
          <a:p>
            <a:pPr algn="ctr">
              <a:defRPr sz="1650" b="0">
                <a:solidFill>
                  <a:srgbClr val="052A42"/>
                </a:solidFill>
                <a:latin typeface="Arial"/>
                <a:ea typeface="Arial"/>
                <a:cs typeface="Arial"/>
              </a:defRPr>
            </a:pPr>
            <a:r>
              <a:rPr sz="1650" b="0" dirty="0">
                <a:solidFill>
                  <a:schemeClr val="bg1">
                    <a:lumMod val="50000"/>
                  </a:schemeClr>
                </a:solidFill>
                <a:latin typeface="Arial"/>
                <a:ea typeface="Arial"/>
                <a:cs typeface="Arial"/>
              </a:rPr>
              <a:t>Mandatory IVUS assessment</a:t>
            </a:r>
          </a:p>
          <a:p>
            <a:pPr algn="ctr">
              <a:defRPr sz="1650" b="0">
                <a:solidFill>
                  <a:srgbClr val="052A42"/>
                </a:solidFill>
                <a:latin typeface="Arial"/>
                <a:ea typeface="Arial"/>
                <a:cs typeface="Arial"/>
              </a:defRPr>
            </a:pPr>
            <a:r>
              <a:rPr sz="1650" b="0" dirty="0">
                <a:solidFill>
                  <a:schemeClr val="bg1">
                    <a:lumMod val="50000"/>
                  </a:schemeClr>
                </a:solidFill>
                <a:latin typeface="Arial"/>
                <a:ea typeface="Arial"/>
                <a:cs typeface="Arial"/>
              </a:rPr>
              <a:t>before and after PCI</a:t>
            </a:r>
          </a:p>
        </p:txBody>
      </p:sp>
      <p:sp>
        <p:nvSpPr>
          <p:cNvPr id="21" name="Primary endpoint">
            <a:extLst>
              <a:ext uri="{FF2B5EF4-FFF2-40B4-BE49-F238E27FC236}">
                <a16:creationId xmlns:a16="http://schemas.microsoft.com/office/drawing/2014/main" id="{6CEB7735-874D-F6B0-0606-120CD77303A3}"/>
              </a:ext>
            </a:extLst>
          </p:cNvPr>
          <p:cNvSpPr>
            <a:spLocks noGrp="1"/>
          </p:cNvSpPr>
          <p:nvPr/>
        </p:nvSpPr>
        <p:spPr>
          <a:xfrm>
            <a:off x="1047750" y="5524500"/>
            <a:ext cx="10096500" cy="647700"/>
          </a:xfrm>
          <a:prstGeom prst="roundRect">
            <a:avLst>
              <a:gd name="adj" fmla="val 17647"/>
            </a:avLst>
          </a:prstGeom>
          <a:solidFill>
            <a:srgbClr val="052A42"/>
          </a:solidFill>
          <a:ln w="0">
            <a:noFill/>
            <a:prstDash val="solid"/>
          </a:ln>
        </p:spPr>
        <p:txBody>
          <a:bodyPr lIns="142875" tIns="66675" rIns="142875" bIns="66675" anchor="ctr"/>
          <a:lstStyle>
            <a:defPPr algn="ctr">
              <a:defRPr sz="1725" b="1">
                <a:solidFill>
                  <a:srgbClr val="FFFFFF"/>
                </a:solidFill>
                <a:latin typeface="Arial"/>
                <a:ea typeface="Arial"/>
                <a:cs typeface="Arial"/>
              </a:defRPr>
            </a:defPPr>
            <a:lvl1pPr algn="ctr">
              <a:defRPr sz="1725" b="1">
                <a:solidFill>
                  <a:srgbClr val="FFFFFF"/>
                </a:solidFill>
                <a:latin typeface="Arial"/>
                <a:ea typeface="Arial"/>
                <a:cs typeface="Arial"/>
              </a:defRPr>
            </a:lvl1pPr>
            <a:lvl2pPr algn="ctr">
              <a:defRPr sz="1725" b="1">
                <a:solidFill>
                  <a:srgbClr val="FFFFFF"/>
                </a:solidFill>
                <a:latin typeface="Arial"/>
                <a:ea typeface="Arial"/>
                <a:cs typeface="Arial"/>
              </a:defRPr>
            </a:lvl2pPr>
            <a:lvl3pPr algn="ctr">
              <a:defRPr sz="1725" b="1">
                <a:solidFill>
                  <a:srgbClr val="FFFFFF"/>
                </a:solidFill>
                <a:latin typeface="Arial"/>
                <a:ea typeface="Arial"/>
                <a:cs typeface="Arial"/>
              </a:defRPr>
            </a:lvl3pPr>
            <a:lvl4pPr algn="ctr">
              <a:defRPr sz="1725" b="1">
                <a:solidFill>
                  <a:srgbClr val="FFFFFF"/>
                </a:solidFill>
                <a:latin typeface="Arial"/>
                <a:ea typeface="Arial"/>
                <a:cs typeface="Arial"/>
              </a:defRPr>
            </a:lvl4pPr>
            <a:lvl5pPr algn="ctr">
              <a:defRPr sz="1725" b="1">
                <a:solidFill>
                  <a:srgbClr val="FFFFFF"/>
                </a:solidFill>
                <a:latin typeface="Arial"/>
                <a:ea typeface="Arial"/>
                <a:cs typeface="Arial"/>
              </a:defRPr>
            </a:lvl5pPr>
            <a:lvl6pPr algn="ctr">
              <a:defRPr sz="1725" b="1">
                <a:solidFill>
                  <a:srgbClr val="FFFFFF"/>
                </a:solidFill>
                <a:latin typeface="Arial"/>
                <a:ea typeface="Arial"/>
                <a:cs typeface="Arial"/>
              </a:defRPr>
            </a:lvl6pPr>
            <a:lvl7pPr algn="ctr">
              <a:defRPr sz="1725" b="1">
                <a:solidFill>
                  <a:srgbClr val="FFFFFF"/>
                </a:solidFill>
                <a:latin typeface="Arial"/>
                <a:ea typeface="Arial"/>
                <a:cs typeface="Arial"/>
              </a:defRPr>
            </a:lvl7pPr>
            <a:lvl8pPr algn="ctr">
              <a:defRPr sz="1725" b="1">
                <a:solidFill>
                  <a:srgbClr val="FFFFFF"/>
                </a:solidFill>
                <a:latin typeface="Arial"/>
                <a:ea typeface="Arial"/>
                <a:cs typeface="Arial"/>
              </a:defRPr>
            </a:lvl8pPr>
            <a:lvl9pPr algn="ctr">
              <a:defRPr sz="1725" b="1">
                <a:solidFill>
                  <a:srgbClr val="FFFFFF"/>
                </a:solidFill>
                <a:latin typeface="Arial"/>
                <a:ea typeface="Arial"/>
                <a:cs typeface="Arial"/>
              </a:defRPr>
            </a:lvl9pPr>
          </a:lstStyle>
          <a:p>
            <a:pPr algn="ctr">
              <a:defRPr sz="1725" b="1">
                <a:solidFill>
                  <a:srgbClr val="FFFFFF"/>
                </a:solidFill>
                <a:latin typeface="Arial"/>
                <a:ea typeface="Arial"/>
                <a:cs typeface="Arial"/>
              </a:defRPr>
            </a:pPr>
            <a:r>
              <a:rPr sz="1800" b="1" dirty="0">
                <a:solidFill>
                  <a:srgbClr val="FFFFFF"/>
                </a:solidFill>
                <a:latin typeface="Arial"/>
                <a:ea typeface="Arial"/>
                <a:cs typeface="Arial"/>
              </a:rPr>
              <a:t>Primary endpoint: target-vessel failure at 12 months</a:t>
            </a:r>
          </a:p>
        </p:txBody>
      </p:sp>
    </p:spTree>
    <p:extLst>
      <p:ext uri="{BB962C8B-B14F-4D97-AF65-F5344CB8AC3E}">
        <p14:creationId xmlns:p14="http://schemas.microsoft.com/office/powerpoint/2010/main" val="3081374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 name="Title">
            <a:extLst>
              <a:ext uri="{FF2B5EF4-FFF2-40B4-BE49-F238E27FC236}">
                <a16:creationId xmlns:a16="http://schemas.microsoft.com/office/drawing/2014/main" id="{510BBB06-6943-424E-B9D8-90C0A9728331}"/>
              </a:ext>
            </a:extLst>
          </p:cNvPr>
          <p:cNvSpPr>
            <a:spLocks noGrp="1"/>
          </p:cNvSpPr>
          <p:nvPr/>
        </p:nvSpPr>
        <p:spPr>
          <a:xfrm>
            <a:off x="381000" y="266700"/>
            <a:ext cx="11430000" cy="590550"/>
          </a:xfrm>
          <a:prstGeom prst="rect">
            <a:avLst/>
          </a:prstGeom>
          <a:noFill/>
          <a:ln w="0">
            <a:noFill/>
          </a:ln>
        </p:spPr>
        <p:txBody>
          <a:bodyPr lIns="0" tIns="0" rIns="0" bIns="0"/>
          <a:lstStyle>
            <a:defPPr algn="l">
              <a:defRPr sz="3300" b="1">
                <a:solidFill>
                  <a:srgbClr val="052A42"/>
                </a:solidFill>
                <a:latin typeface="Arial"/>
                <a:ea typeface="Arial"/>
                <a:cs typeface="Arial"/>
              </a:defRPr>
            </a:defPPr>
            <a:lvl1pPr algn="l">
              <a:defRPr sz="3300" b="1">
                <a:solidFill>
                  <a:srgbClr val="052A42"/>
                </a:solidFill>
                <a:latin typeface="Arial"/>
                <a:ea typeface="Arial"/>
                <a:cs typeface="Arial"/>
              </a:defRPr>
            </a:lvl1pPr>
            <a:lvl2pPr algn="l">
              <a:defRPr sz="3300" b="1">
                <a:solidFill>
                  <a:srgbClr val="052A42"/>
                </a:solidFill>
                <a:latin typeface="Arial"/>
                <a:ea typeface="Arial"/>
                <a:cs typeface="Arial"/>
              </a:defRPr>
            </a:lvl2pPr>
            <a:lvl3pPr algn="l">
              <a:defRPr sz="3300" b="1">
                <a:solidFill>
                  <a:srgbClr val="052A42"/>
                </a:solidFill>
                <a:latin typeface="Arial"/>
                <a:ea typeface="Arial"/>
                <a:cs typeface="Arial"/>
              </a:defRPr>
            </a:lvl3pPr>
            <a:lvl4pPr algn="l">
              <a:defRPr sz="3300" b="1">
                <a:solidFill>
                  <a:srgbClr val="052A42"/>
                </a:solidFill>
                <a:latin typeface="Arial"/>
                <a:ea typeface="Arial"/>
                <a:cs typeface="Arial"/>
              </a:defRPr>
            </a:lvl4pPr>
            <a:lvl5pPr algn="l">
              <a:defRPr sz="3300" b="1">
                <a:solidFill>
                  <a:srgbClr val="052A42"/>
                </a:solidFill>
                <a:latin typeface="Arial"/>
                <a:ea typeface="Arial"/>
                <a:cs typeface="Arial"/>
              </a:defRPr>
            </a:lvl5pPr>
            <a:lvl6pPr algn="l">
              <a:defRPr sz="3300" b="1">
                <a:solidFill>
                  <a:srgbClr val="052A42"/>
                </a:solidFill>
                <a:latin typeface="Arial"/>
                <a:ea typeface="Arial"/>
                <a:cs typeface="Arial"/>
              </a:defRPr>
            </a:lvl6pPr>
            <a:lvl7pPr algn="l">
              <a:defRPr sz="3300" b="1">
                <a:solidFill>
                  <a:srgbClr val="052A42"/>
                </a:solidFill>
                <a:latin typeface="Arial"/>
                <a:ea typeface="Arial"/>
                <a:cs typeface="Arial"/>
              </a:defRPr>
            </a:lvl7pPr>
            <a:lvl8pPr algn="l">
              <a:defRPr sz="3300" b="1">
                <a:solidFill>
                  <a:srgbClr val="052A42"/>
                </a:solidFill>
                <a:latin typeface="Arial"/>
                <a:ea typeface="Arial"/>
                <a:cs typeface="Arial"/>
              </a:defRPr>
            </a:lvl8pPr>
            <a:lvl9pPr algn="l">
              <a:defRPr sz="330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052A42"/>
                </a:solidFill>
                <a:latin typeface="Arial"/>
                <a:ea typeface="Arial"/>
                <a:cs typeface="Arial"/>
              </a:defRPr>
            </a:pPr>
            <a:r>
              <a:rPr kumimoji="0" sz="3300" b="1" i="0" u="none" strike="noStrike" kern="1200" cap="none" spc="0" normalizeH="0" baseline="0" noProof="0">
                <a:ln>
                  <a:noFill/>
                </a:ln>
                <a:solidFill>
                  <a:srgbClr val="052A42"/>
                </a:solidFill>
                <a:effectLst/>
                <a:uLnTx/>
                <a:uFillTx/>
                <a:latin typeface="Arial"/>
                <a:ea typeface="Arial"/>
                <a:cs typeface="Arial"/>
              </a:rPr>
              <a:t>Study design</a:t>
            </a:r>
          </a:p>
        </p:txBody>
      </p:sp>
      <p:sp>
        <p:nvSpPr>
          <p:cNvPr id="2" name="Subtitle">
            <a:extLst>
              <a:ext uri="{FF2B5EF4-FFF2-40B4-BE49-F238E27FC236}">
                <a16:creationId xmlns:a16="http://schemas.microsoft.com/office/drawing/2014/main" id="{3762EC2E-CBC2-4DAE-A92B-73DF52200699}"/>
              </a:ext>
            </a:extLst>
          </p:cNvPr>
          <p:cNvSpPr>
            <a:spLocks noGrp="1"/>
          </p:cNvSpPr>
          <p:nvPr/>
        </p:nvSpPr>
        <p:spPr>
          <a:xfrm>
            <a:off x="400050" y="914400"/>
            <a:ext cx="11382375" cy="409575"/>
          </a:xfrm>
          <a:prstGeom prst="rect">
            <a:avLst/>
          </a:prstGeom>
          <a:noFill/>
          <a:ln w="0">
            <a:noFill/>
          </a:ln>
        </p:spPr>
        <p:txBody>
          <a:bodyPr lIns="0" tIns="0" rIns="0" bIns="0"/>
          <a:lstStyle>
            <a:defPPr algn="l">
              <a:defRPr sz="2175" b="0">
                <a:solidFill>
                  <a:srgbClr val="052A42"/>
                </a:solidFill>
                <a:latin typeface="Arial"/>
                <a:ea typeface="Arial"/>
                <a:cs typeface="Arial"/>
              </a:defRPr>
            </a:defPPr>
            <a:lvl1pPr algn="l">
              <a:defRPr sz="2175" b="0">
                <a:solidFill>
                  <a:srgbClr val="052A42"/>
                </a:solidFill>
                <a:latin typeface="Arial"/>
                <a:ea typeface="Arial"/>
                <a:cs typeface="Arial"/>
              </a:defRPr>
            </a:lvl1pPr>
            <a:lvl2pPr algn="l">
              <a:defRPr sz="2175" b="0">
                <a:solidFill>
                  <a:srgbClr val="052A42"/>
                </a:solidFill>
                <a:latin typeface="Arial"/>
                <a:ea typeface="Arial"/>
                <a:cs typeface="Arial"/>
              </a:defRPr>
            </a:lvl2pPr>
            <a:lvl3pPr algn="l">
              <a:defRPr sz="2175" b="0">
                <a:solidFill>
                  <a:srgbClr val="052A42"/>
                </a:solidFill>
                <a:latin typeface="Arial"/>
                <a:ea typeface="Arial"/>
                <a:cs typeface="Arial"/>
              </a:defRPr>
            </a:lvl3pPr>
            <a:lvl4pPr algn="l">
              <a:defRPr sz="2175" b="0">
                <a:solidFill>
                  <a:srgbClr val="052A42"/>
                </a:solidFill>
                <a:latin typeface="Arial"/>
                <a:ea typeface="Arial"/>
                <a:cs typeface="Arial"/>
              </a:defRPr>
            </a:lvl4pPr>
            <a:lvl5pPr algn="l">
              <a:defRPr sz="2175" b="0">
                <a:solidFill>
                  <a:srgbClr val="052A42"/>
                </a:solidFill>
                <a:latin typeface="Arial"/>
                <a:ea typeface="Arial"/>
                <a:cs typeface="Arial"/>
              </a:defRPr>
            </a:lvl5pPr>
            <a:lvl6pPr algn="l">
              <a:defRPr sz="2175" b="0">
                <a:solidFill>
                  <a:srgbClr val="052A42"/>
                </a:solidFill>
                <a:latin typeface="Arial"/>
                <a:ea typeface="Arial"/>
                <a:cs typeface="Arial"/>
              </a:defRPr>
            </a:lvl6pPr>
            <a:lvl7pPr algn="l">
              <a:defRPr sz="2175" b="0">
                <a:solidFill>
                  <a:srgbClr val="052A42"/>
                </a:solidFill>
                <a:latin typeface="Arial"/>
                <a:ea typeface="Arial"/>
                <a:cs typeface="Arial"/>
              </a:defRPr>
            </a:lvl7pPr>
            <a:lvl8pPr algn="l">
              <a:defRPr sz="2175" b="0">
                <a:solidFill>
                  <a:srgbClr val="052A42"/>
                </a:solidFill>
                <a:latin typeface="Arial"/>
                <a:ea typeface="Arial"/>
                <a:cs typeface="Arial"/>
              </a:defRPr>
            </a:lvl8pPr>
            <a:lvl9pPr algn="l">
              <a:defRPr sz="2175"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175" b="0">
                <a:solidFill>
                  <a:srgbClr val="052A42"/>
                </a:solidFill>
                <a:latin typeface="Arial"/>
                <a:ea typeface="Arial"/>
                <a:cs typeface="Arial"/>
              </a:defRPr>
            </a:pPr>
            <a:r>
              <a:rPr kumimoji="0" sz="2175" b="0" i="0" u="none" strike="noStrike" kern="1200" cap="none" spc="0" normalizeH="0" baseline="0" noProof="0">
                <a:ln>
                  <a:noFill/>
                </a:ln>
                <a:solidFill>
                  <a:srgbClr val="052A42"/>
                </a:solidFill>
                <a:effectLst/>
                <a:uLnTx/>
                <a:uFillTx/>
                <a:latin typeface="Arial"/>
                <a:ea typeface="Arial"/>
                <a:cs typeface="Arial"/>
              </a:rPr>
              <a:t>International, randomized, open-label trial</a:t>
            </a:r>
          </a:p>
        </p:txBody>
      </p:sp>
      <p:pic>
        <p:nvPicPr>
          <p:cNvPr id="3" name="Picture 2">
            <a:extLst>
              <a:ext uri="{FF2B5EF4-FFF2-40B4-BE49-F238E27FC236}">
                <a16:creationId xmlns:a16="http://schemas.microsoft.com/office/drawing/2014/main" id="{64D394C9-917F-4AC2-99CE-6CE245305A58}"/>
              </a:ext>
            </a:extLst>
          </p:cNvPr>
          <p:cNvPicPr>
            <a:picLocks noChangeAspect="1"/>
          </p:cNvPicPr>
          <p:nvPr/>
        </p:nvPicPr>
        <p:blipFill>
          <a:blip r:embed="rId3"/>
          <a:stretch/>
        </p:blipFill>
        <p:spPr>
          <a:xfrm>
            <a:off x="230717" y="1524000"/>
            <a:ext cx="7653867" cy="4305300"/>
          </a:xfrm>
          <a:prstGeom prst="rect">
            <a:avLst/>
          </a:prstGeom>
        </p:spPr>
      </p:pic>
      <p:sp>
        <p:nvSpPr>
          <p:cNvPr id="4" name="centers count">
            <a:extLst>
              <a:ext uri="{FF2B5EF4-FFF2-40B4-BE49-F238E27FC236}">
                <a16:creationId xmlns:a16="http://schemas.microsoft.com/office/drawing/2014/main" id="{CCD46ACA-F9DA-44A5-AF9A-ED6E46E95DA6}"/>
              </a:ext>
            </a:extLst>
          </p:cNvPr>
          <p:cNvSpPr>
            <a:spLocks noGrp="1"/>
          </p:cNvSpPr>
          <p:nvPr/>
        </p:nvSpPr>
        <p:spPr>
          <a:xfrm>
            <a:off x="1104900" y="1666875"/>
            <a:ext cx="1809750" cy="838200"/>
          </a:xfrm>
          <a:prstGeom prst="rect">
            <a:avLst/>
          </a:prstGeom>
          <a:noFill/>
          <a:ln w="0">
            <a:noFill/>
          </a:ln>
        </p:spPr>
        <p:txBody>
          <a:bodyPr lIns="0" tIns="0" rIns="0" bIns="0"/>
          <a:lstStyle>
            <a:defPPr algn="ctr">
              <a:defRPr sz="5700" b="1">
                <a:solidFill>
                  <a:srgbClr val="FF3554"/>
                </a:solidFill>
                <a:latin typeface="Arial"/>
                <a:ea typeface="Arial"/>
                <a:cs typeface="Arial"/>
              </a:defRPr>
            </a:defPPr>
            <a:lvl1pPr algn="ctr">
              <a:defRPr sz="5700" b="1">
                <a:solidFill>
                  <a:srgbClr val="FF3554"/>
                </a:solidFill>
                <a:latin typeface="Arial"/>
                <a:ea typeface="Arial"/>
                <a:cs typeface="Arial"/>
              </a:defRPr>
            </a:lvl1pPr>
            <a:lvl2pPr algn="ctr">
              <a:defRPr sz="5700" b="1">
                <a:solidFill>
                  <a:srgbClr val="FF3554"/>
                </a:solidFill>
                <a:latin typeface="Arial"/>
                <a:ea typeface="Arial"/>
                <a:cs typeface="Arial"/>
              </a:defRPr>
            </a:lvl2pPr>
            <a:lvl3pPr algn="ctr">
              <a:defRPr sz="5700" b="1">
                <a:solidFill>
                  <a:srgbClr val="FF3554"/>
                </a:solidFill>
                <a:latin typeface="Arial"/>
                <a:ea typeface="Arial"/>
                <a:cs typeface="Arial"/>
              </a:defRPr>
            </a:lvl3pPr>
            <a:lvl4pPr algn="ctr">
              <a:defRPr sz="5700" b="1">
                <a:solidFill>
                  <a:srgbClr val="FF3554"/>
                </a:solidFill>
                <a:latin typeface="Arial"/>
                <a:ea typeface="Arial"/>
                <a:cs typeface="Arial"/>
              </a:defRPr>
            </a:lvl4pPr>
            <a:lvl5pPr algn="ctr">
              <a:defRPr sz="5700" b="1">
                <a:solidFill>
                  <a:srgbClr val="FF3554"/>
                </a:solidFill>
                <a:latin typeface="Arial"/>
                <a:ea typeface="Arial"/>
                <a:cs typeface="Arial"/>
              </a:defRPr>
            </a:lvl5pPr>
            <a:lvl6pPr algn="ctr">
              <a:defRPr sz="5700" b="1">
                <a:solidFill>
                  <a:srgbClr val="FF3554"/>
                </a:solidFill>
                <a:latin typeface="Arial"/>
                <a:ea typeface="Arial"/>
                <a:cs typeface="Arial"/>
              </a:defRPr>
            </a:lvl6pPr>
            <a:lvl7pPr algn="ctr">
              <a:defRPr sz="5700" b="1">
                <a:solidFill>
                  <a:srgbClr val="FF3554"/>
                </a:solidFill>
                <a:latin typeface="Arial"/>
                <a:ea typeface="Arial"/>
                <a:cs typeface="Arial"/>
              </a:defRPr>
            </a:lvl7pPr>
            <a:lvl8pPr algn="ctr">
              <a:defRPr sz="5700" b="1">
                <a:solidFill>
                  <a:srgbClr val="FF3554"/>
                </a:solidFill>
                <a:latin typeface="Arial"/>
                <a:ea typeface="Arial"/>
                <a:cs typeface="Arial"/>
              </a:defRPr>
            </a:lvl8pPr>
            <a:lvl9pPr algn="ctr">
              <a:defRPr sz="5700" b="1">
                <a:solidFill>
                  <a:srgbClr val="FF355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5700" b="1">
                <a:solidFill>
                  <a:srgbClr val="FF3554"/>
                </a:solidFill>
                <a:latin typeface="Arial"/>
                <a:ea typeface="Arial"/>
                <a:cs typeface="Arial"/>
              </a:defRPr>
            </a:pPr>
            <a:r>
              <a:rPr kumimoji="0" sz="5700" b="1" i="0" u="none" strike="noStrike" kern="1200" cap="none" spc="0" normalizeH="0" baseline="0" noProof="0">
                <a:ln>
                  <a:noFill/>
                </a:ln>
                <a:solidFill>
                  <a:srgbClr val="FF3554"/>
                </a:solidFill>
                <a:effectLst/>
                <a:uLnTx/>
                <a:uFillTx/>
                <a:latin typeface="Arial"/>
                <a:ea typeface="Arial"/>
                <a:cs typeface="Arial"/>
              </a:rPr>
              <a:t>23</a:t>
            </a:r>
          </a:p>
        </p:txBody>
      </p:sp>
      <p:sp>
        <p:nvSpPr>
          <p:cNvPr id="5" name="centers label">
            <a:extLst>
              <a:ext uri="{FF2B5EF4-FFF2-40B4-BE49-F238E27FC236}">
                <a16:creationId xmlns:a16="http://schemas.microsoft.com/office/drawing/2014/main" id="{3295CF97-2A31-4554-9D7A-912F70970577}"/>
              </a:ext>
            </a:extLst>
          </p:cNvPr>
          <p:cNvSpPr>
            <a:spLocks noGrp="1"/>
          </p:cNvSpPr>
          <p:nvPr/>
        </p:nvSpPr>
        <p:spPr>
          <a:xfrm>
            <a:off x="1104900" y="2495550"/>
            <a:ext cx="1809750" cy="342900"/>
          </a:xfrm>
          <a:prstGeom prst="rect">
            <a:avLst/>
          </a:prstGeom>
          <a:noFill/>
          <a:ln w="0">
            <a:noFill/>
          </a:ln>
        </p:spPr>
        <p:txBody>
          <a:bodyPr lIns="0" tIns="0" rIns="0" bIns="0"/>
          <a:lstStyle>
            <a:defPPr algn="ctr">
              <a:defRPr sz="1950" b="1">
                <a:solidFill>
                  <a:srgbClr val="052A42"/>
                </a:solidFill>
                <a:latin typeface="Arial"/>
                <a:ea typeface="Arial"/>
                <a:cs typeface="Arial"/>
              </a:defRPr>
            </a:defPPr>
            <a:lvl1pPr algn="ctr">
              <a:defRPr sz="1950" b="1">
                <a:solidFill>
                  <a:srgbClr val="052A42"/>
                </a:solidFill>
                <a:latin typeface="Arial"/>
                <a:ea typeface="Arial"/>
                <a:cs typeface="Arial"/>
              </a:defRPr>
            </a:lvl1pPr>
            <a:lvl2pPr algn="ctr">
              <a:defRPr sz="1950" b="1">
                <a:solidFill>
                  <a:srgbClr val="052A42"/>
                </a:solidFill>
                <a:latin typeface="Arial"/>
                <a:ea typeface="Arial"/>
                <a:cs typeface="Arial"/>
              </a:defRPr>
            </a:lvl2pPr>
            <a:lvl3pPr algn="ctr">
              <a:defRPr sz="1950" b="1">
                <a:solidFill>
                  <a:srgbClr val="052A42"/>
                </a:solidFill>
                <a:latin typeface="Arial"/>
                <a:ea typeface="Arial"/>
                <a:cs typeface="Arial"/>
              </a:defRPr>
            </a:lvl3pPr>
            <a:lvl4pPr algn="ctr">
              <a:defRPr sz="1950" b="1">
                <a:solidFill>
                  <a:srgbClr val="052A42"/>
                </a:solidFill>
                <a:latin typeface="Arial"/>
                <a:ea typeface="Arial"/>
                <a:cs typeface="Arial"/>
              </a:defRPr>
            </a:lvl4pPr>
            <a:lvl5pPr algn="ctr">
              <a:defRPr sz="1950" b="1">
                <a:solidFill>
                  <a:srgbClr val="052A42"/>
                </a:solidFill>
                <a:latin typeface="Arial"/>
                <a:ea typeface="Arial"/>
                <a:cs typeface="Arial"/>
              </a:defRPr>
            </a:lvl5pPr>
            <a:lvl6pPr algn="ctr">
              <a:defRPr sz="1950" b="1">
                <a:solidFill>
                  <a:srgbClr val="052A42"/>
                </a:solidFill>
                <a:latin typeface="Arial"/>
                <a:ea typeface="Arial"/>
                <a:cs typeface="Arial"/>
              </a:defRPr>
            </a:lvl6pPr>
            <a:lvl7pPr algn="ctr">
              <a:defRPr sz="1950" b="1">
                <a:solidFill>
                  <a:srgbClr val="052A42"/>
                </a:solidFill>
                <a:latin typeface="Arial"/>
                <a:ea typeface="Arial"/>
                <a:cs typeface="Arial"/>
              </a:defRPr>
            </a:lvl7pPr>
            <a:lvl8pPr algn="ctr">
              <a:defRPr sz="1950" b="1">
                <a:solidFill>
                  <a:srgbClr val="052A42"/>
                </a:solidFill>
                <a:latin typeface="Arial"/>
                <a:ea typeface="Arial"/>
                <a:cs typeface="Arial"/>
              </a:defRPr>
            </a:lvl8pPr>
            <a:lvl9pPr algn="ctr">
              <a:defRPr sz="1950" b="1">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950" b="1">
                <a:solidFill>
                  <a:srgbClr val="052A42"/>
                </a:solidFill>
                <a:latin typeface="Arial"/>
                <a:ea typeface="Arial"/>
                <a:cs typeface="Arial"/>
              </a:defRPr>
            </a:pPr>
            <a:r>
              <a:rPr kumimoji="0" sz="1950" b="1" i="0" u="none" strike="noStrike" kern="1200" cap="none" spc="0" normalizeH="0" baseline="0" noProof="0">
                <a:ln>
                  <a:noFill/>
                </a:ln>
                <a:solidFill>
                  <a:srgbClr val="052A42"/>
                </a:solidFill>
                <a:effectLst/>
                <a:uLnTx/>
                <a:uFillTx/>
                <a:latin typeface="Arial"/>
                <a:ea typeface="Arial"/>
                <a:cs typeface="Arial"/>
              </a:rPr>
              <a:t>centers</a:t>
            </a:r>
          </a:p>
        </p:txBody>
      </p:sp>
      <p:sp>
        <p:nvSpPr>
          <p:cNvPr id="6" name="countries count">
            <a:extLst>
              <a:ext uri="{FF2B5EF4-FFF2-40B4-BE49-F238E27FC236}">
                <a16:creationId xmlns:a16="http://schemas.microsoft.com/office/drawing/2014/main" id="{9B6B6DB6-69A3-4A9A-B37E-E4C5DA83625B}"/>
              </a:ext>
            </a:extLst>
          </p:cNvPr>
          <p:cNvSpPr>
            <a:spLocks noGrp="1"/>
          </p:cNvSpPr>
          <p:nvPr/>
        </p:nvSpPr>
        <p:spPr>
          <a:xfrm>
            <a:off x="3543300" y="1666875"/>
            <a:ext cx="1809750" cy="838200"/>
          </a:xfrm>
          <a:prstGeom prst="rect">
            <a:avLst/>
          </a:prstGeom>
          <a:noFill/>
          <a:ln w="0">
            <a:noFill/>
          </a:ln>
        </p:spPr>
        <p:txBody>
          <a:bodyPr lIns="0" tIns="0" rIns="0" bIns="0"/>
          <a:lstStyle>
            <a:defPPr algn="ctr">
              <a:defRPr sz="5700" b="1">
                <a:solidFill>
                  <a:srgbClr val="FF3554"/>
                </a:solidFill>
                <a:latin typeface="Arial"/>
                <a:ea typeface="Arial"/>
                <a:cs typeface="Arial"/>
              </a:defRPr>
            </a:defPPr>
            <a:lvl1pPr algn="ctr">
              <a:defRPr sz="5700" b="1">
                <a:solidFill>
                  <a:srgbClr val="FF3554"/>
                </a:solidFill>
                <a:latin typeface="Arial"/>
                <a:ea typeface="Arial"/>
                <a:cs typeface="Arial"/>
              </a:defRPr>
            </a:lvl1pPr>
            <a:lvl2pPr algn="ctr">
              <a:defRPr sz="5700" b="1">
                <a:solidFill>
                  <a:srgbClr val="FF3554"/>
                </a:solidFill>
                <a:latin typeface="Arial"/>
                <a:ea typeface="Arial"/>
                <a:cs typeface="Arial"/>
              </a:defRPr>
            </a:lvl2pPr>
            <a:lvl3pPr algn="ctr">
              <a:defRPr sz="5700" b="1">
                <a:solidFill>
                  <a:srgbClr val="FF3554"/>
                </a:solidFill>
                <a:latin typeface="Arial"/>
                <a:ea typeface="Arial"/>
                <a:cs typeface="Arial"/>
              </a:defRPr>
            </a:lvl3pPr>
            <a:lvl4pPr algn="ctr">
              <a:defRPr sz="5700" b="1">
                <a:solidFill>
                  <a:srgbClr val="FF3554"/>
                </a:solidFill>
                <a:latin typeface="Arial"/>
                <a:ea typeface="Arial"/>
                <a:cs typeface="Arial"/>
              </a:defRPr>
            </a:lvl4pPr>
            <a:lvl5pPr algn="ctr">
              <a:defRPr sz="5700" b="1">
                <a:solidFill>
                  <a:srgbClr val="FF3554"/>
                </a:solidFill>
                <a:latin typeface="Arial"/>
                <a:ea typeface="Arial"/>
                <a:cs typeface="Arial"/>
              </a:defRPr>
            </a:lvl5pPr>
            <a:lvl6pPr algn="ctr">
              <a:defRPr sz="5700" b="1">
                <a:solidFill>
                  <a:srgbClr val="FF3554"/>
                </a:solidFill>
                <a:latin typeface="Arial"/>
                <a:ea typeface="Arial"/>
                <a:cs typeface="Arial"/>
              </a:defRPr>
            </a:lvl6pPr>
            <a:lvl7pPr algn="ctr">
              <a:defRPr sz="5700" b="1">
                <a:solidFill>
                  <a:srgbClr val="FF3554"/>
                </a:solidFill>
                <a:latin typeface="Arial"/>
                <a:ea typeface="Arial"/>
                <a:cs typeface="Arial"/>
              </a:defRPr>
            </a:lvl7pPr>
            <a:lvl8pPr algn="ctr">
              <a:defRPr sz="5700" b="1">
                <a:solidFill>
                  <a:srgbClr val="FF3554"/>
                </a:solidFill>
                <a:latin typeface="Arial"/>
                <a:ea typeface="Arial"/>
                <a:cs typeface="Arial"/>
              </a:defRPr>
            </a:lvl8pPr>
            <a:lvl9pPr algn="ctr">
              <a:defRPr sz="5700" b="1">
                <a:solidFill>
                  <a:srgbClr val="FF355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5700" b="1">
                <a:solidFill>
                  <a:srgbClr val="FF3554"/>
                </a:solidFill>
                <a:latin typeface="Arial"/>
                <a:ea typeface="Arial"/>
                <a:cs typeface="Arial"/>
              </a:defRPr>
            </a:pPr>
            <a:r>
              <a:rPr kumimoji="0" sz="5700" b="1" i="0" u="none" strike="noStrike" kern="1200" cap="none" spc="0" normalizeH="0" baseline="0" noProof="0">
                <a:ln>
                  <a:noFill/>
                </a:ln>
                <a:solidFill>
                  <a:srgbClr val="FF3554"/>
                </a:solidFill>
                <a:effectLst/>
                <a:uLnTx/>
                <a:uFillTx/>
                <a:latin typeface="Arial"/>
                <a:ea typeface="Arial"/>
                <a:cs typeface="Arial"/>
              </a:rPr>
              <a:t>8</a:t>
            </a:r>
          </a:p>
        </p:txBody>
      </p:sp>
      <p:sp>
        <p:nvSpPr>
          <p:cNvPr id="7" name="countries label">
            <a:extLst>
              <a:ext uri="{FF2B5EF4-FFF2-40B4-BE49-F238E27FC236}">
                <a16:creationId xmlns:a16="http://schemas.microsoft.com/office/drawing/2014/main" id="{5ACAB8F5-FB1E-4DB1-AD28-C504F9A0AD09}"/>
              </a:ext>
            </a:extLst>
          </p:cNvPr>
          <p:cNvSpPr>
            <a:spLocks noGrp="1"/>
          </p:cNvSpPr>
          <p:nvPr/>
        </p:nvSpPr>
        <p:spPr>
          <a:xfrm>
            <a:off x="3543300" y="2495550"/>
            <a:ext cx="1809750" cy="342900"/>
          </a:xfrm>
          <a:prstGeom prst="rect">
            <a:avLst/>
          </a:prstGeom>
          <a:noFill/>
          <a:ln w="0">
            <a:noFill/>
          </a:ln>
        </p:spPr>
        <p:txBody>
          <a:bodyPr lIns="0" tIns="0" rIns="0" bIns="0"/>
          <a:lstStyle>
            <a:defPPr algn="ctr">
              <a:defRPr sz="1950" b="1">
                <a:solidFill>
                  <a:srgbClr val="052A42"/>
                </a:solidFill>
                <a:latin typeface="Arial"/>
                <a:ea typeface="Arial"/>
                <a:cs typeface="Arial"/>
              </a:defRPr>
            </a:defPPr>
            <a:lvl1pPr algn="ctr">
              <a:defRPr sz="1950" b="1">
                <a:solidFill>
                  <a:srgbClr val="052A42"/>
                </a:solidFill>
                <a:latin typeface="Arial"/>
                <a:ea typeface="Arial"/>
                <a:cs typeface="Arial"/>
              </a:defRPr>
            </a:lvl1pPr>
            <a:lvl2pPr algn="ctr">
              <a:defRPr sz="1950" b="1">
                <a:solidFill>
                  <a:srgbClr val="052A42"/>
                </a:solidFill>
                <a:latin typeface="Arial"/>
                <a:ea typeface="Arial"/>
                <a:cs typeface="Arial"/>
              </a:defRPr>
            </a:lvl2pPr>
            <a:lvl3pPr algn="ctr">
              <a:defRPr sz="1950" b="1">
                <a:solidFill>
                  <a:srgbClr val="052A42"/>
                </a:solidFill>
                <a:latin typeface="Arial"/>
                <a:ea typeface="Arial"/>
                <a:cs typeface="Arial"/>
              </a:defRPr>
            </a:lvl3pPr>
            <a:lvl4pPr algn="ctr">
              <a:defRPr sz="1950" b="1">
                <a:solidFill>
                  <a:srgbClr val="052A42"/>
                </a:solidFill>
                <a:latin typeface="Arial"/>
                <a:ea typeface="Arial"/>
                <a:cs typeface="Arial"/>
              </a:defRPr>
            </a:lvl4pPr>
            <a:lvl5pPr algn="ctr">
              <a:defRPr sz="1950" b="1">
                <a:solidFill>
                  <a:srgbClr val="052A42"/>
                </a:solidFill>
                <a:latin typeface="Arial"/>
                <a:ea typeface="Arial"/>
                <a:cs typeface="Arial"/>
              </a:defRPr>
            </a:lvl5pPr>
            <a:lvl6pPr algn="ctr">
              <a:defRPr sz="1950" b="1">
                <a:solidFill>
                  <a:srgbClr val="052A42"/>
                </a:solidFill>
                <a:latin typeface="Arial"/>
                <a:ea typeface="Arial"/>
                <a:cs typeface="Arial"/>
              </a:defRPr>
            </a:lvl6pPr>
            <a:lvl7pPr algn="ctr">
              <a:defRPr sz="1950" b="1">
                <a:solidFill>
                  <a:srgbClr val="052A42"/>
                </a:solidFill>
                <a:latin typeface="Arial"/>
                <a:ea typeface="Arial"/>
                <a:cs typeface="Arial"/>
              </a:defRPr>
            </a:lvl7pPr>
            <a:lvl8pPr algn="ctr">
              <a:defRPr sz="1950" b="1">
                <a:solidFill>
                  <a:srgbClr val="052A42"/>
                </a:solidFill>
                <a:latin typeface="Arial"/>
                <a:ea typeface="Arial"/>
                <a:cs typeface="Arial"/>
              </a:defRPr>
            </a:lvl8pPr>
            <a:lvl9pPr algn="ctr">
              <a:defRPr sz="1950" b="1">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950" b="1">
                <a:solidFill>
                  <a:srgbClr val="052A42"/>
                </a:solidFill>
                <a:latin typeface="Arial"/>
                <a:ea typeface="Arial"/>
                <a:cs typeface="Arial"/>
              </a:defRPr>
            </a:pPr>
            <a:r>
              <a:rPr kumimoji="0" sz="1950" b="1" i="0" u="none" strike="noStrike" kern="1200" cap="none" spc="0" normalizeH="0" baseline="0" noProof="0">
                <a:ln>
                  <a:noFill/>
                </a:ln>
                <a:solidFill>
                  <a:srgbClr val="052A42"/>
                </a:solidFill>
                <a:effectLst/>
                <a:uLnTx/>
                <a:uFillTx/>
                <a:latin typeface="Arial"/>
                <a:ea typeface="Arial"/>
                <a:cs typeface="Arial"/>
              </a:rPr>
              <a:t>countries</a:t>
            </a:r>
          </a:p>
        </p:txBody>
      </p:sp>
      <p:sp>
        <p:nvSpPr>
          <p:cNvPr id="8" name="Investigator initiated marker">
            <a:extLst>
              <a:ext uri="{FF2B5EF4-FFF2-40B4-BE49-F238E27FC236}">
                <a16:creationId xmlns:a16="http://schemas.microsoft.com/office/drawing/2014/main" id="{1613CA6C-418B-4AA2-8FE6-D14FB170989A}"/>
              </a:ext>
            </a:extLst>
          </p:cNvPr>
          <p:cNvSpPr>
            <a:spLocks noGrp="1"/>
          </p:cNvSpPr>
          <p:nvPr/>
        </p:nvSpPr>
        <p:spPr>
          <a:xfrm>
            <a:off x="8096250" y="1971675"/>
            <a:ext cx="38100" cy="609600"/>
          </a:xfrm>
          <a:prstGeom prst="rect">
            <a:avLst/>
          </a:prstGeom>
          <a:solidFill>
            <a:srgbClr val="1559D6"/>
          </a:solidFill>
          <a:ln w="0">
            <a:noFill/>
          </a:ln>
        </p:spPr>
      </p:sp>
      <p:sp>
        <p:nvSpPr>
          <p:cNvPr id="9" name="Investigator initiated">
            <a:extLst>
              <a:ext uri="{FF2B5EF4-FFF2-40B4-BE49-F238E27FC236}">
                <a16:creationId xmlns:a16="http://schemas.microsoft.com/office/drawing/2014/main" id="{ED9A164E-B18D-41ED-AE04-FFA0657EF3E5}"/>
              </a:ext>
            </a:extLst>
          </p:cNvPr>
          <p:cNvSpPr>
            <a:spLocks noGrp="1"/>
          </p:cNvSpPr>
          <p:nvPr/>
        </p:nvSpPr>
        <p:spPr>
          <a:xfrm>
            <a:off x="8315325" y="1943100"/>
            <a:ext cx="3495675" cy="619125"/>
          </a:xfrm>
          <a:prstGeom prst="rect">
            <a:avLst/>
          </a:prstGeom>
          <a:noFill/>
          <a:ln w="0">
            <a:noFill/>
          </a:ln>
        </p:spPr>
        <p:txBody>
          <a:bodyPr lIns="0" tIns="0" rIns="0" bIns="0"/>
          <a:lstStyle>
            <a:defPPr algn="l">
              <a:defRPr sz="1875" b="1">
                <a:solidFill>
                  <a:srgbClr val="052A42"/>
                </a:solidFill>
                <a:latin typeface="Arial"/>
                <a:ea typeface="Arial"/>
                <a:cs typeface="Arial"/>
              </a:defRPr>
            </a:defPPr>
            <a:lvl1pPr algn="l">
              <a:defRPr sz="1875" b="1">
                <a:solidFill>
                  <a:srgbClr val="052A42"/>
                </a:solidFill>
                <a:latin typeface="Arial"/>
                <a:ea typeface="Arial"/>
                <a:cs typeface="Arial"/>
              </a:defRPr>
            </a:lvl1pPr>
            <a:lvl2pPr algn="l">
              <a:defRPr sz="1875" b="1">
                <a:solidFill>
                  <a:srgbClr val="052A42"/>
                </a:solidFill>
                <a:latin typeface="Arial"/>
                <a:ea typeface="Arial"/>
                <a:cs typeface="Arial"/>
              </a:defRPr>
            </a:lvl2pPr>
            <a:lvl3pPr algn="l">
              <a:defRPr sz="1875" b="1">
                <a:solidFill>
                  <a:srgbClr val="052A42"/>
                </a:solidFill>
                <a:latin typeface="Arial"/>
                <a:ea typeface="Arial"/>
                <a:cs typeface="Arial"/>
              </a:defRPr>
            </a:lvl3pPr>
            <a:lvl4pPr algn="l">
              <a:defRPr sz="1875" b="1">
                <a:solidFill>
                  <a:srgbClr val="052A42"/>
                </a:solidFill>
                <a:latin typeface="Arial"/>
                <a:ea typeface="Arial"/>
                <a:cs typeface="Arial"/>
              </a:defRPr>
            </a:lvl4pPr>
            <a:lvl5pPr algn="l">
              <a:defRPr sz="1875" b="1">
                <a:solidFill>
                  <a:srgbClr val="052A42"/>
                </a:solidFill>
                <a:latin typeface="Arial"/>
                <a:ea typeface="Arial"/>
                <a:cs typeface="Arial"/>
              </a:defRPr>
            </a:lvl5pPr>
            <a:lvl6pPr algn="l">
              <a:defRPr sz="1875" b="1">
                <a:solidFill>
                  <a:srgbClr val="052A42"/>
                </a:solidFill>
                <a:latin typeface="Arial"/>
                <a:ea typeface="Arial"/>
                <a:cs typeface="Arial"/>
              </a:defRPr>
            </a:lvl6pPr>
            <a:lvl7pPr algn="l">
              <a:defRPr sz="1875" b="1">
                <a:solidFill>
                  <a:srgbClr val="052A42"/>
                </a:solidFill>
                <a:latin typeface="Arial"/>
                <a:ea typeface="Arial"/>
                <a:cs typeface="Arial"/>
              </a:defRPr>
            </a:lvl7pPr>
            <a:lvl8pPr algn="l">
              <a:defRPr sz="1875" b="1">
                <a:solidFill>
                  <a:srgbClr val="052A42"/>
                </a:solidFill>
                <a:latin typeface="Arial"/>
                <a:ea typeface="Arial"/>
                <a:cs typeface="Arial"/>
              </a:defRPr>
            </a:lvl8pPr>
            <a:lvl9pPr algn="l">
              <a:defRPr sz="187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052A42"/>
                </a:solidFill>
                <a:latin typeface="Arial"/>
                <a:ea typeface="Arial"/>
                <a:cs typeface="Arial"/>
              </a:defRPr>
            </a:pPr>
            <a:r>
              <a:rPr kumimoji="0" sz="1875" b="1" i="0" u="none" strike="noStrike" kern="1200" cap="none" spc="0" normalizeH="0" baseline="0" noProof="0">
                <a:ln>
                  <a:noFill/>
                </a:ln>
                <a:solidFill>
                  <a:srgbClr val="052A42"/>
                </a:solidFill>
                <a:effectLst/>
                <a:uLnTx/>
                <a:uFillTx/>
                <a:latin typeface="Arial"/>
                <a:ea typeface="Arial"/>
                <a:cs typeface="Arial"/>
              </a:rPr>
              <a:t>Investigator initiated</a:t>
            </a:r>
          </a:p>
        </p:txBody>
      </p:sp>
      <p:sp>
        <p:nvSpPr>
          <p:cNvPr id="10" name="Investigator initiated details">
            <a:extLst>
              <a:ext uri="{FF2B5EF4-FFF2-40B4-BE49-F238E27FC236}">
                <a16:creationId xmlns:a16="http://schemas.microsoft.com/office/drawing/2014/main" id="{02986F52-1C68-42C8-B317-A7E7C52D4156}"/>
              </a:ext>
            </a:extLst>
          </p:cNvPr>
          <p:cNvSpPr>
            <a:spLocks noGrp="1"/>
          </p:cNvSpPr>
          <p:nvPr/>
        </p:nvSpPr>
        <p:spPr>
          <a:xfrm>
            <a:off x="8315325" y="2276475"/>
            <a:ext cx="3495675" cy="495300"/>
          </a:xfrm>
          <a:prstGeom prst="rect">
            <a:avLst/>
          </a:prstGeom>
          <a:noFill/>
          <a:ln w="0">
            <a:noFill/>
          </a:ln>
        </p:spPr>
        <p:txBody>
          <a:bodyPr lIns="0" tIns="0" rIns="0" bIns="0"/>
          <a:lstStyle>
            <a:defPPr algn="l">
              <a:defRPr sz="1500" b="0">
                <a:solidFill>
                  <a:srgbClr val="052A42"/>
                </a:solidFill>
                <a:latin typeface="Arial"/>
                <a:ea typeface="Arial"/>
                <a:cs typeface="Arial"/>
              </a:defRPr>
            </a:defPPr>
            <a:lvl1pPr algn="l">
              <a:defRPr sz="1500" b="0">
                <a:solidFill>
                  <a:srgbClr val="052A42"/>
                </a:solidFill>
                <a:latin typeface="Arial"/>
                <a:ea typeface="Arial"/>
                <a:cs typeface="Arial"/>
              </a:defRPr>
            </a:lvl1pPr>
            <a:lvl2pPr algn="l">
              <a:defRPr sz="1500" b="0">
                <a:solidFill>
                  <a:srgbClr val="052A42"/>
                </a:solidFill>
                <a:latin typeface="Arial"/>
                <a:ea typeface="Arial"/>
                <a:cs typeface="Arial"/>
              </a:defRPr>
            </a:lvl2pPr>
            <a:lvl3pPr algn="l">
              <a:defRPr sz="1500" b="0">
                <a:solidFill>
                  <a:srgbClr val="052A42"/>
                </a:solidFill>
                <a:latin typeface="Arial"/>
                <a:ea typeface="Arial"/>
                <a:cs typeface="Arial"/>
              </a:defRPr>
            </a:lvl3pPr>
            <a:lvl4pPr algn="l">
              <a:defRPr sz="1500" b="0">
                <a:solidFill>
                  <a:srgbClr val="052A42"/>
                </a:solidFill>
                <a:latin typeface="Arial"/>
                <a:ea typeface="Arial"/>
                <a:cs typeface="Arial"/>
              </a:defRPr>
            </a:lvl4pPr>
            <a:lvl5pPr algn="l">
              <a:defRPr sz="1500" b="0">
                <a:solidFill>
                  <a:srgbClr val="052A42"/>
                </a:solidFill>
                <a:latin typeface="Arial"/>
                <a:ea typeface="Arial"/>
                <a:cs typeface="Arial"/>
              </a:defRPr>
            </a:lvl5pPr>
            <a:lvl6pPr algn="l">
              <a:defRPr sz="1500" b="0">
                <a:solidFill>
                  <a:srgbClr val="052A42"/>
                </a:solidFill>
                <a:latin typeface="Arial"/>
                <a:ea typeface="Arial"/>
                <a:cs typeface="Arial"/>
              </a:defRPr>
            </a:lvl6pPr>
            <a:lvl7pPr algn="l">
              <a:defRPr sz="1500" b="0">
                <a:solidFill>
                  <a:srgbClr val="052A42"/>
                </a:solidFill>
                <a:latin typeface="Arial"/>
                <a:ea typeface="Arial"/>
                <a:cs typeface="Arial"/>
              </a:defRPr>
            </a:lvl7pPr>
            <a:lvl8pPr algn="l">
              <a:defRPr sz="1500" b="0">
                <a:solidFill>
                  <a:srgbClr val="052A42"/>
                </a:solidFill>
                <a:latin typeface="Arial"/>
                <a:ea typeface="Arial"/>
                <a:cs typeface="Arial"/>
              </a:defRPr>
            </a:lvl8pPr>
            <a:lvl9pPr algn="l">
              <a:defRPr sz="15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052A42"/>
                </a:solidFill>
                <a:latin typeface="Arial"/>
                <a:ea typeface="Arial"/>
                <a:cs typeface="Arial"/>
              </a:defRPr>
            </a:pPr>
            <a:r>
              <a:rPr kumimoji="0" sz="1500" b="0" i="0" u="none" strike="noStrike" kern="1200" cap="none" spc="0" normalizeH="0" baseline="0" noProof="0">
                <a:ln>
                  <a:noFill/>
                </a:ln>
                <a:solidFill>
                  <a:srgbClr val="052A42"/>
                </a:solidFill>
                <a:effectLst/>
                <a:uLnTx/>
                <a:uFillTx/>
                <a:latin typeface="Arial"/>
                <a:ea typeface="Arial"/>
                <a:cs typeface="Arial"/>
              </a:rPr>
              <a:t>Regulatory sponsor: CoreAalst</a:t>
            </a:r>
          </a:p>
        </p:txBody>
      </p:sp>
      <p:sp>
        <p:nvSpPr>
          <p:cNvPr id="11" name="Central core laboratory&#10;analyses marker">
            <a:extLst>
              <a:ext uri="{FF2B5EF4-FFF2-40B4-BE49-F238E27FC236}">
                <a16:creationId xmlns:a16="http://schemas.microsoft.com/office/drawing/2014/main" id="{DD4F854D-458A-4DF2-B7DE-E5A13918F04A}"/>
              </a:ext>
            </a:extLst>
          </p:cNvPr>
          <p:cNvSpPr>
            <a:spLocks noGrp="1"/>
          </p:cNvSpPr>
          <p:nvPr/>
        </p:nvSpPr>
        <p:spPr>
          <a:xfrm>
            <a:off x="8096250" y="2886075"/>
            <a:ext cx="38100" cy="609600"/>
          </a:xfrm>
          <a:prstGeom prst="rect">
            <a:avLst/>
          </a:prstGeom>
          <a:solidFill>
            <a:srgbClr val="1559D6"/>
          </a:solidFill>
          <a:ln w="0">
            <a:noFill/>
          </a:ln>
        </p:spPr>
      </p:sp>
      <p:sp>
        <p:nvSpPr>
          <p:cNvPr id="12" name="Central core laboratory&#10;analyses">
            <a:extLst>
              <a:ext uri="{FF2B5EF4-FFF2-40B4-BE49-F238E27FC236}">
                <a16:creationId xmlns:a16="http://schemas.microsoft.com/office/drawing/2014/main" id="{8F1E55BB-3583-4AA3-A911-9E1FD0191F59}"/>
              </a:ext>
            </a:extLst>
          </p:cNvPr>
          <p:cNvSpPr>
            <a:spLocks noGrp="1"/>
          </p:cNvSpPr>
          <p:nvPr/>
        </p:nvSpPr>
        <p:spPr>
          <a:xfrm>
            <a:off x="8315325" y="2857500"/>
            <a:ext cx="3495675" cy="619125"/>
          </a:xfrm>
          <a:prstGeom prst="rect">
            <a:avLst/>
          </a:prstGeom>
          <a:noFill/>
          <a:ln w="0">
            <a:noFill/>
          </a:ln>
        </p:spPr>
        <p:txBody>
          <a:bodyPr lIns="0" tIns="0" rIns="0" bIns="0"/>
          <a:lstStyle>
            <a:defPPr algn="l">
              <a:defRPr sz="1875" b="1">
                <a:solidFill>
                  <a:srgbClr val="052A42"/>
                </a:solidFill>
                <a:latin typeface="Arial"/>
                <a:ea typeface="Arial"/>
                <a:cs typeface="Arial"/>
              </a:defRPr>
            </a:defPPr>
            <a:lvl1pPr algn="l">
              <a:defRPr sz="1875" b="1">
                <a:solidFill>
                  <a:srgbClr val="052A42"/>
                </a:solidFill>
                <a:latin typeface="Arial"/>
                <a:ea typeface="Arial"/>
                <a:cs typeface="Arial"/>
              </a:defRPr>
            </a:lvl1pPr>
            <a:lvl2pPr algn="l">
              <a:defRPr sz="1875" b="1">
                <a:solidFill>
                  <a:srgbClr val="052A42"/>
                </a:solidFill>
                <a:latin typeface="Arial"/>
                <a:ea typeface="Arial"/>
                <a:cs typeface="Arial"/>
              </a:defRPr>
            </a:lvl2pPr>
            <a:lvl3pPr algn="l">
              <a:defRPr sz="1875" b="1">
                <a:solidFill>
                  <a:srgbClr val="052A42"/>
                </a:solidFill>
                <a:latin typeface="Arial"/>
                <a:ea typeface="Arial"/>
                <a:cs typeface="Arial"/>
              </a:defRPr>
            </a:lvl3pPr>
            <a:lvl4pPr algn="l">
              <a:defRPr sz="1875" b="1">
                <a:solidFill>
                  <a:srgbClr val="052A42"/>
                </a:solidFill>
                <a:latin typeface="Arial"/>
                <a:ea typeface="Arial"/>
                <a:cs typeface="Arial"/>
              </a:defRPr>
            </a:lvl4pPr>
            <a:lvl5pPr algn="l">
              <a:defRPr sz="1875" b="1">
                <a:solidFill>
                  <a:srgbClr val="052A42"/>
                </a:solidFill>
                <a:latin typeface="Arial"/>
                <a:ea typeface="Arial"/>
                <a:cs typeface="Arial"/>
              </a:defRPr>
            </a:lvl5pPr>
            <a:lvl6pPr algn="l">
              <a:defRPr sz="1875" b="1">
                <a:solidFill>
                  <a:srgbClr val="052A42"/>
                </a:solidFill>
                <a:latin typeface="Arial"/>
                <a:ea typeface="Arial"/>
                <a:cs typeface="Arial"/>
              </a:defRPr>
            </a:lvl6pPr>
            <a:lvl7pPr algn="l">
              <a:defRPr sz="1875" b="1">
                <a:solidFill>
                  <a:srgbClr val="052A42"/>
                </a:solidFill>
                <a:latin typeface="Arial"/>
                <a:ea typeface="Arial"/>
                <a:cs typeface="Arial"/>
              </a:defRPr>
            </a:lvl7pPr>
            <a:lvl8pPr algn="l">
              <a:defRPr sz="1875" b="1">
                <a:solidFill>
                  <a:srgbClr val="052A42"/>
                </a:solidFill>
                <a:latin typeface="Arial"/>
                <a:ea typeface="Arial"/>
                <a:cs typeface="Arial"/>
              </a:defRPr>
            </a:lvl8pPr>
            <a:lvl9pPr algn="l">
              <a:defRPr sz="187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052A42"/>
                </a:solidFill>
                <a:latin typeface="Arial"/>
                <a:ea typeface="Arial"/>
                <a:cs typeface="Arial"/>
              </a:defRPr>
            </a:pPr>
            <a:r>
              <a:rPr kumimoji="0" sz="1875" b="1" i="0" u="none" strike="noStrike" kern="1200" cap="none" spc="0" normalizeH="0" baseline="0" noProof="0">
                <a:ln>
                  <a:noFill/>
                </a:ln>
                <a:solidFill>
                  <a:srgbClr val="052A42"/>
                </a:solidFill>
                <a:effectLst/>
                <a:uLnTx/>
                <a:uFillTx/>
                <a:latin typeface="Arial"/>
                <a:ea typeface="Arial"/>
                <a:cs typeface="Arial"/>
              </a:rPr>
              <a:t>Central core laboratory</a:t>
            </a:r>
          </a:p>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052A42"/>
                </a:solidFill>
                <a:latin typeface="Arial"/>
                <a:ea typeface="Arial"/>
                <a:cs typeface="Arial"/>
              </a:defRPr>
            </a:pPr>
            <a:r>
              <a:rPr kumimoji="0" sz="1875" b="1" i="0" u="none" strike="noStrike" kern="1200" cap="none" spc="0" normalizeH="0" baseline="0" noProof="0">
                <a:ln>
                  <a:noFill/>
                </a:ln>
                <a:solidFill>
                  <a:srgbClr val="052A42"/>
                </a:solidFill>
                <a:effectLst/>
                <a:uLnTx/>
                <a:uFillTx/>
                <a:latin typeface="Arial"/>
                <a:ea typeface="Arial"/>
                <a:cs typeface="Arial"/>
              </a:rPr>
              <a:t>analyses</a:t>
            </a:r>
          </a:p>
        </p:txBody>
      </p:sp>
      <p:sp>
        <p:nvSpPr>
          <p:cNvPr id="13" name="Blinded endpoint&#10;adjudication marker">
            <a:extLst>
              <a:ext uri="{FF2B5EF4-FFF2-40B4-BE49-F238E27FC236}">
                <a16:creationId xmlns:a16="http://schemas.microsoft.com/office/drawing/2014/main" id="{A7C61CA3-2987-4BB2-96CD-3939A39BA91D}"/>
              </a:ext>
            </a:extLst>
          </p:cNvPr>
          <p:cNvSpPr>
            <a:spLocks noGrp="1"/>
          </p:cNvSpPr>
          <p:nvPr/>
        </p:nvSpPr>
        <p:spPr>
          <a:xfrm>
            <a:off x="8096250" y="3800475"/>
            <a:ext cx="38100" cy="609600"/>
          </a:xfrm>
          <a:prstGeom prst="rect">
            <a:avLst/>
          </a:prstGeom>
          <a:solidFill>
            <a:srgbClr val="1559D6"/>
          </a:solidFill>
          <a:ln w="0">
            <a:noFill/>
          </a:ln>
        </p:spPr>
      </p:sp>
      <p:sp>
        <p:nvSpPr>
          <p:cNvPr id="14" name="Blinded endpoint&#10;adjudication">
            <a:extLst>
              <a:ext uri="{FF2B5EF4-FFF2-40B4-BE49-F238E27FC236}">
                <a16:creationId xmlns:a16="http://schemas.microsoft.com/office/drawing/2014/main" id="{0C74F4F7-F589-46C9-9ACE-FAAB6B1DE7A8}"/>
              </a:ext>
            </a:extLst>
          </p:cNvPr>
          <p:cNvSpPr>
            <a:spLocks noGrp="1"/>
          </p:cNvSpPr>
          <p:nvPr/>
        </p:nvSpPr>
        <p:spPr>
          <a:xfrm>
            <a:off x="8315325" y="3771900"/>
            <a:ext cx="3495675" cy="619125"/>
          </a:xfrm>
          <a:prstGeom prst="rect">
            <a:avLst/>
          </a:prstGeom>
          <a:noFill/>
          <a:ln w="0">
            <a:noFill/>
          </a:ln>
        </p:spPr>
        <p:txBody>
          <a:bodyPr lIns="0" tIns="0" rIns="0" bIns="0"/>
          <a:lstStyle>
            <a:defPPr algn="l">
              <a:defRPr sz="1875" b="1">
                <a:solidFill>
                  <a:srgbClr val="052A42"/>
                </a:solidFill>
                <a:latin typeface="Arial"/>
                <a:ea typeface="Arial"/>
                <a:cs typeface="Arial"/>
              </a:defRPr>
            </a:defPPr>
            <a:lvl1pPr algn="l">
              <a:defRPr sz="1875" b="1">
                <a:solidFill>
                  <a:srgbClr val="052A42"/>
                </a:solidFill>
                <a:latin typeface="Arial"/>
                <a:ea typeface="Arial"/>
                <a:cs typeface="Arial"/>
              </a:defRPr>
            </a:lvl1pPr>
            <a:lvl2pPr algn="l">
              <a:defRPr sz="1875" b="1">
                <a:solidFill>
                  <a:srgbClr val="052A42"/>
                </a:solidFill>
                <a:latin typeface="Arial"/>
                <a:ea typeface="Arial"/>
                <a:cs typeface="Arial"/>
              </a:defRPr>
            </a:lvl2pPr>
            <a:lvl3pPr algn="l">
              <a:defRPr sz="1875" b="1">
                <a:solidFill>
                  <a:srgbClr val="052A42"/>
                </a:solidFill>
                <a:latin typeface="Arial"/>
                <a:ea typeface="Arial"/>
                <a:cs typeface="Arial"/>
              </a:defRPr>
            </a:lvl3pPr>
            <a:lvl4pPr algn="l">
              <a:defRPr sz="1875" b="1">
                <a:solidFill>
                  <a:srgbClr val="052A42"/>
                </a:solidFill>
                <a:latin typeface="Arial"/>
                <a:ea typeface="Arial"/>
                <a:cs typeface="Arial"/>
              </a:defRPr>
            </a:lvl4pPr>
            <a:lvl5pPr algn="l">
              <a:defRPr sz="1875" b="1">
                <a:solidFill>
                  <a:srgbClr val="052A42"/>
                </a:solidFill>
                <a:latin typeface="Arial"/>
                <a:ea typeface="Arial"/>
                <a:cs typeface="Arial"/>
              </a:defRPr>
            </a:lvl5pPr>
            <a:lvl6pPr algn="l">
              <a:defRPr sz="1875" b="1">
                <a:solidFill>
                  <a:srgbClr val="052A42"/>
                </a:solidFill>
                <a:latin typeface="Arial"/>
                <a:ea typeface="Arial"/>
                <a:cs typeface="Arial"/>
              </a:defRPr>
            </a:lvl6pPr>
            <a:lvl7pPr algn="l">
              <a:defRPr sz="1875" b="1">
                <a:solidFill>
                  <a:srgbClr val="052A42"/>
                </a:solidFill>
                <a:latin typeface="Arial"/>
                <a:ea typeface="Arial"/>
                <a:cs typeface="Arial"/>
              </a:defRPr>
            </a:lvl7pPr>
            <a:lvl8pPr algn="l">
              <a:defRPr sz="1875" b="1">
                <a:solidFill>
                  <a:srgbClr val="052A42"/>
                </a:solidFill>
                <a:latin typeface="Arial"/>
                <a:ea typeface="Arial"/>
                <a:cs typeface="Arial"/>
              </a:defRPr>
            </a:lvl8pPr>
            <a:lvl9pPr algn="l">
              <a:defRPr sz="187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052A42"/>
                </a:solidFill>
                <a:latin typeface="Arial"/>
                <a:ea typeface="Arial"/>
                <a:cs typeface="Arial"/>
              </a:defRPr>
            </a:pPr>
            <a:r>
              <a:rPr kumimoji="0" sz="1875" b="1" i="0" u="none" strike="noStrike" kern="1200" cap="none" spc="0" normalizeH="0" baseline="0" noProof="0">
                <a:ln>
                  <a:noFill/>
                </a:ln>
                <a:solidFill>
                  <a:srgbClr val="052A42"/>
                </a:solidFill>
                <a:effectLst/>
                <a:uLnTx/>
                <a:uFillTx/>
                <a:latin typeface="Arial"/>
                <a:ea typeface="Arial"/>
                <a:cs typeface="Arial"/>
              </a:rPr>
              <a:t>Blinded endpoint</a:t>
            </a:r>
          </a:p>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052A42"/>
                </a:solidFill>
                <a:latin typeface="Arial"/>
                <a:ea typeface="Arial"/>
                <a:cs typeface="Arial"/>
              </a:defRPr>
            </a:pPr>
            <a:r>
              <a:rPr kumimoji="0" sz="1875" b="1" i="0" u="none" strike="noStrike" kern="1200" cap="none" spc="0" normalizeH="0" baseline="0" noProof="0">
                <a:ln>
                  <a:noFill/>
                </a:ln>
                <a:solidFill>
                  <a:srgbClr val="052A42"/>
                </a:solidFill>
                <a:effectLst/>
                <a:uLnTx/>
                <a:uFillTx/>
                <a:latin typeface="Arial"/>
                <a:ea typeface="Arial"/>
                <a:cs typeface="Arial"/>
              </a:rPr>
              <a:t>adjudication</a:t>
            </a:r>
          </a:p>
        </p:txBody>
      </p:sp>
      <p:sp>
        <p:nvSpPr>
          <p:cNvPr id="15" name="Independent safety oversight marker">
            <a:extLst>
              <a:ext uri="{FF2B5EF4-FFF2-40B4-BE49-F238E27FC236}">
                <a16:creationId xmlns:a16="http://schemas.microsoft.com/office/drawing/2014/main" id="{8784B246-4F6E-4489-9E96-996A578CCC0C}"/>
              </a:ext>
            </a:extLst>
          </p:cNvPr>
          <p:cNvSpPr>
            <a:spLocks noGrp="1"/>
          </p:cNvSpPr>
          <p:nvPr/>
        </p:nvSpPr>
        <p:spPr>
          <a:xfrm>
            <a:off x="8096250" y="4714875"/>
            <a:ext cx="38100" cy="609600"/>
          </a:xfrm>
          <a:prstGeom prst="rect">
            <a:avLst/>
          </a:prstGeom>
          <a:solidFill>
            <a:srgbClr val="1559D6"/>
          </a:solidFill>
          <a:ln w="0">
            <a:noFill/>
          </a:ln>
        </p:spPr>
      </p:sp>
      <p:sp>
        <p:nvSpPr>
          <p:cNvPr id="16" name="Independent safety oversight">
            <a:extLst>
              <a:ext uri="{FF2B5EF4-FFF2-40B4-BE49-F238E27FC236}">
                <a16:creationId xmlns:a16="http://schemas.microsoft.com/office/drawing/2014/main" id="{112223D3-9B1B-4FA6-86D3-ADBBF9713F40}"/>
              </a:ext>
            </a:extLst>
          </p:cNvPr>
          <p:cNvSpPr>
            <a:spLocks noGrp="1"/>
          </p:cNvSpPr>
          <p:nvPr/>
        </p:nvSpPr>
        <p:spPr>
          <a:xfrm>
            <a:off x="8315325" y="4686300"/>
            <a:ext cx="3495675" cy="619125"/>
          </a:xfrm>
          <a:prstGeom prst="rect">
            <a:avLst/>
          </a:prstGeom>
          <a:noFill/>
          <a:ln w="0">
            <a:noFill/>
          </a:ln>
        </p:spPr>
        <p:txBody>
          <a:bodyPr lIns="0" tIns="0" rIns="0" bIns="0"/>
          <a:lstStyle>
            <a:defPPr algn="l">
              <a:defRPr sz="1875" b="1">
                <a:solidFill>
                  <a:srgbClr val="052A42"/>
                </a:solidFill>
                <a:latin typeface="Arial"/>
                <a:ea typeface="Arial"/>
                <a:cs typeface="Arial"/>
              </a:defRPr>
            </a:defPPr>
            <a:lvl1pPr algn="l">
              <a:defRPr sz="1875" b="1">
                <a:solidFill>
                  <a:srgbClr val="052A42"/>
                </a:solidFill>
                <a:latin typeface="Arial"/>
                <a:ea typeface="Arial"/>
                <a:cs typeface="Arial"/>
              </a:defRPr>
            </a:lvl1pPr>
            <a:lvl2pPr algn="l">
              <a:defRPr sz="1875" b="1">
                <a:solidFill>
                  <a:srgbClr val="052A42"/>
                </a:solidFill>
                <a:latin typeface="Arial"/>
                <a:ea typeface="Arial"/>
                <a:cs typeface="Arial"/>
              </a:defRPr>
            </a:lvl2pPr>
            <a:lvl3pPr algn="l">
              <a:defRPr sz="1875" b="1">
                <a:solidFill>
                  <a:srgbClr val="052A42"/>
                </a:solidFill>
                <a:latin typeface="Arial"/>
                <a:ea typeface="Arial"/>
                <a:cs typeface="Arial"/>
              </a:defRPr>
            </a:lvl3pPr>
            <a:lvl4pPr algn="l">
              <a:defRPr sz="1875" b="1">
                <a:solidFill>
                  <a:srgbClr val="052A42"/>
                </a:solidFill>
                <a:latin typeface="Arial"/>
                <a:ea typeface="Arial"/>
                <a:cs typeface="Arial"/>
              </a:defRPr>
            </a:lvl4pPr>
            <a:lvl5pPr algn="l">
              <a:defRPr sz="1875" b="1">
                <a:solidFill>
                  <a:srgbClr val="052A42"/>
                </a:solidFill>
                <a:latin typeface="Arial"/>
                <a:ea typeface="Arial"/>
                <a:cs typeface="Arial"/>
              </a:defRPr>
            </a:lvl5pPr>
            <a:lvl6pPr algn="l">
              <a:defRPr sz="1875" b="1">
                <a:solidFill>
                  <a:srgbClr val="052A42"/>
                </a:solidFill>
                <a:latin typeface="Arial"/>
                <a:ea typeface="Arial"/>
                <a:cs typeface="Arial"/>
              </a:defRPr>
            </a:lvl6pPr>
            <a:lvl7pPr algn="l">
              <a:defRPr sz="1875" b="1">
                <a:solidFill>
                  <a:srgbClr val="052A42"/>
                </a:solidFill>
                <a:latin typeface="Arial"/>
                <a:ea typeface="Arial"/>
                <a:cs typeface="Arial"/>
              </a:defRPr>
            </a:lvl7pPr>
            <a:lvl8pPr algn="l">
              <a:defRPr sz="1875" b="1">
                <a:solidFill>
                  <a:srgbClr val="052A42"/>
                </a:solidFill>
                <a:latin typeface="Arial"/>
                <a:ea typeface="Arial"/>
                <a:cs typeface="Arial"/>
              </a:defRPr>
            </a:lvl8pPr>
            <a:lvl9pPr algn="l">
              <a:defRPr sz="187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052A42"/>
                </a:solidFill>
                <a:latin typeface="Arial"/>
                <a:ea typeface="Arial"/>
                <a:cs typeface="Arial"/>
              </a:defRPr>
            </a:pPr>
            <a:r>
              <a:rPr kumimoji="0" sz="1875" b="1" i="0" u="none" strike="noStrike" kern="1200" cap="none" spc="0" normalizeH="0" baseline="0" noProof="0">
                <a:ln>
                  <a:noFill/>
                </a:ln>
                <a:solidFill>
                  <a:srgbClr val="052A42"/>
                </a:solidFill>
                <a:effectLst/>
                <a:uLnTx/>
                <a:uFillTx/>
                <a:latin typeface="Arial"/>
                <a:ea typeface="Arial"/>
                <a:cs typeface="Arial"/>
              </a:rPr>
              <a:t>Independent safety oversight</a:t>
            </a:r>
          </a:p>
        </p:txBody>
      </p:sp>
      <p:sp>
        <p:nvSpPr>
          <p:cNvPr id="17" name="Independent safety oversight details">
            <a:extLst>
              <a:ext uri="{FF2B5EF4-FFF2-40B4-BE49-F238E27FC236}">
                <a16:creationId xmlns:a16="http://schemas.microsoft.com/office/drawing/2014/main" id="{D4E95812-7D20-49AC-9E3F-84C993E13BC1}"/>
              </a:ext>
            </a:extLst>
          </p:cNvPr>
          <p:cNvSpPr>
            <a:spLocks noGrp="1"/>
          </p:cNvSpPr>
          <p:nvPr/>
        </p:nvSpPr>
        <p:spPr>
          <a:xfrm>
            <a:off x="8315325" y="5019675"/>
            <a:ext cx="3495675" cy="495300"/>
          </a:xfrm>
          <a:prstGeom prst="rect">
            <a:avLst/>
          </a:prstGeom>
          <a:noFill/>
          <a:ln w="0">
            <a:noFill/>
          </a:ln>
        </p:spPr>
        <p:txBody>
          <a:bodyPr lIns="0" tIns="0" rIns="0" bIns="0"/>
          <a:lstStyle>
            <a:defPPr algn="l">
              <a:defRPr sz="1500" b="0">
                <a:solidFill>
                  <a:srgbClr val="052A42"/>
                </a:solidFill>
                <a:latin typeface="Arial"/>
                <a:ea typeface="Arial"/>
                <a:cs typeface="Arial"/>
              </a:defRPr>
            </a:defPPr>
            <a:lvl1pPr algn="l">
              <a:defRPr sz="1500" b="0">
                <a:solidFill>
                  <a:srgbClr val="052A42"/>
                </a:solidFill>
                <a:latin typeface="Arial"/>
                <a:ea typeface="Arial"/>
                <a:cs typeface="Arial"/>
              </a:defRPr>
            </a:lvl1pPr>
            <a:lvl2pPr algn="l">
              <a:defRPr sz="1500" b="0">
                <a:solidFill>
                  <a:srgbClr val="052A42"/>
                </a:solidFill>
                <a:latin typeface="Arial"/>
                <a:ea typeface="Arial"/>
                <a:cs typeface="Arial"/>
              </a:defRPr>
            </a:lvl2pPr>
            <a:lvl3pPr algn="l">
              <a:defRPr sz="1500" b="0">
                <a:solidFill>
                  <a:srgbClr val="052A42"/>
                </a:solidFill>
                <a:latin typeface="Arial"/>
                <a:ea typeface="Arial"/>
                <a:cs typeface="Arial"/>
              </a:defRPr>
            </a:lvl3pPr>
            <a:lvl4pPr algn="l">
              <a:defRPr sz="1500" b="0">
                <a:solidFill>
                  <a:srgbClr val="052A42"/>
                </a:solidFill>
                <a:latin typeface="Arial"/>
                <a:ea typeface="Arial"/>
                <a:cs typeface="Arial"/>
              </a:defRPr>
            </a:lvl4pPr>
            <a:lvl5pPr algn="l">
              <a:defRPr sz="1500" b="0">
                <a:solidFill>
                  <a:srgbClr val="052A42"/>
                </a:solidFill>
                <a:latin typeface="Arial"/>
                <a:ea typeface="Arial"/>
                <a:cs typeface="Arial"/>
              </a:defRPr>
            </a:lvl5pPr>
            <a:lvl6pPr algn="l">
              <a:defRPr sz="1500" b="0">
                <a:solidFill>
                  <a:srgbClr val="052A42"/>
                </a:solidFill>
                <a:latin typeface="Arial"/>
                <a:ea typeface="Arial"/>
                <a:cs typeface="Arial"/>
              </a:defRPr>
            </a:lvl6pPr>
            <a:lvl7pPr algn="l">
              <a:defRPr sz="1500" b="0">
                <a:solidFill>
                  <a:srgbClr val="052A42"/>
                </a:solidFill>
                <a:latin typeface="Arial"/>
                <a:ea typeface="Arial"/>
                <a:cs typeface="Arial"/>
              </a:defRPr>
            </a:lvl7pPr>
            <a:lvl8pPr algn="l">
              <a:defRPr sz="1500" b="0">
                <a:solidFill>
                  <a:srgbClr val="052A42"/>
                </a:solidFill>
                <a:latin typeface="Arial"/>
                <a:ea typeface="Arial"/>
                <a:cs typeface="Arial"/>
              </a:defRPr>
            </a:lvl8pPr>
            <a:lvl9pPr algn="l">
              <a:defRPr sz="15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052A42"/>
                </a:solidFill>
                <a:latin typeface="Arial"/>
                <a:ea typeface="Arial"/>
                <a:cs typeface="Arial"/>
              </a:defRPr>
            </a:pPr>
            <a:r>
              <a:rPr kumimoji="0" sz="1500" b="0" i="0" u="none" strike="noStrike" kern="1200" cap="none" spc="0" normalizeH="0" baseline="0" noProof="0">
                <a:ln>
                  <a:noFill/>
                </a:ln>
                <a:solidFill>
                  <a:srgbClr val="052A42"/>
                </a:solidFill>
                <a:effectLst/>
                <a:uLnTx/>
                <a:uFillTx/>
                <a:latin typeface="Arial"/>
                <a:ea typeface="Arial"/>
                <a:cs typeface="Arial"/>
              </a:rPr>
              <a:t>Data and safety monitoring</a:t>
            </a:r>
          </a:p>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052A42"/>
                </a:solidFill>
                <a:latin typeface="Arial"/>
                <a:ea typeface="Arial"/>
                <a:cs typeface="Arial"/>
              </a:defRPr>
            </a:pPr>
            <a:r>
              <a:rPr kumimoji="0" sz="1500" b="0" i="0" u="none" strike="noStrike" kern="1200" cap="none" spc="0" normalizeH="0" baseline="0" noProof="0">
                <a:ln>
                  <a:noFill/>
                </a:ln>
                <a:solidFill>
                  <a:srgbClr val="052A42"/>
                </a:solidFill>
                <a:effectLst/>
                <a:uLnTx/>
                <a:uFillTx/>
                <a:latin typeface="Arial"/>
                <a:ea typeface="Arial"/>
                <a:cs typeface="Arial"/>
              </a:rPr>
              <a:t>board (DSMB)</a:t>
            </a:r>
          </a:p>
        </p:txBody>
      </p:sp>
      <p:sp>
        <p:nvSpPr>
          <p:cNvPr id="18" name="Funding divider">
            <a:extLst>
              <a:ext uri="{FF2B5EF4-FFF2-40B4-BE49-F238E27FC236}">
                <a16:creationId xmlns:a16="http://schemas.microsoft.com/office/drawing/2014/main" id="{454DB1C0-A456-49CB-8637-63FDF80966FF}"/>
              </a:ext>
            </a:extLst>
          </p:cNvPr>
          <p:cNvSpPr>
            <a:spLocks noGrp="1"/>
          </p:cNvSpPr>
          <p:nvPr/>
        </p:nvSpPr>
        <p:spPr>
          <a:xfrm>
            <a:off x="400050" y="6000750"/>
            <a:ext cx="11410950" cy="19050"/>
          </a:xfrm>
          <a:prstGeom prst="rect">
            <a:avLst/>
          </a:prstGeom>
          <a:solidFill>
            <a:srgbClr val="DCE4EA"/>
          </a:solidFill>
          <a:ln w="0">
            <a:noFill/>
          </a:ln>
        </p:spPr>
      </p:sp>
      <p:pic>
        <p:nvPicPr>
          <p:cNvPr id="19" name="Picture 18">
            <a:extLst>
              <a:ext uri="{FF2B5EF4-FFF2-40B4-BE49-F238E27FC236}">
                <a16:creationId xmlns:a16="http://schemas.microsoft.com/office/drawing/2014/main" id="{47A9635D-7959-4478-B36C-84CE9DA5CECC}"/>
              </a:ext>
            </a:extLst>
          </p:cNvPr>
          <p:cNvPicPr>
            <a:picLocks noChangeAspect="1"/>
          </p:cNvPicPr>
          <p:nvPr/>
        </p:nvPicPr>
        <p:blipFill>
          <a:blip r:embed="rId4"/>
          <a:stretch/>
        </p:blipFill>
        <p:spPr>
          <a:xfrm>
            <a:off x="308378" y="6191250"/>
            <a:ext cx="773894" cy="447675"/>
          </a:xfrm>
          <a:prstGeom prst="rect">
            <a:avLst/>
          </a:prstGeom>
        </p:spPr>
      </p:pic>
      <p:sp>
        <p:nvSpPr>
          <p:cNvPr id="20" name="Grant support label">
            <a:extLst>
              <a:ext uri="{FF2B5EF4-FFF2-40B4-BE49-F238E27FC236}">
                <a16:creationId xmlns:a16="http://schemas.microsoft.com/office/drawing/2014/main" id="{10C68925-D2AD-4477-9470-C981480658B0}"/>
              </a:ext>
            </a:extLst>
          </p:cNvPr>
          <p:cNvSpPr>
            <a:spLocks noGrp="1"/>
          </p:cNvSpPr>
          <p:nvPr/>
        </p:nvSpPr>
        <p:spPr>
          <a:xfrm>
            <a:off x="3086100" y="6257925"/>
            <a:ext cx="1524000" cy="304800"/>
          </a:xfrm>
          <a:prstGeom prst="rect">
            <a:avLst/>
          </a:prstGeom>
          <a:noFill/>
          <a:ln w="0">
            <a:noFill/>
          </a:ln>
        </p:spPr>
        <p:txBody>
          <a:bodyPr lIns="0" tIns="0" rIns="0" bIns="0"/>
          <a:lstStyle>
            <a:defPPr algn="l">
              <a:defRPr sz="1500" b="1">
                <a:solidFill>
                  <a:srgbClr val="052A42"/>
                </a:solidFill>
                <a:latin typeface="Arial"/>
                <a:ea typeface="Arial"/>
                <a:cs typeface="Arial"/>
              </a:defRPr>
            </a:defPPr>
            <a:lvl1pPr algn="l">
              <a:defRPr sz="1500" b="1">
                <a:solidFill>
                  <a:srgbClr val="052A42"/>
                </a:solidFill>
                <a:latin typeface="Arial"/>
                <a:ea typeface="Arial"/>
                <a:cs typeface="Arial"/>
              </a:defRPr>
            </a:lvl1pPr>
            <a:lvl2pPr algn="l">
              <a:defRPr sz="1500" b="1">
                <a:solidFill>
                  <a:srgbClr val="052A42"/>
                </a:solidFill>
                <a:latin typeface="Arial"/>
                <a:ea typeface="Arial"/>
                <a:cs typeface="Arial"/>
              </a:defRPr>
            </a:lvl2pPr>
            <a:lvl3pPr algn="l">
              <a:defRPr sz="1500" b="1">
                <a:solidFill>
                  <a:srgbClr val="052A42"/>
                </a:solidFill>
                <a:latin typeface="Arial"/>
                <a:ea typeface="Arial"/>
                <a:cs typeface="Arial"/>
              </a:defRPr>
            </a:lvl3pPr>
            <a:lvl4pPr algn="l">
              <a:defRPr sz="1500" b="1">
                <a:solidFill>
                  <a:srgbClr val="052A42"/>
                </a:solidFill>
                <a:latin typeface="Arial"/>
                <a:ea typeface="Arial"/>
                <a:cs typeface="Arial"/>
              </a:defRPr>
            </a:lvl4pPr>
            <a:lvl5pPr algn="l">
              <a:defRPr sz="1500" b="1">
                <a:solidFill>
                  <a:srgbClr val="052A42"/>
                </a:solidFill>
                <a:latin typeface="Arial"/>
                <a:ea typeface="Arial"/>
                <a:cs typeface="Arial"/>
              </a:defRPr>
            </a:lvl5pPr>
            <a:lvl6pPr algn="l">
              <a:defRPr sz="1500" b="1">
                <a:solidFill>
                  <a:srgbClr val="052A42"/>
                </a:solidFill>
                <a:latin typeface="Arial"/>
                <a:ea typeface="Arial"/>
                <a:cs typeface="Arial"/>
              </a:defRPr>
            </a:lvl6pPr>
            <a:lvl7pPr algn="l">
              <a:defRPr sz="1500" b="1">
                <a:solidFill>
                  <a:srgbClr val="052A42"/>
                </a:solidFill>
                <a:latin typeface="Arial"/>
                <a:ea typeface="Arial"/>
                <a:cs typeface="Arial"/>
              </a:defRPr>
            </a:lvl7pPr>
            <a:lvl8pPr algn="l">
              <a:defRPr sz="1500" b="1">
                <a:solidFill>
                  <a:srgbClr val="052A42"/>
                </a:solidFill>
                <a:latin typeface="Arial"/>
                <a:ea typeface="Arial"/>
                <a:cs typeface="Arial"/>
              </a:defRPr>
            </a:lvl8pPr>
            <a:lvl9pPr algn="l">
              <a:defRPr sz="150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052A42"/>
                </a:solidFill>
                <a:latin typeface="Arial"/>
                <a:ea typeface="Arial"/>
                <a:cs typeface="Arial"/>
              </a:defRPr>
            </a:pPr>
            <a:r>
              <a:rPr kumimoji="0" sz="1500" b="1" i="0" u="none" strike="noStrike" kern="1200" cap="none" spc="0" normalizeH="0" baseline="0" noProof="0">
                <a:ln>
                  <a:noFill/>
                </a:ln>
                <a:solidFill>
                  <a:srgbClr val="052A42"/>
                </a:solidFill>
                <a:effectLst/>
                <a:uLnTx/>
                <a:uFillTx/>
                <a:latin typeface="Arial"/>
                <a:ea typeface="Arial"/>
                <a:cs typeface="Arial"/>
              </a:rPr>
              <a:t>Grant support</a:t>
            </a:r>
          </a:p>
        </p:txBody>
      </p:sp>
      <p:pic>
        <p:nvPicPr>
          <p:cNvPr id="21" name="Picture 20">
            <a:extLst>
              <a:ext uri="{FF2B5EF4-FFF2-40B4-BE49-F238E27FC236}">
                <a16:creationId xmlns:a16="http://schemas.microsoft.com/office/drawing/2014/main" id="{E17E82C0-7E81-401A-8B93-20939252AA6D}"/>
              </a:ext>
            </a:extLst>
          </p:cNvPr>
          <p:cNvPicPr>
            <a:picLocks noChangeAspect="1"/>
          </p:cNvPicPr>
          <p:nvPr/>
        </p:nvPicPr>
        <p:blipFill>
          <a:blip r:embed="rId5"/>
          <a:stretch/>
        </p:blipFill>
        <p:spPr>
          <a:xfrm>
            <a:off x="4657725" y="6167445"/>
            <a:ext cx="2009775" cy="447660"/>
          </a:xfrm>
          <a:prstGeom prst="rect">
            <a:avLst/>
          </a:prstGeom>
        </p:spPr>
      </p:pic>
      <p:pic>
        <p:nvPicPr>
          <p:cNvPr id="22" name="Picture 21">
            <a:extLst>
              <a:ext uri="{FF2B5EF4-FFF2-40B4-BE49-F238E27FC236}">
                <a16:creationId xmlns:a16="http://schemas.microsoft.com/office/drawing/2014/main" id="{8266F028-A098-448D-ABFD-D803010A3B42}"/>
              </a:ext>
            </a:extLst>
          </p:cNvPr>
          <p:cNvPicPr>
            <a:picLocks noChangeAspect="1"/>
          </p:cNvPicPr>
          <p:nvPr/>
        </p:nvPicPr>
        <p:blipFill>
          <a:blip r:embed="rId6"/>
          <a:stretch/>
        </p:blipFill>
        <p:spPr>
          <a:xfrm>
            <a:off x="7038975" y="6218560"/>
            <a:ext cx="2009775" cy="345430"/>
          </a:xfrm>
          <a:prstGeom prst="rect">
            <a:avLst/>
          </a:prstGeom>
        </p:spPr>
      </p:pic>
      <p:sp>
        <p:nvSpPr>
          <p:cNvPr id="23" name="Footer navy rule">
            <a:extLst>
              <a:ext uri="{FF2B5EF4-FFF2-40B4-BE49-F238E27FC236}">
                <a16:creationId xmlns:a16="http://schemas.microsoft.com/office/drawing/2014/main" id="{DD8B4028-28E0-47AD-BE96-759E7A335FCC}"/>
              </a:ext>
            </a:extLst>
          </p:cNvPr>
          <p:cNvSpPr>
            <a:spLocks noGrp="1"/>
          </p:cNvSpPr>
          <p:nvPr/>
        </p:nvSpPr>
        <p:spPr>
          <a:xfrm>
            <a:off x="1381125" y="6781800"/>
            <a:ext cx="10810875" cy="76200"/>
          </a:xfrm>
          <a:prstGeom prst="rect">
            <a:avLst/>
          </a:prstGeom>
          <a:solidFill>
            <a:srgbClr val="060D47"/>
          </a:solidFill>
          <a:ln w="0">
            <a:noFill/>
          </a:ln>
        </p:spPr>
      </p:sp>
    </p:spTree>
    <p:extLst>
      <p:ext uri="{BB962C8B-B14F-4D97-AF65-F5344CB8AC3E}">
        <p14:creationId xmlns:p14="http://schemas.microsoft.com/office/powerpoint/2010/main" val="682633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 name="Title">
            <a:extLst>
              <a:ext uri="{FF2B5EF4-FFF2-40B4-BE49-F238E27FC236}">
                <a16:creationId xmlns:a16="http://schemas.microsoft.com/office/drawing/2014/main" id="{89D430AE-177B-4C75-B1ED-EEE7239BB4C8}"/>
              </a:ext>
            </a:extLst>
          </p:cNvPr>
          <p:cNvSpPr>
            <a:spLocks noGrp="1"/>
          </p:cNvSpPr>
          <p:nvPr/>
        </p:nvSpPr>
        <p:spPr>
          <a:xfrm>
            <a:off x="381000" y="276225"/>
            <a:ext cx="11430000" cy="590550"/>
          </a:xfrm>
          <a:prstGeom prst="rect">
            <a:avLst/>
          </a:prstGeom>
          <a:noFill/>
          <a:ln w="0">
            <a:noFill/>
            <a:prstDash val="solid"/>
          </a:ln>
        </p:spPr>
        <p:txBody>
          <a:bodyPr lIns="0" tIns="0" rIns="0" bIns="0"/>
          <a:lstStyle>
            <a:defPPr>
              <a:defRPr sz="3150" b="1">
                <a:solidFill>
                  <a:srgbClr val="052A42"/>
                </a:solidFill>
                <a:latin typeface="Arial"/>
                <a:ea typeface="Arial"/>
                <a:cs typeface="Arial"/>
              </a:defRPr>
            </a:defPPr>
            <a:lvl1pPr>
              <a:defRPr sz="3150" b="1">
                <a:solidFill>
                  <a:srgbClr val="052A42"/>
                </a:solidFill>
                <a:latin typeface="Arial"/>
                <a:ea typeface="Arial"/>
                <a:cs typeface="Arial"/>
              </a:defRPr>
            </a:lvl1pPr>
            <a:lvl2pPr>
              <a:defRPr sz="3150" b="1">
                <a:solidFill>
                  <a:srgbClr val="052A42"/>
                </a:solidFill>
                <a:latin typeface="Arial"/>
                <a:ea typeface="Arial"/>
                <a:cs typeface="Arial"/>
              </a:defRPr>
            </a:lvl2pPr>
            <a:lvl3pPr>
              <a:defRPr sz="3150" b="1">
                <a:solidFill>
                  <a:srgbClr val="052A42"/>
                </a:solidFill>
                <a:latin typeface="Arial"/>
                <a:ea typeface="Arial"/>
                <a:cs typeface="Arial"/>
              </a:defRPr>
            </a:lvl3pPr>
            <a:lvl4pPr>
              <a:defRPr sz="3150" b="1">
                <a:solidFill>
                  <a:srgbClr val="052A42"/>
                </a:solidFill>
                <a:latin typeface="Arial"/>
                <a:ea typeface="Arial"/>
                <a:cs typeface="Arial"/>
              </a:defRPr>
            </a:lvl4pPr>
            <a:lvl5pPr>
              <a:defRPr sz="3150" b="1">
                <a:solidFill>
                  <a:srgbClr val="052A42"/>
                </a:solidFill>
                <a:latin typeface="Arial"/>
                <a:ea typeface="Arial"/>
                <a:cs typeface="Arial"/>
              </a:defRPr>
            </a:lvl5pPr>
            <a:lvl6pPr>
              <a:defRPr sz="3150" b="1">
                <a:solidFill>
                  <a:srgbClr val="052A42"/>
                </a:solidFill>
                <a:latin typeface="Arial"/>
                <a:ea typeface="Arial"/>
                <a:cs typeface="Arial"/>
              </a:defRPr>
            </a:lvl6pPr>
            <a:lvl7pPr>
              <a:defRPr sz="3150" b="1">
                <a:solidFill>
                  <a:srgbClr val="052A42"/>
                </a:solidFill>
                <a:latin typeface="Arial"/>
                <a:ea typeface="Arial"/>
                <a:cs typeface="Arial"/>
              </a:defRPr>
            </a:lvl7pPr>
            <a:lvl8pPr>
              <a:defRPr sz="3150" b="1">
                <a:solidFill>
                  <a:srgbClr val="052A42"/>
                </a:solidFill>
                <a:latin typeface="Arial"/>
                <a:ea typeface="Arial"/>
                <a:cs typeface="Arial"/>
              </a:defRPr>
            </a:lvl8pPr>
            <a:lvl9pPr>
              <a:defRPr sz="315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052A42"/>
                </a:solidFill>
                <a:latin typeface="Arial"/>
                <a:ea typeface="Arial"/>
                <a:cs typeface="Arial"/>
              </a:defRPr>
            </a:pPr>
            <a:r>
              <a:rPr kumimoji="0" sz="3150" b="1" i="0" u="none" strike="noStrike" kern="1200" cap="none" spc="0" normalizeH="0" baseline="0" noProof="0">
                <a:ln>
                  <a:noFill/>
                </a:ln>
                <a:solidFill>
                  <a:srgbClr val="052A42"/>
                </a:solidFill>
                <a:effectLst/>
                <a:uLnTx/>
                <a:uFillTx/>
                <a:latin typeface="Arial"/>
                <a:ea typeface="Arial"/>
                <a:cs typeface="Arial"/>
              </a:rPr>
              <a:t>Key inclusion and exclusion criteria</a:t>
            </a:r>
          </a:p>
        </p:txBody>
      </p:sp>
      <p:sp>
        <p:nvSpPr>
          <p:cNvPr id="2" name="Eligible population panel">
            <a:extLst>
              <a:ext uri="{FF2B5EF4-FFF2-40B4-BE49-F238E27FC236}">
                <a16:creationId xmlns:a16="http://schemas.microsoft.com/office/drawing/2014/main" id="{A5E9D504-02AE-4662-8EE0-F89A2734DF74}"/>
              </a:ext>
            </a:extLst>
          </p:cNvPr>
          <p:cNvSpPr>
            <a:spLocks noGrp="1"/>
          </p:cNvSpPr>
          <p:nvPr/>
        </p:nvSpPr>
        <p:spPr>
          <a:xfrm>
            <a:off x="381000" y="1304925"/>
            <a:ext cx="5619750" cy="4867275"/>
          </a:xfrm>
          <a:prstGeom prst="rect">
            <a:avLst/>
          </a:prstGeom>
          <a:solidFill>
            <a:srgbClr val="F4F7F9"/>
          </a:solidFill>
          <a:ln w="0">
            <a:noFill/>
            <a:prstDash val="solid"/>
          </a:ln>
        </p:spPr>
      </p:sp>
      <p:sp>
        <p:nvSpPr>
          <p:cNvPr id="3" name="Eligible population accent">
            <a:extLst>
              <a:ext uri="{FF2B5EF4-FFF2-40B4-BE49-F238E27FC236}">
                <a16:creationId xmlns:a16="http://schemas.microsoft.com/office/drawing/2014/main" id="{E8FC183F-C388-4DD5-838A-67F212F52BFC}"/>
              </a:ext>
            </a:extLst>
          </p:cNvPr>
          <p:cNvSpPr>
            <a:spLocks noGrp="1"/>
          </p:cNvSpPr>
          <p:nvPr/>
        </p:nvSpPr>
        <p:spPr>
          <a:xfrm>
            <a:off x="381000" y="1304925"/>
            <a:ext cx="5619750" cy="38100"/>
          </a:xfrm>
          <a:prstGeom prst="rect">
            <a:avLst/>
          </a:prstGeom>
          <a:solidFill>
            <a:srgbClr val="0043CA"/>
          </a:solidFill>
          <a:ln w="0">
            <a:noFill/>
            <a:prstDash val="solid"/>
          </a:ln>
        </p:spPr>
      </p:sp>
      <p:sp>
        <p:nvSpPr>
          <p:cNvPr id="4" name="Eligible population">
            <a:extLst>
              <a:ext uri="{FF2B5EF4-FFF2-40B4-BE49-F238E27FC236}">
                <a16:creationId xmlns:a16="http://schemas.microsoft.com/office/drawing/2014/main" id="{096277A8-E041-496B-A280-31ACA4449AB7}"/>
              </a:ext>
            </a:extLst>
          </p:cNvPr>
          <p:cNvSpPr>
            <a:spLocks noGrp="1"/>
          </p:cNvSpPr>
          <p:nvPr/>
        </p:nvSpPr>
        <p:spPr>
          <a:xfrm>
            <a:off x="619125" y="1504950"/>
            <a:ext cx="5143500" cy="400050"/>
          </a:xfrm>
          <a:prstGeom prst="rect">
            <a:avLst/>
          </a:prstGeom>
          <a:noFill/>
          <a:ln w="0">
            <a:noFill/>
            <a:prstDash val="solid"/>
          </a:ln>
        </p:spPr>
        <p:txBody>
          <a:bodyPr lIns="0" tIns="0" rIns="0" bIns="0"/>
          <a:lstStyle>
            <a:defPPr>
              <a:defRPr sz="2250" b="1">
                <a:solidFill>
                  <a:srgbClr val="052A42"/>
                </a:solidFill>
                <a:latin typeface="Arial"/>
                <a:ea typeface="Arial"/>
                <a:cs typeface="Arial"/>
              </a:defRPr>
            </a:defPPr>
            <a:lvl1pPr>
              <a:defRPr sz="2250" b="1">
                <a:solidFill>
                  <a:srgbClr val="052A42"/>
                </a:solidFill>
                <a:latin typeface="Arial"/>
                <a:ea typeface="Arial"/>
                <a:cs typeface="Arial"/>
              </a:defRPr>
            </a:lvl1pPr>
            <a:lvl2pPr>
              <a:defRPr sz="2250" b="1">
                <a:solidFill>
                  <a:srgbClr val="052A42"/>
                </a:solidFill>
                <a:latin typeface="Arial"/>
                <a:ea typeface="Arial"/>
                <a:cs typeface="Arial"/>
              </a:defRPr>
            </a:lvl2pPr>
            <a:lvl3pPr>
              <a:defRPr sz="2250" b="1">
                <a:solidFill>
                  <a:srgbClr val="052A42"/>
                </a:solidFill>
                <a:latin typeface="Arial"/>
                <a:ea typeface="Arial"/>
                <a:cs typeface="Arial"/>
              </a:defRPr>
            </a:lvl3pPr>
            <a:lvl4pPr>
              <a:defRPr sz="2250" b="1">
                <a:solidFill>
                  <a:srgbClr val="052A42"/>
                </a:solidFill>
                <a:latin typeface="Arial"/>
                <a:ea typeface="Arial"/>
                <a:cs typeface="Arial"/>
              </a:defRPr>
            </a:lvl4pPr>
            <a:lvl5pPr>
              <a:defRPr sz="2250" b="1">
                <a:solidFill>
                  <a:srgbClr val="052A42"/>
                </a:solidFill>
                <a:latin typeface="Arial"/>
                <a:ea typeface="Arial"/>
                <a:cs typeface="Arial"/>
              </a:defRPr>
            </a:lvl5pPr>
            <a:lvl6pPr>
              <a:defRPr sz="2250" b="1">
                <a:solidFill>
                  <a:srgbClr val="052A42"/>
                </a:solidFill>
                <a:latin typeface="Arial"/>
                <a:ea typeface="Arial"/>
                <a:cs typeface="Arial"/>
              </a:defRPr>
            </a:lvl6pPr>
            <a:lvl7pPr>
              <a:defRPr sz="2250" b="1">
                <a:solidFill>
                  <a:srgbClr val="052A42"/>
                </a:solidFill>
                <a:latin typeface="Arial"/>
                <a:ea typeface="Arial"/>
                <a:cs typeface="Arial"/>
              </a:defRPr>
            </a:lvl7pPr>
            <a:lvl8pPr>
              <a:defRPr sz="2250" b="1">
                <a:solidFill>
                  <a:srgbClr val="052A42"/>
                </a:solidFill>
                <a:latin typeface="Arial"/>
                <a:ea typeface="Arial"/>
                <a:cs typeface="Arial"/>
              </a:defRPr>
            </a:lvl8pPr>
            <a:lvl9pPr>
              <a:defRPr sz="225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250" b="1">
                <a:solidFill>
                  <a:srgbClr val="052A42"/>
                </a:solidFill>
                <a:latin typeface="Arial"/>
                <a:ea typeface="Arial"/>
                <a:cs typeface="Arial"/>
              </a:defRPr>
            </a:pPr>
            <a:r>
              <a:rPr kumimoji="0" sz="2250" b="1" i="0" u="none" strike="noStrike" kern="1200" cap="none" spc="0" normalizeH="0" baseline="0" noProof="0">
                <a:ln>
                  <a:noFill/>
                </a:ln>
                <a:solidFill>
                  <a:srgbClr val="052A42"/>
                </a:solidFill>
                <a:effectLst/>
                <a:uLnTx/>
                <a:uFillTx/>
                <a:latin typeface="Arial"/>
                <a:ea typeface="Arial"/>
                <a:cs typeface="Arial"/>
              </a:rPr>
              <a:t>Eligible population</a:t>
            </a:r>
          </a:p>
        </p:txBody>
      </p:sp>
      <p:sp>
        <p:nvSpPr>
          <p:cNvPr id="5" name="Major exclusions panel">
            <a:extLst>
              <a:ext uri="{FF2B5EF4-FFF2-40B4-BE49-F238E27FC236}">
                <a16:creationId xmlns:a16="http://schemas.microsoft.com/office/drawing/2014/main" id="{F1079E5A-3115-41CC-9DA4-965FC6667A57}"/>
              </a:ext>
            </a:extLst>
          </p:cNvPr>
          <p:cNvSpPr>
            <a:spLocks noGrp="1"/>
          </p:cNvSpPr>
          <p:nvPr/>
        </p:nvSpPr>
        <p:spPr>
          <a:xfrm>
            <a:off x="6219825" y="1304925"/>
            <a:ext cx="5591175" cy="4867275"/>
          </a:xfrm>
          <a:prstGeom prst="rect">
            <a:avLst/>
          </a:prstGeom>
          <a:solidFill>
            <a:srgbClr val="F4F7F9"/>
          </a:solidFill>
          <a:ln w="0">
            <a:noFill/>
            <a:prstDash val="solid"/>
          </a:ln>
        </p:spPr>
      </p:sp>
      <p:sp>
        <p:nvSpPr>
          <p:cNvPr id="6" name="Major exclusions accent">
            <a:extLst>
              <a:ext uri="{FF2B5EF4-FFF2-40B4-BE49-F238E27FC236}">
                <a16:creationId xmlns:a16="http://schemas.microsoft.com/office/drawing/2014/main" id="{E6A15EC1-4318-4247-A969-60C4E29911A5}"/>
              </a:ext>
            </a:extLst>
          </p:cNvPr>
          <p:cNvSpPr>
            <a:spLocks noGrp="1"/>
          </p:cNvSpPr>
          <p:nvPr/>
        </p:nvSpPr>
        <p:spPr>
          <a:xfrm>
            <a:off x="6219825" y="1304925"/>
            <a:ext cx="5591175" cy="38100"/>
          </a:xfrm>
          <a:prstGeom prst="rect">
            <a:avLst/>
          </a:prstGeom>
          <a:solidFill>
            <a:srgbClr val="0043CA"/>
          </a:solidFill>
          <a:ln w="0">
            <a:noFill/>
            <a:prstDash val="solid"/>
          </a:ln>
        </p:spPr>
      </p:sp>
      <p:sp>
        <p:nvSpPr>
          <p:cNvPr id="7" name="Major exclusions">
            <a:extLst>
              <a:ext uri="{FF2B5EF4-FFF2-40B4-BE49-F238E27FC236}">
                <a16:creationId xmlns:a16="http://schemas.microsoft.com/office/drawing/2014/main" id="{C91C6E81-E66E-4218-8753-F46A1B580ECB}"/>
              </a:ext>
            </a:extLst>
          </p:cNvPr>
          <p:cNvSpPr>
            <a:spLocks noGrp="1"/>
          </p:cNvSpPr>
          <p:nvPr/>
        </p:nvSpPr>
        <p:spPr>
          <a:xfrm>
            <a:off x="6457950" y="1504950"/>
            <a:ext cx="5114925" cy="400050"/>
          </a:xfrm>
          <a:prstGeom prst="rect">
            <a:avLst/>
          </a:prstGeom>
          <a:noFill/>
          <a:ln w="0">
            <a:noFill/>
            <a:prstDash val="solid"/>
          </a:ln>
        </p:spPr>
        <p:txBody>
          <a:bodyPr lIns="0" tIns="0" rIns="0" bIns="0"/>
          <a:lstStyle>
            <a:defPPr>
              <a:defRPr sz="2250" b="1">
                <a:solidFill>
                  <a:srgbClr val="052A42"/>
                </a:solidFill>
                <a:latin typeface="Arial"/>
                <a:ea typeface="Arial"/>
                <a:cs typeface="Arial"/>
              </a:defRPr>
            </a:defPPr>
            <a:lvl1pPr>
              <a:defRPr sz="2250" b="1">
                <a:solidFill>
                  <a:srgbClr val="052A42"/>
                </a:solidFill>
                <a:latin typeface="Arial"/>
                <a:ea typeface="Arial"/>
                <a:cs typeface="Arial"/>
              </a:defRPr>
            </a:lvl1pPr>
            <a:lvl2pPr>
              <a:defRPr sz="2250" b="1">
                <a:solidFill>
                  <a:srgbClr val="052A42"/>
                </a:solidFill>
                <a:latin typeface="Arial"/>
                <a:ea typeface="Arial"/>
                <a:cs typeface="Arial"/>
              </a:defRPr>
            </a:lvl2pPr>
            <a:lvl3pPr>
              <a:defRPr sz="2250" b="1">
                <a:solidFill>
                  <a:srgbClr val="052A42"/>
                </a:solidFill>
                <a:latin typeface="Arial"/>
                <a:ea typeface="Arial"/>
                <a:cs typeface="Arial"/>
              </a:defRPr>
            </a:lvl3pPr>
            <a:lvl4pPr>
              <a:defRPr sz="2250" b="1">
                <a:solidFill>
                  <a:srgbClr val="052A42"/>
                </a:solidFill>
                <a:latin typeface="Arial"/>
                <a:ea typeface="Arial"/>
                <a:cs typeface="Arial"/>
              </a:defRPr>
            </a:lvl4pPr>
            <a:lvl5pPr>
              <a:defRPr sz="2250" b="1">
                <a:solidFill>
                  <a:srgbClr val="052A42"/>
                </a:solidFill>
                <a:latin typeface="Arial"/>
                <a:ea typeface="Arial"/>
                <a:cs typeface="Arial"/>
              </a:defRPr>
            </a:lvl5pPr>
            <a:lvl6pPr>
              <a:defRPr sz="2250" b="1">
                <a:solidFill>
                  <a:srgbClr val="052A42"/>
                </a:solidFill>
                <a:latin typeface="Arial"/>
                <a:ea typeface="Arial"/>
                <a:cs typeface="Arial"/>
              </a:defRPr>
            </a:lvl6pPr>
            <a:lvl7pPr>
              <a:defRPr sz="2250" b="1">
                <a:solidFill>
                  <a:srgbClr val="052A42"/>
                </a:solidFill>
                <a:latin typeface="Arial"/>
                <a:ea typeface="Arial"/>
                <a:cs typeface="Arial"/>
              </a:defRPr>
            </a:lvl7pPr>
            <a:lvl8pPr>
              <a:defRPr sz="2250" b="1">
                <a:solidFill>
                  <a:srgbClr val="052A42"/>
                </a:solidFill>
                <a:latin typeface="Arial"/>
                <a:ea typeface="Arial"/>
                <a:cs typeface="Arial"/>
              </a:defRPr>
            </a:lvl8pPr>
            <a:lvl9pPr>
              <a:defRPr sz="225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250" b="1">
                <a:solidFill>
                  <a:srgbClr val="052A42"/>
                </a:solidFill>
                <a:latin typeface="Arial"/>
                <a:ea typeface="Arial"/>
                <a:cs typeface="Arial"/>
              </a:defRPr>
            </a:pPr>
            <a:r>
              <a:rPr kumimoji="0" sz="2250" b="1" i="0" u="none" strike="noStrike" kern="1200" cap="none" spc="0" normalizeH="0" baseline="0" noProof="0">
                <a:ln>
                  <a:noFill/>
                </a:ln>
                <a:solidFill>
                  <a:srgbClr val="052A42"/>
                </a:solidFill>
                <a:effectLst/>
                <a:uLnTx/>
                <a:uFillTx/>
                <a:latin typeface="Arial"/>
                <a:ea typeface="Arial"/>
                <a:cs typeface="Arial"/>
              </a:rPr>
              <a:t>Major exclusions</a:t>
            </a:r>
          </a:p>
        </p:txBody>
      </p:sp>
      <p:sp>
        <p:nvSpPr>
          <p:cNvPr id="8" name="Clinical criteria heading">
            <a:extLst>
              <a:ext uri="{FF2B5EF4-FFF2-40B4-BE49-F238E27FC236}">
                <a16:creationId xmlns:a16="http://schemas.microsoft.com/office/drawing/2014/main" id="{08367015-462F-40E2-8937-46CC7544A2B6}"/>
              </a:ext>
            </a:extLst>
          </p:cNvPr>
          <p:cNvSpPr>
            <a:spLocks noGrp="1"/>
          </p:cNvSpPr>
          <p:nvPr/>
        </p:nvSpPr>
        <p:spPr>
          <a:xfrm>
            <a:off x="619125" y="2019300"/>
            <a:ext cx="5095875" cy="257175"/>
          </a:xfrm>
          <a:prstGeom prst="rect">
            <a:avLst/>
          </a:prstGeom>
          <a:noFill/>
          <a:ln w="0">
            <a:noFill/>
            <a:prstDash val="solid"/>
          </a:ln>
        </p:spPr>
        <p:txBody>
          <a:bodyPr lIns="0" tIns="0" rIns="0" bIns="0"/>
          <a:lstStyle>
            <a:defPPr>
              <a:defRPr sz="1500" b="1">
                <a:solidFill>
                  <a:srgbClr val="5E7483"/>
                </a:solidFill>
                <a:latin typeface="Arial"/>
                <a:ea typeface="Arial"/>
                <a:cs typeface="Arial"/>
              </a:defRPr>
            </a:defPPr>
            <a:lvl1pPr>
              <a:defRPr sz="1500" b="1">
                <a:solidFill>
                  <a:srgbClr val="5E7483"/>
                </a:solidFill>
                <a:latin typeface="Arial"/>
                <a:ea typeface="Arial"/>
                <a:cs typeface="Arial"/>
              </a:defRPr>
            </a:lvl1pPr>
            <a:lvl2pPr>
              <a:defRPr sz="1500" b="1">
                <a:solidFill>
                  <a:srgbClr val="5E7483"/>
                </a:solidFill>
                <a:latin typeface="Arial"/>
                <a:ea typeface="Arial"/>
                <a:cs typeface="Arial"/>
              </a:defRPr>
            </a:lvl2pPr>
            <a:lvl3pPr>
              <a:defRPr sz="1500" b="1">
                <a:solidFill>
                  <a:srgbClr val="5E7483"/>
                </a:solidFill>
                <a:latin typeface="Arial"/>
                <a:ea typeface="Arial"/>
                <a:cs typeface="Arial"/>
              </a:defRPr>
            </a:lvl3pPr>
            <a:lvl4pPr>
              <a:defRPr sz="1500" b="1">
                <a:solidFill>
                  <a:srgbClr val="5E7483"/>
                </a:solidFill>
                <a:latin typeface="Arial"/>
                <a:ea typeface="Arial"/>
                <a:cs typeface="Arial"/>
              </a:defRPr>
            </a:lvl4pPr>
            <a:lvl5pPr>
              <a:defRPr sz="1500" b="1">
                <a:solidFill>
                  <a:srgbClr val="5E7483"/>
                </a:solidFill>
                <a:latin typeface="Arial"/>
                <a:ea typeface="Arial"/>
                <a:cs typeface="Arial"/>
              </a:defRPr>
            </a:lvl5pPr>
            <a:lvl6pPr>
              <a:defRPr sz="1500" b="1">
                <a:solidFill>
                  <a:srgbClr val="5E7483"/>
                </a:solidFill>
                <a:latin typeface="Arial"/>
                <a:ea typeface="Arial"/>
                <a:cs typeface="Arial"/>
              </a:defRPr>
            </a:lvl6pPr>
            <a:lvl7pPr>
              <a:defRPr sz="1500" b="1">
                <a:solidFill>
                  <a:srgbClr val="5E7483"/>
                </a:solidFill>
                <a:latin typeface="Arial"/>
                <a:ea typeface="Arial"/>
                <a:cs typeface="Arial"/>
              </a:defRPr>
            </a:lvl7pPr>
            <a:lvl8pPr>
              <a:defRPr sz="1500" b="1">
                <a:solidFill>
                  <a:srgbClr val="5E7483"/>
                </a:solidFill>
                <a:latin typeface="Arial"/>
                <a:ea typeface="Arial"/>
                <a:cs typeface="Arial"/>
              </a:defRPr>
            </a:lvl8pPr>
            <a:lvl9pPr>
              <a:defRPr sz="1500" b="1">
                <a:solidFill>
                  <a:srgbClr val="5E74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5E7483"/>
                </a:solidFill>
                <a:latin typeface="Arial"/>
                <a:ea typeface="Arial"/>
                <a:cs typeface="Arial"/>
              </a:defRPr>
            </a:pPr>
            <a:r>
              <a:rPr kumimoji="0" sz="1500" b="1" i="0" u="none" strike="noStrike" kern="1200" cap="none" spc="0" normalizeH="0" baseline="0" noProof="0">
                <a:ln>
                  <a:noFill/>
                </a:ln>
                <a:solidFill>
                  <a:srgbClr val="5E7483"/>
                </a:solidFill>
                <a:effectLst/>
                <a:uLnTx/>
                <a:uFillTx/>
                <a:latin typeface="Arial"/>
                <a:ea typeface="Arial"/>
                <a:cs typeface="Arial"/>
              </a:rPr>
              <a:t>Clinical criteria</a:t>
            </a:r>
          </a:p>
        </p:txBody>
      </p:sp>
      <p:sp>
        <p:nvSpPr>
          <p:cNvPr id="9" name="Clinical criteria line 1">
            <a:extLst>
              <a:ext uri="{FF2B5EF4-FFF2-40B4-BE49-F238E27FC236}">
                <a16:creationId xmlns:a16="http://schemas.microsoft.com/office/drawing/2014/main" id="{9AB24E31-64C2-4DC2-8371-F3F6BEE5B2E9}"/>
              </a:ext>
            </a:extLst>
          </p:cNvPr>
          <p:cNvSpPr>
            <a:spLocks noGrp="1"/>
          </p:cNvSpPr>
          <p:nvPr/>
        </p:nvSpPr>
        <p:spPr>
          <a:xfrm>
            <a:off x="619125" y="23431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Age 18–79 years</a:t>
            </a:r>
          </a:p>
        </p:txBody>
      </p:sp>
      <p:sp>
        <p:nvSpPr>
          <p:cNvPr id="10" name="Clinical criteria line 2">
            <a:extLst>
              <a:ext uri="{FF2B5EF4-FFF2-40B4-BE49-F238E27FC236}">
                <a16:creationId xmlns:a16="http://schemas.microsoft.com/office/drawing/2014/main" id="{FFB1F9B4-BD8F-4D90-B3CE-73319ACE373A}"/>
              </a:ext>
            </a:extLst>
          </p:cNvPr>
          <p:cNvSpPr>
            <a:spLocks noGrp="1"/>
          </p:cNvSpPr>
          <p:nvPr/>
        </p:nvSpPr>
        <p:spPr>
          <a:xfrm>
            <a:off x="619125" y="26098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Chronic coronary syndrome</a:t>
            </a:r>
          </a:p>
        </p:txBody>
      </p:sp>
      <p:sp>
        <p:nvSpPr>
          <p:cNvPr id="11" name="Clinical criteria line 3">
            <a:extLst>
              <a:ext uri="{FF2B5EF4-FFF2-40B4-BE49-F238E27FC236}">
                <a16:creationId xmlns:a16="http://schemas.microsoft.com/office/drawing/2014/main" id="{DCA544A4-E145-40D8-9A27-74E5A262BE76}"/>
              </a:ext>
            </a:extLst>
          </p:cNvPr>
          <p:cNvSpPr>
            <a:spLocks noGrp="1"/>
          </p:cNvSpPr>
          <p:nvPr/>
        </p:nvSpPr>
        <p:spPr>
          <a:xfrm>
            <a:off x="619125" y="28765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or stabilized NSTE-ACS</a:t>
            </a:r>
          </a:p>
        </p:txBody>
      </p:sp>
      <p:sp>
        <p:nvSpPr>
          <p:cNvPr id="12" name="Clinical criteria line 4">
            <a:extLst>
              <a:ext uri="{FF2B5EF4-FFF2-40B4-BE49-F238E27FC236}">
                <a16:creationId xmlns:a16="http://schemas.microsoft.com/office/drawing/2014/main" id="{A6CFE883-546B-4C96-AA34-1EBC086C17CD}"/>
              </a:ext>
            </a:extLst>
          </p:cNvPr>
          <p:cNvSpPr>
            <a:spLocks noGrp="1"/>
          </p:cNvSpPr>
          <p:nvPr/>
        </p:nvSpPr>
        <p:spPr>
          <a:xfrm>
            <a:off x="619125" y="31432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Clinical indication for revascularization</a:t>
            </a:r>
          </a:p>
        </p:txBody>
      </p:sp>
      <p:sp>
        <p:nvSpPr>
          <p:cNvPr id="13" name="Lesion criteria heading">
            <a:extLst>
              <a:ext uri="{FF2B5EF4-FFF2-40B4-BE49-F238E27FC236}">
                <a16:creationId xmlns:a16="http://schemas.microsoft.com/office/drawing/2014/main" id="{B723B694-F171-431C-BCA7-B53B3461DD46}"/>
              </a:ext>
            </a:extLst>
          </p:cNvPr>
          <p:cNvSpPr>
            <a:spLocks noGrp="1"/>
          </p:cNvSpPr>
          <p:nvPr/>
        </p:nvSpPr>
        <p:spPr>
          <a:xfrm>
            <a:off x="619125" y="3619500"/>
            <a:ext cx="5095875" cy="257175"/>
          </a:xfrm>
          <a:prstGeom prst="rect">
            <a:avLst/>
          </a:prstGeom>
          <a:noFill/>
          <a:ln w="0">
            <a:noFill/>
            <a:prstDash val="solid"/>
          </a:ln>
        </p:spPr>
        <p:txBody>
          <a:bodyPr lIns="0" tIns="0" rIns="0" bIns="0"/>
          <a:lstStyle>
            <a:defPPr>
              <a:defRPr sz="1500" b="1">
                <a:solidFill>
                  <a:srgbClr val="5E7483"/>
                </a:solidFill>
                <a:latin typeface="Arial"/>
                <a:ea typeface="Arial"/>
                <a:cs typeface="Arial"/>
              </a:defRPr>
            </a:defPPr>
            <a:lvl1pPr>
              <a:defRPr sz="1500" b="1">
                <a:solidFill>
                  <a:srgbClr val="5E7483"/>
                </a:solidFill>
                <a:latin typeface="Arial"/>
                <a:ea typeface="Arial"/>
                <a:cs typeface="Arial"/>
              </a:defRPr>
            </a:lvl1pPr>
            <a:lvl2pPr>
              <a:defRPr sz="1500" b="1">
                <a:solidFill>
                  <a:srgbClr val="5E7483"/>
                </a:solidFill>
                <a:latin typeface="Arial"/>
                <a:ea typeface="Arial"/>
                <a:cs typeface="Arial"/>
              </a:defRPr>
            </a:lvl2pPr>
            <a:lvl3pPr>
              <a:defRPr sz="1500" b="1">
                <a:solidFill>
                  <a:srgbClr val="5E7483"/>
                </a:solidFill>
                <a:latin typeface="Arial"/>
                <a:ea typeface="Arial"/>
                <a:cs typeface="Arial"/>
              </a:defRPr>
            </a:lvl3pPr>
            <a:lvl4pPr>
              <a:defRPr sz="1500" b="1">
                <a:solidFill>
                  <a:srgbClr val="5E7483"/>
                </a:solidFill>
                <a:latin typeface="Arial"/>
                <a:ea typeface="Arial"/>
                <a:cs typeface="Arial"/>
              </a:defRPr>
            </a:lvl4pPr>
            <a:lvl5pPr>
              <a:defRPr sz="1500" b="1">
                <a:solidFill>
                  <a:srgbClr val="5E7483"/>
                </a:solidFill>
                <a:latin typeface="Arial"/>
                <a:ea typeface="Arial"/>
                <a:cs typeface="Arial"/>
              </a:defRPr>
            </a:lvl5pPr>
            <a:lvl6pPr>
              <a:defRPr sz="1500" b="1">
                <a:solidFill>
                  <a:srgbClr val="5E7483"/>
                </a:solidFill>
                <a:latin typeface="Arial"/>
                <a:ea typeface="Arial"/>
                <a:cs typeface="Arial"/>
              </a:defRPr>
            </a:lvl6pPr>
            <a:lvl7pPr>
              <a:defRPr sz="1500" b="1">
                <a:solidFill>
                  <a:srgbClr val="5E7483"/>
                </a:solidFill>
                <a:latin typeface="Arial"/>
                <a:ea typeface="Arial"/>
                <a:cs typeface="Arial"/>
              </a:defRPr>
            </a:lvl7pPr>
            <a:lvl8pPr>
              <a:defRPr sz="1500" b="1">
                <a:solidFill>
                  <a:srgbClr val="5E7483"/>
                </a:solidFill>
                <a:latin typeface="Arial"/>
                <a:ea typeface="Arial"/>
                <a:cs typeface="Arial"/>
              </a:defRPr>
            </a:lvl8pPr>
            <a:lvl9pPr>
              <a:defRPr sz="1500" b="1">
                <a:solidFill>
                  <a:srgbClr val="5E74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5E7483"/>
                </a:solidFill>
                <a:latin typeface="Arial"/>
                <a:ea typeface="Arial"/>
                <a:cs typeface="Arial"/>
              </a:defRPr>
            </a:pPr>
            <a:r>
              <a:rPr kumimoji="0" sz="1500" b="1" i="0" u="none" strike="noStrike" kern="1200" cap="none" spc="0" normalizeH="0" baseline="0" noProof="0">
                <a:ln>
                  <a:noFill/>
                </a:ln>
                <a:solidFill>
                  <a:srgbClr val="5E7483"/>
                </a:solidFill>
                <a:effectLst/>
                <a:uLnTx/>
                <a:uFillTx/>
                <a:latin typeface="Arial"/>
                <a:ea typeface="Arial"/>
                <a:cs typeface="Arial"/>
              </a:rPr>
              <a:t>Lesion criteria</a:t>
            </a:r>
          </a:p>
        </p:txBody>
      </p:sp>
      <p:sp>
        <p:nvSpPr>
          <p:cNvPr id="14" name="Lesion criteria line 1">
            <a:extLst>
              <a:ext uri="{FF2B5EF4-FFF2-40B4-BE49-F238E27FC236}">
                <a16:creationId xmlns:a16="http://schemas.microsoft.com/office/drawing/2014/main" id="{7CFD6645-8847-4AB1-BDBA-249593D293D0}"/>
              </a:ext>
            </a:extLst>
          </p:cNvPr>
          <p:cNvSpPr>
            <a:spLocks noGrp="1"/>
          </p:cNvSpPr>
          <p:nvPr/>
        </p:nvSpPr>
        <p:spPr>
          <a:xfrm>
            <a:off x="619125" y="39433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Diameter stenosis &gt;70% and FFR</a:t>
            </a:r>
            <a:r>
              <a:rPr kumimoji="0" sz="1350" b="0" i="0" u="none" strike="noStrike" kern="1200" cap="none" spc="0" normalizeH="0" baseline="-20000" noProof="0">
                <a:ln>
                  <a:noFill/>
                </a:ln>
                <a:solidFill>
                  <a:srgbClr val="052A42"/>
                </a:solidFill>
                <a:effectLst/>
                <a:uLnTx/>
                <a:uFillTx/>
                <a:latin typeface="Arial"/>
                <a:ea typeface="Arial"/>
                <a:cs typeface="Arial"/>
              </a:rPr>
              <a:t>CT</a:t>
            </a:r>
            <a:r>
              <a:rPr kumimoji="0" sz="1800" b="0" i="0" u="none" strike="noStrike" kern="1200" cap="none" spc="0" normalizeH="0" baseline="0" noProof="0">
                <a:ln>
                  <a:noFill/>
                </a:ln>
                <a:solidFill>
                  <a:srgbClr val="052A42"/>
                </a:solidFill>
                <a:effectLst/>
                <a:uLnTx/>
                <a:uFillTx/>
                <a:latin typeface="Arial"/>
                <a:ea typeface="Arial"/>
                <a:cs typeface="Arial"/>
              </a:rPr>
              <a:t> ≤0.80</a:t>
            </a:r>
          </a:p>
        </p:txBody>
      </p:sp>
      <p:sp>
        <p:nvSpPr>
          <p:cNvPr id="15" name="Lesion criteria line 2">
            <a:extLst>
              <a:ext uri="{FF2B5EF4-FFF2-40B4-BE49-F238E27FC236}">
                <a16:creationId xmlns:a16="http://schemas.microsoft.com/office/drawing/2014/main" id="{39D2562E-22BC-4FA5-A4D0-11D8E22FC01D}"/>
              </a:ext>
            </a:extLst>
          </p:cNvPr>
          <p:cNvSpPr>
            <a:spLocks noGrp="1"/>
          </p:cNvSpPr>
          <p:nvPr/>
        </p:nvSpPr>
        <p:spPr>
          <a:xfrm>
            <a:off x="619125" y="42100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Reference vessel diameter 2.5–4.0 mm</a:t>
            </a:r>
          </a:p>
        </p:txBody>
      </p:sp>
      <p:sp>
        <p:nvSpPr>
          <p:cNvPr id="16" name="Lesion criteria line 3">
            <a:extLst>
              <a:ext uri="{FF2B5EF4-FFF2-40B4-BE49-F238E27FC236}">
                <a16:creationId xmlns:a16="http://schemas.microsoft.com/office/drawing/2014/main" id="{1FBAB890-C0E1-4BC6-A6CF-A0A7CB932A19}"/>
              </a:ext>
            </a:extLst>
          </p:cNvPr>
          <p:cNvSpPr>
            <a:spLocks noGrp="1"/>
          </p:cNvSpPr>
          <p:nvPr/>
        </p:nvSpPr>
        <p:spPr>
          <a:xfrm>
            <a:off x="619125" y="44767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No more than 2 target vessels</a:t>
            </a:r>
          </a:p>
        </p:txBody>
      </p:sp>
      <p:sp>
        <p:nvSpPr>
          <p:cNvPr id="17" name="Presentation / anatomy heading">
            <a:extLst>
              <a:ext uri="{FF2B5EF4-FFF2-40B4-BE49-F238E27FC236}">
                <a16:creationId xmlns:a16="http://schemas.microsoft.com/office/drawing/2014/main" id="{BC007D72-1D53-4848-AB14-EC8D6B09544F}"/>
              </a:ext>
            </a:extLst>
          </p:cNvPr>
          <p:cNvSpPr>
            <a:spLocks noGrp="1"/>
          </p:cNvSpPr>
          <p:nvPr/>
        </p:nvSpPr>
        <p:spPr>
          <a:xfrm>
            <a:off x="6457950" y="2019300"/>
            <a:ext cx="5095875" cy="257175"/>
          </a:xfrm>
          <a:prstGeom prst="rect">
            <a:avLst/>
          </a:prstGeom>
          <a:noFill/>
          <a:ln w="0">
            <a:noFill/>
            <a:prstDash val="solid"/>
          </a:ln>
        </p:spPr>
        <p:txBody>
          <a:bodyPr lIns="0" tIns="0" rIns="0" bIns="0"/>
          <a:lstStyle>
            <a:defPPr>
              <a:defRPr sz="1500" b="1">
                <a:solidFill>
                  <a:srgbClr val="5E7483"/>
                </a:solidFill>
                <a:latin typeface="Arial"/>
                <a:ea typeface="Arial"/>
                <a:cs typeface="Arial"/>
              </a:defRPr>
            </a:defPPr>
            <a:lvl1pPr>
              <a:defRPr sz="1500" b="1">
                <a:solidFill>
                  <a:srgbClr val="5E7483"/>
                </a:solidFill>
                <a:latin typeface="Arial"/>
                <a:ea typeface="Arial"/>
                <a:cs typeface="Arial"/>
              </a:defRPr>
            </a:lvl1pPr>
            <a:lvl2pPr>
              <a:defRPr sz="1500" b="1">
                <a:solidFill>
                  <a:srgbClr val="5E7483"/>
                </a:solidFill>
                <a:latin typeface="Arial"/>
                <a:ea typeface="Arial"/>
                <a:cs typeface="Arial"/>
              </a:defRPr>
            </a:lvl2pPr>
            <a:lvl3pPr>
              <a:defRPr sz="1500" b="1">
                <a:solidFill>
                  <a:srgbClr val="5E7483"/>
                </a:solidFill>
                <a:latin typeface="Arial"/>
                <a:ea typeface="Arial"/>
                <a:cs typeface="Arial"/>
              </a:defRPr>
            </a:lvl3pPr>
            <a:lvl4pPr>
              <a:defRPr sz="1500" b="1">
                <a:solidFill>
                  <a:srgbClr val="5E7483"/>
                </a:solidFill>
                <a:latin typeface="Arial"/>
                <a:ea typeface="Arial"/>
                <a:cs typeface="Arial"/>
              </a:defRPr>
            </a:lvl4pPr>
            <a:lvl5pPr>
              <a:defRPr sz="1500" b="1">
                <a:solidFill>
                  <a:srgbClr val="5E7483"/>
                </a:solidFill>
                <a:latin typeface="Arial"/>
                <a:ea typeface="Arial"/>
                <a:cs typeface="Arial"/>
              </a:defRPr>
            </a:lvl5pPr>
            <a:lvl6pPr>
              <a:defRPr sz="1500" b="1">
                <a:solidFill>
                  <a:srgbClr val="5E7483"/>
                </a:solidFill>
                <a:latin typeface="Arial"/>
                <a:ea typeface="Arial"/>
                <a:cs typeface="Arial"/>
              </a:defRPr>
            </a:lvl6pPr>
            <a:lvl7pPr>
              <a:defRPr sz="1500" b="1">
                <a:solidFill>
                  <a:srgbClr val="5E7483"/>
                </a:solidFill>
                <a:latin typeface="Arial"/>
                <a:ea typeface="Arial"/>
                <a:cs typeface="Arial"/>
              </a:defRPr>
            </a:lvl7pPr>
            <a:lvl8pPr>
              <a:defRPr sz="1500" b="1">
                <a:solidFill>
                  <a:srgbClr val="5E7483"/>
                </a:solidFill>
                <a:latin typeface="Arial"/>
                <a:ea typeface="Arial"/>
                <a:cs typeface="Arial"/>
              </a:defRPr>
            </a:lvl8pPr>
            <a:lvl9pPr>
              <a:defRPr sz="1500" b="1">
                <a:solidFill>
                  <a:srgbClr val="5E74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5E7483"/>
                </a:solidFill>
                <a:latin typeface="Arial"/>
                <a:ea typeface="Arial"/>
                <a:cs typeface="Arial"/>
              </a:defRPr>
            </a:pPr>
            <a:r>
              <a:rPr kumimoji="0" sz="1500" b="1" i="0" u="none" strike="noStrike" kern="1200" cap="none" spc="0" normalizeH="0" baseline="0" noProof="0">
                <a:ln>
                  <a:noFill/>
                </a:ln>
                <a:solidFill>
                  <a:srgbClr val="5E7483"/>
                </a:solidFill>
                <a:effectLst/>
                <a:uLnTx/>
                <a:uFillTx/>
                <a:latin typeface="Arial"/>
                <a:ea typeface="Arial"/>
                <a:cs typeface="Arial"/>
              </a:rPr>
              <a:t>Presentation / anatomy</a:t>
            </a:r>
          </a:p>
        </p:txBody>
      </p:sp>
      <p:sp>
        <p:nvSpPr>
          <p:cNvPr id="18" name="Presentation / anatomy line 1">
            <a:extLst>
              <a:ext uri="{FF2B5EF4-FFF2-40B4-BE49-F238E27FC236}">
                <a16:creationId xmlns:a16="http://schemas.microsoft.com/office/drawing/2014/main" id="{6196F276-4FB7-4940-AD2B-F2F052B4A659}"/>
              </a:ext>
            </a:extLst>
          </p:cNvPr>
          <p:cNvSpPr>
            <a:spLocks noGrp="1"/>
          </p:cNvSpPr>
          <p:nvPr/>
        </p:nvSpPr>
        <p:spPr>
          <a:xfrm>
            <a:off x="6457950" y="23431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STEMI or left main disease</a:t>
            </a:r>
          </a:p>
        </p:txBody>
      </p:sp>
      <p:sp>
        <p:nvSpPr>
          <p:cNvPr id="19" name="Previous revascularization heading">
            <a:extLst>
              <a:ext uri="{FF2B5EF4-FFF2-40B4-BE49-F238E27FC236}">
                <a16:creationId xmlns:a16="http://schemas.microsoft.com/office/drawing/2014/main" id="{A6C5C5D6-BCA7-44C1-95C6-A67D95C856E1}"/>
              </a:ext>
            </a:extLst>
          </p:cNvPr>
          <p:cNvSpPr>
            <a:spLocks noGrp="1"/>
          </p:cNvSpPr>
          <p:nvPr/>
        </p:nvSpPr>
        <p:spPr>
          <a:xfrm>
            <a:off x="6457950" y="2819400"/>
            <a:ext cx="5095875" cy="257175"/>
          </a:xfrm>
          <a:prstGeom prst="rect">
            <a:avLst/>
          </a:prstGeom>
          <a:noFill/>
          <a:ln w="0">
            <a:noFill/>
            <a:prstDash val="solid"/>
          </a:ln>
        </p:spPr>
        <p:txBody>
          <a:bodyPr lIns="0" tIns="0" rIns="0" bIns="0"/>
          <a:lstStyle>
            <a:defPPr>
              <a:defRPr sz="1500" b="1">
                <a:solidFill>
                  <a:srgbClr val="5E7483"/>
                </a:solidFill>
                <a:latin typeface="Arial"/>
                <a:ea typeface="Arial"/>
                <a:cs typeface="Arial"/>
              </a:defRPr>
            </a:defPPr>
            <a:lvl1pPr>
              <a:defRPr sz="1500" b="1">
                <a:solidFill>
                  <a:srgbClr val="5E7483"/>
                </a:solidFill>
                <a:latin typeface="Arial"/>
                <a:ea typeface="Arial"/>
                <a:cs typeface="Arial"/>
              </a:defRPr>
            </a:lvl1pPr>
            <a:lvl2pPr>
              <a:defRPr sz="1500" b="1">
                <a:solidFill>
                  <a:srgbClr val="5E7483"/>
                </a:solidFill>
                <a:latin typeface="Arial"/>
                <a:ea typeface="Arial"/>
                <a:cs typeface="Arial"/>
              </a:defRPr>
            </a:lvl2pPr>
            <a:lvl3pPr>
              <a:defRPr sz="1500" b="1">
                <a:solidFill>
                  <a:srgbClr val="5E7483"/>
                </a:solidFill>
                <a:latin typeface="Arial"/>
                <a:ea typeface="Arial"/>
                <a:cs typeface="Arial"/>
              </a:defRPr>
            </a:lvl3pPr>
            <a:lvl4pPr>
              <a:defRPr sz="1500" b="1">
                <a:solidFill>
                  <a:srgbClr val="5E7483"/>
                </a:solidFill>
                <a:latin typeface="Arial"/>
                <a:ea typeface="Arial"/>
                <a:cs typeface="Arial"/>
              </a:defRPr>
            </a:lvl4pPr>
            <a:lvl5pPr>
              <a:defRPr sz="1500" b="1">
                <a:solidFill>
                  <a:srgbClr val="5E7483"/>
                </a:solidFill>
                <a:latin typeface="Arial"/>
                <a:ea typeface="Arial"/>
                <a:cs typeface="Arial"/>
              </a:defRPr>
            </a:lvl5pPr>
            <a:lvl6pPr>
              <a:defRPr sz="1500" b="1">
                <a:solidFill>
                  <a:srgbClr val="5E7483"/>
                </a:solidFill>
                <a:latin typeface="Arial"/>
                <a:ea typeface="Arial"/>
                <a:cs typeface="Arial"/>
              </a:defRPr>
            </a:lvl6pPr>
            <a:lvl7pPr>
              <a:defRPr sz="1500" b="1">
                <a:solidFill>
                  <a:srgbClr val="5E7483"/>
                </a:solidFill>
                <a:latin typeface="Arial"/>
                <a:ea typeface="Arial"/>
                <a:cs typeface="Arial"/>
              </a:defRPr>
            </a:lvl7pPr>
            <a:lvl8pPr>
              <a:defRPr sz="1500" b="1">
                <a:solidFill>
                  <a:srgbClr val="5E7483"/>
                </a:solidFill>
                <a:latin typeface="Arial"/>
                <a:ea typeface="Arial"/>
                <a:cs typeface="Arial"/>
              </a:defRPr>
            </a:lvl8pPr>
            <a:lvl9pPr>
              <a:defRPr sz="1500" b="1">
                <a:solidFill>
                  <a:srgbClr val="5E74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5E7483"/>
                </a:solidFill>
                <a:latin typeface="Arial"/>
                <a:ea typeface="Arial"/>
                <a:cs typeface="Arial"/>
              </a:defRPr>
            </a:pPr>
            <a:r>
              <a:rPr kumimoji="0" sz="1500" b="1" i="0" u="none" strike="noStrike" kern="1200" cap="none" spc="0" normalizeH="0" baseline="0" noProof="0">
                <a:ln>
                  <a:noFill/>
                </a:ln>
                <a:solidFill>
                  <a:srgbClr val="5E7483"/>
                </a:solidFill>
                <a:effectLst/>
                <a:uLnTx/>
                <a:uFillTx/>
                <a:latin typeface="Arial"/>
                <a:ea typeface="Arial"/>
                <a:cs typeface="Arial"/>
              </a:rPr>
              <a:t>Previous revascularization</a:t>
            </a:r>
          </a:p>
        </p:txBody>
      </p:sp>
      <p:sp>
        <p:nvSpPr>
          <p:cNvPr id="20" name="Previous revascularization line 1">
            <a:extLst>
              <a:ext uri="{FF2B5EF4-FFF2-40B4-BE49-F238E27FC236}">
                <a16:creationId xmlns:a16="http://schemas.microsoft.com/office/drawing/2014/main" id="{C58D787D-BDB2-486D-812D-77181DA9CC18}"/>
              </a:ext>
            </a:extLst>
          </p:cNvPr>
          <p:cNvSpPr>
            <a:spLocks noGrp="1"/>
          </p:cNvSpPr>
          <p:nvPr/>
        </p:nvSpPr>
        <p:spPr>
          <a:xfrm>
            <a:off x="6457950" y="31432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Previous PCI in the target vessel</a:t>
            </a:r>
          </a:p>
        </p:txBody>
      </p:sp>
      <p:sp>
        <p:nvSpPr>
          <p:cNvPr id="21" name="Previous revascularization line 2">
            <a:extLst>
              <a:ext uri="{FF2B5EF4-FFF2-40B4-BE49-F238E27FC236}">
                <a16:creationId xmlns:a16="http://schemas.microsoft.com/office/drawing/2014/main" id="{16CBAC09-D512-4C72-9C65-6F5DD0A7F775}"/>
              </a:ext>
            </a:extLst>
          </p:cNvPr>
          <p:cNvSpPr>
            <a:spLocks noGrp="1"/>
          </p:cNvSpPr>
          <p:nvPr/>
        </p:nvSpPr>
        <p:spPr>
          <a:xfrm>
            <a:off x="6457950" y="34099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or prior CABG</a:t>
            </a:r>
          </a:p>
        </p:txBody>
      </p:sp>
      <p:sp>
        <p:nvSpPr>
          <p:cNvPr id="22" name="Renal function heading">
            <a:extLst>
              <a:ext uri="{FF2B5EF4-FFF2-40B4-BE49-F238E27FC236}">
                <a16:creationId xmlns:a16="http://schemas.microsoft.com/office/drawing/2014/main" id="{95C96DAC-6C14-4326-8107-A4F1024AE1E2}"/>
              </a:ext>
            </a:extLst>
          </p:cNvPr>
          <p:cNvSpPr>
            <a:spLocks noGrp="1"/>
          </p:cNvSpPr>
          <p:nvPr/>
        </p:nvSpPr>
        <p:spPr>
          <a:xfrm>
            <a:off x="6457950" y="3886200"/>
            <a:ext cx="5095875" cy="257175"/>
          </a:xfrm>
          <a:prstGeom prst="rect">
            <a:avLst/>
          </a:prstGeom>
          <a:noFill/>
          <a:ln w="0">
            <a:noFill/>
            <a:prstDash val="solid"/>
          </a:ln>
        </p:spPr>
        <p:txBody>
          <a:bodyPr lIns="0" tIns="0" rIns="0" bIns="0"/>
          <a:lstStyle>
            <a:defPPr>
              <a:defRPr sz="1500" b="1">
                <a:solidFill>
                  <a:srgbClr val="5E7483"/>
                </a:solidFill>
                <a:latin typeface="Arial"/>
                <a:ea typeface="Arial"/>
                <a:cs typeface="Arial"/>
              </a:defRPr>
            </a:defPPr>
            <a:lvl1pPr>
              <a:defRPr sz="1500" b="1">
                <a:solidFill>
                  <a:srgbClr val="5E7483"/>
                </a:solidFill>
                <a:latin typeface="Arial"/>
                <a:ea typeface="Arial"/>
                <a:cs typeface="Arial"/>
              </a:defRPr>
            </a:lvl1pPr>
            <a:lvl2pPr>
              <a:defRPr sz="1500" b="1">
                <a:solidFill>
                  <a:srgbClr val="5E7483"/>
                </a:solidFill>
                <a:latin typeface="Arial"/>
                <a:ea typeface="Arial"/>
                <a:cs typeface="Arial"/>
              </a:defRPr>
            </a:lvl2pPr>
            <a:lvl3pPr>
              <a:defRPr sz="1500" b="1">
                <a:solidFill>
                  <a:srgbClr val="5E7483"/>
                </a:solidFill>
                <a:latin typeface="Arial"/>
                <a:ea typeface="Arial"/>
                <a:cs typeface="Arial"/>
              </a:defRPr>
            </a:lvl3pPr>
            <a:lvl4pPr>
              <a:defRPr sz="1500" b="1">
                <a:solidFill>
                  <a:srgbClr val="5E7483"/>
                </a:solidFill>
                <a:latin typeface="Arial"/>
                <a:ea typeface="Arial"/>
                <a:cs typeface="Arial"/>
              </a:defRPr>
            </a:lvl4pPr>
            <a:lvl5pPr>
              <a:defRPr sz="1500" b="1">
                <a:solidFill>
                  <a:srgbClr val="5E7483"/>
                </a:solidFill>
                <a:latin typeface="Arial"/>
                <a:ea typeface="Arial"/>
                <a:cs typeface="Arial"/>
              </a:defRPr>
            </a:lvl5pPr>
            <a:lvl6pPr>
              <a:defRPr sz="1500" b="1">
                <a:solidFill>
                  <a:srgbClr val="5E7483"/>
                </a:solidFill>
                <a:latin typeface="Arial"/>
                <a:ea typeface="Arial"/>
                <a:cs typeface="Arial"/>
              </a:defRPr>
            </a:lvl6pPr>
            <a:lvl7pPr>
              <a:defRPr sz="1500" b="1">
                <a:solidFill>
                  <a:srgbClr val="5E7483"/>
                </a:solidFill>
                <a:latin typeface="Arial"/>
                <a:ea typeface="Arial"/>
                <a:cs typeface="Arial"/>
              </a:defRPr>
            </a:lvl7pPr>
            <a:lvl8pPr>
              <a:defRPr sz="1500" b="1">
                <a:solidFill>
                  <a:srgbClr val="5E7483"/>
                </a:solidFill>
                <a:latin typeface="Arial"/>
                <a:ea typeface="Arial"/>
                <a:cs typeface="Arial"/>
              </a:defRPr>
            </a:lvl8pPr>
            <a:lvl9pPr>
              <a:defRPr sz="1500" b="1">
                <a:solidFill>
                  <a:srgbClr val="5E74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5E7483"/>
                </a:solidFill>
                <a:latin typeface="Arial"/>
                <a:ea typeface="Arial"/>
                <a:cs typeface="Arial"/>
              </a:defRPr>
            </a:pPr>
            <a:r>
              <a:rPr kumimoji="0" sz="1500" b="1" i="0" u="none" strike="noStrike" kern="1200" cap="none" spc="0" normalizeH="0" baseline="0" noProof="0">
                <a:ln>
                  <a:noFill/>
                </a:ln>
                <a:solidFill>
                  <a:srgbClr val="5E7483"/>
                </a:solidFill>
                <a:effectLst/>
                <a:uLnTx/>
                <a:uFillTx/>
                <a:latin typeface="Arial"/>
                <a:ea typeface="Arial"/>
                <a:cs typeface="Arial"/>
              </a:rPr>
              <a:t>Renal function</a:t>
            </a:r>
          </a:p>
        </p:txBody>
      </p:sp>
      <p:sp>
        <p:nvSpPr>
          <p:cNvPr id="23" name="Renal function line 1">
            <a:extLst>
              <a:ext uri="{FF2B5EF4-FFF2-40B4-BE49-F238E27FC236}">
                <a16:creationId xmlns:a16="http://schemas.microsoft.com/office/drawing/2014/main" id="{D69C4644-4272-420D-912B-45130A54F444}"/>
              </a:ext>
            </a:extLst>
          </p:cNvPr>
          <p:cNvSpPr>
            <a:spLocks noGrp="1"/>
          </p:cNvSpPr>
          <p:nvPr/>
        </p:nvSpPr>
        <p:spPr>
          <a:xfrm>
            <a:off x="6457950" y="42100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eGFR ≤30 mL/min/1.73 m²</a:t>
            </a:r>
          </a:p>
        </p:txBody>
      </p:sp>
      <p:sp>
        <p:nvSpPr>
          <p:cNvPr id="24" name="Body mass index heading">
            <a:extLst>
              <a:ext uri="{FF2B5EF4-FFF2-40B4-BE49-F238E27FC236}">
                <a16:creationId xmlns:a16="http://schemas.microsoft.com/office/drawing/2014/main" id="{A5A7C328-6D81-4957-AD20-99B7204FD5FF}"/>
              </a:ext>
            </a:extLst>
          </p:cNvPr>
          <p:cNvSpPr>
            <a:spLocks noGrp="1"/>
          </p:cNvSpPr>
          <p:nvPr/>
        </p:nvSpPr>
        <p:spPr>
          <a:xfrm>
            <a:off x="6457950" y="4686300"/>
            <a:ext cx="5095875" cy="257175"/>
          </a:xfrm>
          <a:prstGeom prst="rect">
            <a:avLst/>
          </a:prstGeom>
          <a:noFill/>
          <a:ln w="0">
            <a:noFill/>
            <a:prstDash val="solid"/>
          </a:ln>
        </p:spPr>
        <p:txBody>
          <a:bodyPr lIns="0" tIns="0" rIns="0" bIns="0"/>
          <a:lstStyle>
            <a:defPPr>
              <a:defRPr sz="1500" b="1">
                <a:solidFill>
                  <a:srgbClr val="5E7483"/>
                </a:solidFill>
                <a:latin typeface="Arial"/>
                <a:ea typeface="Arial"/>
                <a:cs typeface="Arial"/>
              </a:defRPr>
            </a:defPPr>
            <a:lvl1pPr>
              <a:defRPr sz="1500" b="1">
                <a:solidFill>
                  <a:srgbClr val="5E7483"/>
                </a:solidFill>
                <a:latin typeface="Arial"/>
                <a:ea typeface="Arial"/>
                <a:cs typeface="Arial"/>
              </a:defRPr>
            </a:lvl1pPr>
            <a:lvl2pPr>
              <a:defRPr sz="1500" b="1">
                <a:solidFill>
                  <a:srgbClr val="5E7483"/>
                </a:solidFill>
                <a:latin typeface="Arial"/>
                <a:ea typeface="Arial"/>
                <a:cs typeface="Arial"/>
              </a:defRPr>
            </a:lvl2pPr>
            <a:lvl3pPr>
              <a:defRPr sz="1500" b="1">
                <a:solidFill>
                  <a:srgbClr val="5E7483"/>
                </a:solidFill>
                <a:latin typeface="Arial"/>
                <a:ea typeface="Arial"/>
                <a:cs typeface="Arial"/>
              </a:defRPr>
            </a:lvl3pPr>
            <a:lvl4pPr>
              <a:defRPr sz="1500" b="1">
                <a:solidFill>
                  <a:srgbClr val="5E7483"/>
                </a:solidFill>
                <a:latin typeface="Arial"/>
                <a:ea typeface="Arial"/>
                <a:cs typeface="Arial"/>
              </a:defRPr>
            </a:lvl4pPr>
            <a:lvl5pPr>
              <a:defRPr sz="1500" b="1">
                <a:solidFill>
                  <a:srgbClr val="5E7483"/>
                </a:solidFill>
                <a:latin typeface="Arial"/>
                <a:ea typeface="Arial"/>
                <a:cs typeface="Arial"/>
              </a:defRPr>
            </a:lvl5pPr>
            <a:lvl6pPr>
              <a:defRPr sz="1500" b="1">
                <a:solidFill>
                  <a:srgbClr val="5E7483"/>
                </a:solidFill>
                <a:latin typeface="Arial"/>
                <a:ea typeface="Arial"/>
                <a:cs typeface="Arial"/>
              </a:defRPr>
            </a:lvl6pPr>
            <a:lvl7pPr>
              <a:defRPr sz="1500" b="1">
                <a:solidFill>
                  <a:srgbClr val="5E7483"/>
                </a:solidFill>
                <a:latin typeface="Arial"/>
                <a:ea typeface="Arial"/>
                <a:cs typeface="Arial"/>
              </a:defRPr>
            </a:lvl7pPr>
            <a:lvl8pPr>
              <a:defRPr sz="1500" b="1">
                <a:solidFill>
                  <a:srgbClr val="5E7483"/>
                </a:solidFill>
                <a:latin typeface="Arial"/>
                <a:ea typeface="Arial"/>
                <a:cs typeface="Arial"/>
              </a:defRPr>
            </a:lvl8pPr>
            <a:lvl9pPr>
              <a:defRPr sz="1500" b="1">
                <a:solidFill>
                  <a:srgbClr val="5E74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5E7483"/>
                </a:solidFill>
                <a:latin typeface="Arial"/>
                <a:ea typeface="Arial"/>
                <a:cs typeface="Arial"/>
              </a:defRPr>
            </a:pPr>
            <a:r>
              <a:rPr kumimoji="0" sz="1500" b="1" i="0" u="none" strike="noStrike" kern="1200" cap="none" spc="0" normalizeH="0" baseline="0" noProof="0">
                <a:ln>
                  <a:noFill/>
                </a:ln>
                <a:solidFill>
                  <a:srgbClr val="5E7483"/>
                </a:solidFill>
                <a:effectLst/>
                <a:uLnTx/>
                <a:uFillTx/>
                <a:latin typeface="Arial"/>
                <a:ea typeface="Arial"/>
                <a:cs typeface="Arial"/>
              </a:rPr>
              <a:t>Body mass index</a:t>
            </a:r>
          </a:p>
        </p:txBody>
      </p:sp>
      <p:sp>
        <p:nvSpPr>
          <p:cNvPr id="25" name="Body mass index line 1">
            <a:extLst>
              <a:ext uri="{FF2B5EF4-FFF2-40B4-BE49-F238E27FC236}">
                <a16:creationId xmlns:a16="http://schemas.microsoft.com/office/drawing/2014/main" id="{7FF1D479-817B-4D67-82B1-8C05B557BC07}"/>
              </a:ext>
            </a:extLst>
          </p:cNvPr>
          <p:cNvSpPr>
            <a:spLocks noGrp="1"/>
          </p:cNvSpPr>
          <p:nvPr/>
        </p:nvSpPr>
        <p:spPr>
          <a:xfrm>
            <a:off x="6457950" y="50101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BMI ≥35 kg/m²</a:t>
            </a:r>
          </a:p>
        </p:txBody>
      </p:sp>
      <p:sp>
        <p:nvSpPr>
          <p:cNvPr id="26" name="Imaging heading">
            <a:extLst>
              <a:ext uri="{FF2B5EF4-FFF2-40B4-BE49-F238E27FC236}">
                <a16:creationId xmlns:a16="http://schemas.microsoft.com/office/drawing/2014/main" id="{EF2A93DE-DC76-4CB9-AB80-10442731219B}"/>
              </a:ext>
            </a:extLst>
          </p:cNvPr>
          <p:cNvSpPr>
            <a:spLocks noGrp="1"/>
          </p:cNvSpPr>
          <p:nvPr/>
        </p:nvSpPr>
        <p:spPr>
          <a:xfrm>
            <a:off x="6457950" y="5486400"/>
            <a:ext cx="5095875" cy="257175"/>
          </a:xfrm>
          <a:prstGeom prst="rect">
            <a:avLst/>
          </a:prstGeom>
          <a:noFill/>
          <a:ln w="0">
            <a:noFill/>
            <a:prstDash val="solid"/>
          </a:ln>
        </p:spPr>
        <p:txBody>
          <a:bodyPr lIns="0" tIns="0" rIns="0" bIns="0"/>
          <a:lstStyle>
            <a:defPPr>
              <a:defRPr sz="1500" b="1">
                <a:solidFill>
                  <a:srgbClr val="5E7483"/>
                </a:solidFill>
                <a:latin typeface="Arial"/>
                <a:ea typeface="Arial"/>
                <a:cs typeface="Arial"/>
              </a:defRPr>
            </a:defPPr>
            <a:lvl1pPr>
              <a:defRPr sz="1500" b="1">
                <a:solidFill>
                  <a:srgbClr val="5E7483"/>
                </a:solidFill>
                <a:latin typeface="Arial"/>
                <a:ea typeface="Arial"/>
                <a:cs typeface="Arial"/>
              </a:defRPr>
            </a:lvl1pPr>
            <a:lvl2pPr>
              <a:defRPr sz="1500" b="1">
                <a:solidFill>
                  <a:srgbClr val="5E7483"/>
                </a:solidFill>
                <a:latin typeface="Arial"/>
                <a:ea typeface="Arial"/>
                <a:cs typeface="Arial"/>
              </a:defRPr>
            </a:lvl2pPr>
            <a:lvl3pPr>
              <a:defRPr sz="1500" b="1">
                <a:solidFill>
                  <a:srgbClr val="5E7483"/>
                </a:solidFill>
                <a:latin typeface="Arial"/>
                <a:ea typeface="Arial"/>
                <a:cs typeface="Arial"/>
              </a:defRPr>
            </a:lvl3pPr>
            <a:lvl4pPr>
              <a:defRPr sz="1500" b="1">
                <a:solidFill>
                  <a:srgbClr val="5E7483"/>
                </a:solidFill>
                <a:latin typeface="Arial"/>
                <a:ea typeface="Arial"/>
                <a:cs typeface="Arial"/>
              </a:defRPr>
            </a:lvl4pPr>
            <a:lvl5pPr>
              <a:defRPr sz="1500" b="1">
                <a:solidFill>
                  <a:srgbClr val="5E7483"/>
                </a:solidFill>
                <a:latin typeface="Arial"/>
                <a:ea typeface="Arial"/>
                <a:cs typeface="Arial"/>
              </a:defRPr>
            </a:lvl5pPr>
            <a:lvl6pPr>
              <a:defRPr sz="1500" b="1">
                <a:solidFill>
                  <a:srgbClr val="5E7483"/>
                </a:solidFill>
                <a:latin typeface="Arial"/>
                <a:ea typeface="Arial"/>
                <a:cs typeface="Arial"/>
              </a:defRPr>
            </a:lvl6pPr>
            <a:lvl7pPr>
              <a:defRPr sz="1500" b="1">
                <a:solidFill>
                  <a:srgbClr val="5E7483"/>
                </a:solidFill>
                <a:latin typeface="Arial"/>
                <a:ea typeface="Arial"/>
                <a:cs typeface="Arial"/>
              </a:defRPr>
            </a:lvl7pPr>
            <a:lvl8pPr>
              <a:defRPr sz="1500" b="1">
                <a:solidFill>
                  <a:srgbClr val="5E7483"/>
                </a:solidFill>
                <a:latin typeface="Arial"/>
                <a:ea typeface="Arial"/>
                <a:cs typeface="Arial"/>
              </a:defRPr>
            </a:lvl8pPr>
            <a:lvl9pPr>
              <a:defRPr sz="1500" b="1">
                <a:solidFill>
                  <a:srgbClr val="5E74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500" b="1">
                <a:solidFill>
                  <a:srgbClr val="5E7483"/>
                </a:solidFill>
                <a:latin typeface="Arial"/>
                <a:ea typeface="Arial"/>
                <a:cs typeface="Arial"/>
              </a:defRPr>
            </a:pPr>
            <a:r>
              <a:rPr kumimoji="0" sz="1500" b="1" i="0" u="none" strike="noStrike" kern="1200" cap="none" spc="0" normalizeH="0" baseline="0" noProof="0">
                <a:ln>
                  <a:noFill/>
                </a:ln>
                <a:solidFill>
                  <a:srgbClr val="5E7483"/>
                </a:solidFill>
                <a:effectLst/>
                <a:uLnTx/>
                <a:uFillTx/>
                <a:latin typeface="Arial"/>
                <a:ea typeface="Arial"/>
                <a:cs typeface="Arial"/>
              </a:rPr>
              <a:t>Imaging</a:t>
            </a:r>
          </a:p>
        </p:txBody>
      </p:sp>
      <p:sp>
        <p:nvSpPr>
          <p:cNvPr id="27" name="Imaging line 1">
            <a:extLst>
              <a:ext uri="{FF2B5EF4-FFF2-40B4-BE49-F238E27FC236}">
                <a16:creationId xmlns:a16="http://schemas.microsoft.com/office/drawing/2014/main" id="{C046B17A-D0CD-4D92-80E3-3F5B40E50C22}"/>
              </a:ext>
            </a:extLst>
          </p:cNvPr>
          <p:cNvSpPr>
            <a:spLocks noGrp="1"/>
          </p:cNvSpPr>
          <p:nvPr/>
        </p:nvSpPr>
        <p:spPr>
          <a:xfrm>
            <a:off x="6457950" y="5810250"/>
            <a:ext cx="5095875" cy="276225"/>
          </a:xfrm>
          <a:prstGeom prst="rect">
            <a:avLst/>
          </a:prstGeom>
          <a:noFill/>
          <a:ln w="0">
            <a:noFill/>
            <a:prstDash val="solid"/>
          </a:ln>
        </p:spPr>
        <p:txBody>
          <a:bodyPr lIns="0" tIns="0" rIns="0" bIns="0"/>
          <a:lstStyle>
            <a:defPPr>
              <a:defRPr sz="1800" b="0">
                <a:solidFill>
                  <a:srgbClr val="052A42"/>
                </a:solidFill>
                <a:latin typeface="Arial"/>
                <a:ea typeface="Arial"/>
                <a:cs typeface="Arial"/>
              </a:defRPr>
            </a:defPPr>
            <a:lvl1pPr>
              <a:defRPr sz="1800" b="0">
                <a:solidFill>
                  <a:srgbClr val="052A42"/>
                </a:solidFill>
                <a:latin typeface="Arial"/>
                <a:ea typeface="Arial"/>
                <a:cs typeface="Arial"/>
              </a:defRPr>
            </a:lvl1pPr>
            <a:lvl2pPr>
              <a:defRPr sz="1800" b="0">
                <a:solidFill>
                  <a:srgbClr val="052A42"/>
                </a:solidFill>
                <a:latin typeface="Arial"/>
                <a:ea typeface="Arial"/>
                <a:cs typeface="Arial"/>
              </a:defRPr>
            </a:lvl2pPr>
            <a:lvl3pPr>
              <a:defRPr sz="1800" b="0">
                <a:solidFill>
                  <a:srgbClr val="052A42"/>
                </a:solidFill>
                <a:latin typeface="Arial"/>
                <a:ea typeface="Arial"/>
                <a:cs typeface="Arial"/>
              </a:defRPr>
            </a:lvl3pPr>
            <a:lvl4pPr>
              <a:defRPr sz="1800" b="0">
                <a:solidFill>
                  <a:srgbClr val="052A42"/>
                </a:solidFill>
                <a:latin typeface="Arial"/>
                <a:ea typeface="Arial"/>
                <a:cs typeface="Arial"/>
              </a:defRPr>
            </a:lvl4pPr>
            <a:lvl5pPr>
              <a:defRPr sz="1800" b="0">
                <a:solidFill>
                  <a:srgbClr val="052A42"/>
                </a:solidFill>
                <a:latin typeface="Arial"/>
                <a:ea typeface="Arial"/>
                <a:cs typeface="Arial"/>
              </a:defRPr>
            </a:lvl5pPr>
            <a:lvl6pPr>
              <a:defRPr sz="1800" b="0">
                <a:solidFill>
                  <a:srgbClr val="052A42"/>
                </a:solidFill>
                <a:latin typeface="Arial"/>
                <a:ea typeface="Arial"/>
                <a:cs typeface="Arial"/>
              </a:defRPr>
            </a:lvl6pPr>
            <a:lvl7pPr>
              <a:defRPr sz="1800" b="0">
                <a:solidFill>
                  <a:srgbClr val="052A42"/>
                </a:solidFill>
                <a:latin typeface="Arial"/>
                <a:ea typeface="Arial"/>
                <a:cs typeface="Arial"/>
              </a:defRPr>
            </a:lvl7pPr>
            <a:lvl8pPr>
              <a:defRPr sz="1800" b="0">
                <a:solidFill>
                  <a:srgbClr val="052A42"/>
                </a:solidFill>
                <a:latin typeface="Arial"/>
                <a:ea typeface="Arial"/>
                <a:cs typeface="Arial"/>
              </a:defRPr>
            </a:lvl8pPr>
            <a:lvl9pPr>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Insufficient CCTA image quality</a:t>
            </a:r>
          </a:p>
        </p:txBody>
      </p:sp>
      <p:sp>
        <p:nvSpPr>
          <p:cNvPr id="28" name="Footer divider">
            <a:extLst>
              <a:ext uri="{FF2B5EF4-FFF2-40B4-BE49-F238E27FC236}">
                <a16:creationId xmlns:a16="http://schemas.microsoft.com/office/drawing/2014/main" id="{7D9E3AA2-4351-4D9A-A072-81BD2C21BA6E}"/>
              </a:ext>
            </a:extLst>
          </p:cNvPr>
          <p:cNvSpPr>
            <a:spLocks noGrp="1"/>
          </p:cNvSpPr>
          <p:nvPr/>
        </p:nvSpPr>
        <p:spPr>
          <a:xfrm>
            <a:off x="381000" y="6324600"/>
            <a:ext cx="11410950" cy="19050"/>
          </a:xfrm>
          <a:prstGeom prst="rect">
            <a:avLst/>
          </a:prstGeom>
          <a:solidFill>
            <a:srgbClr val="DCE4EA"/>
          </a:solidFill>
          <a:ln w="0">
            <a:noFill/>
            <a:prstDash val="solid"/>
          </a:ln>
        </p:spPr>
      </p:sp>
      <p:pic>
        <p:nvPicPr>
          <p:cNvPr id="29" name="Picture 28">
            <a:extLst>
              <a:ext uri="{FF2B5EF4-FFF2-40B4-BE49-F238E27FC236}">
                <a16:creationId xmlns:a16="http://schemas.microsoft.com/office/drawing/2014/main" id="{CB796358-2EBF-446D-A5F5-10E14BA321F2}"/>
              </a:ext>
            </a:extLst>
          </p:cNvPr>
          <p:cNvPicPr>
            <a:picLocks noChangeAspect="1"/>
          </p:cNvPicPr>
          <p:nvPr/>
        </p:nvPicPr>
        <p:blipFill>
          <a:blip r:embed="rId3"/>
          <a:stretch/>
        </p:blipFill>
        <p:spPr>
          <a:xfrm>
            <a:off x="328389" y="6486525"/>
            <a:ext cx="543372" cy="314325"/>
          </a:xfrm>
          <a:prstGeom prst="rect">
            <a:avLst/>
          </a:prstGeom>
        </p:spPr>
      </p:pic>
      <p:sp>
        <p:nvSpPr>
          <p:cNvPr id="30" name="Navy footer rule">
            <a:extLst>
              <a:ext uri="{FF2B5EF4-FFF2-40B4-BE49-F238E27FC236}">
                <a16:creationId xmlns:a16="http://schemas.microsoft.com/office/drawing/2014/main" id="{C058B689-8FDF-4257-BB73-E87BA8CD413B}"/>
              </a:ext>
            </a:extLst>
          </p:cNvPr>
          <p:cNvSpPr>
            <a:spLocks noGrp="1"/>
          </p:cNvSpPr>
          <p:nvPr/>
        </p:nvSpPr>
        <p:spPr>
          <a:xfrm>
            <a:off x="1381125" y="6781800"/>
            <a:ext cx="10810875" cy="76200"/>
          </a:xfrm>
          <a:prstGeom prst="rect">
            <a:avLst/>
          </a:prstGeom>
          <a:solidFill>
            <a:srgbClr val="060D47"/>
          </a:solidFill>
          <a:ln w="0">
            <a:noFill/>
            <a:prstDash val="solid"/>
          </a:ln>
        </p:spPr>
      </p:sp>
    </p:spTree>
    <p:extLst>
      <p:ext uri="{BB962C8B-B14F-4D97-AF65-F5344CB8AC3E}">
        <p14:creationId xmlns:p14="http://schemas.microsoft.com/office/powerpoint/2010/main" val="674975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1346C-C97F-2A6C-E65D-5E13556FBD0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4FE545C-FB0D-E5C9-4533-EF41189CA4C6}"/>
              </a:ext>
            </a:extLst>
          </p:cNvPr>
          <p:cNvPicPr>
            <a:picLocks noChangeAspect="1"/>
          </p:cNvPicPr>
          <p:nvPr/>
        </p:nvPicPr>
        <p:blipFill>
          <a:blip r:embed="rId3"/>
          <a:srcRect l="4074" t="23037" r="3796" b="34370"/>
          <a:stretch/>
        </p:blipFill>
        <p:spPr>
          <a:xfrm>
            <a:off x="257175" y="6334125"/>
            <a:ext cx="647700" cy="371475"/>
          </a:xfrm>
          <a:prstGeom prst="rect">
            <a:avLst/>
          </a:prstGeom>
        </p:spPr>
      </p:pic>
      <p:pic>
        <p:nvPicPr>
          <p:cNvPr id="3" name="Picture 2">
            <a:extLst>
              <a:ext uri="{FF2B5EF4-FFF2-40B4-BE49-F238E27FC236}">
                <a16:creationId xmlns:a16="http://schemas.microsoft.com/office/drawing/2014/main" id="{1C902C31-6FC2-40E5-0018-91672E1636CA}"/>
              </a:ext>
            </a:extLst>
          </p:cNvPr>
          <p:cNvPicPr>
            <a:picLocks noChangeAspect="1"/>
          </p:cNvPicPr>
          <p:nvPr/>
        </p:nvPicPr>
        <p:blipFill>
          <a:blip r:embed="rId4"/>
          <a:srcRect l="20000" t="96600"/>
          <a:stretch/>
        </p:blipFill>
        <p:spPr>
          <a:xfrm>
            <a:off x="1428750" y="6762750"/>
            <a:ext cx="10763250" cy="95250"/>
          </a:xfrm>
          <a:prstGeom prst="rect">
            <a:avLst/>
          </a:prstGeom>
        </p:spPr>
      </p:pic>
      <p:sp>
        <p:nvSpPr>
          <p:cNvPr id="5" name="Title">
            <a:extLst>
              <a:ext uri="{FF2B5EF4-FFF2-40B4-BE49-F238E27FC236}">
                <a16:creationId xmlns:a16="http://schemas.microsoft.com/office/drawing/2014/main" id="{64A714B6-21FA-6FC7-E095-2E0F88E17D3B}"/>
              </a:ext>
            </a:extLst>
          </p:cNvPr>
          <p:cNvSpPr>
            <a:spLocks noGrp="1"/>
          </p:cNvSpPr>
          <p:nvPr/>
        </p:nvSpPr>
        <p:spPr>
          <a:xfrm>
            <a:off x="381000" y="295275"/>
            <a:ext cx="11430000" cy="590550"/>
          </a:xfrm>
          <a:prstGeom prst="rect">
            <a:avLst/>
          </a:prstGeom>
          <a:noFill/>
          <a:ln w="0">
            <a:noFill/>
            <a:prstDash val="solid"/>
          </a:ln>
        </p:spPr>
        <p:txBody>
          <a:bodyPr lIns="0" tIns="0" rIns="0" bIns="0"/>
          <a:lstStyle>
            <a:defPPr>
              <a:defRPr sz="3300" b="1">
                <a:solidFill>
                  <a:srgbClr val="052A42"/>
                </a:solidFill>
                <a:latin typeface="Arial"/>
                <a:ea typeface="Arial"/>
                <a:cs typeface="Arial"/>
              </a:defRPr>
            </a:defPPr>
            <a:lvl1pPr>
              <a:defRPr sz="3300" b="1">
                <a:solidFill>
                  <a:srgbClr val="052A42"/>
                </a:solidFill>
                <a:latin typeface="Arial"/>
                <a:ea typeface="Arial"/>
                <a:cs typeface="Arial"/>
              </a:defRPr>
            </a:lvl1pPr>
            <a:lvl2pPr>
              <a:defRPr sz="3300" b="1">
                <a:solidFill>
                  <a:srgbClr val="052A42"/>
                </a:solidFill>
                <a:latin typeface="Arial"/>
                <a:ea typeface="Arial"/>
                <a:cs typeface="Arial"/>
              </a:defRPr>
            </a:lvl2pPr>
            <a:lvl3pPr>
              <a:defRPr sz="3300" b="1">
                <a:solidFill>
                  <a:srgbClr val="052A42"/>
                </a:solidFill>
                <a:latin typeface="Arial"/>
                <a:ea typeface="Arial"/>
                <a:cs typeface="Arial"/>
              </a:defRPr>
            </a:lvl3pPr>
            <a:lvl4pPr>
              <a:defRPr sz="3300" b="1">
                <a:solidFill>
                  <a:srgbClr val="052A42"/>
                </a:solidFill>
                <a:latin typeface="Arial"/>
                <a:ea typeface="Arial"/>
                <a:cs typeface="Arial"/>
              </a:defRPr>
            </a:lvl4pPr>
            <a:lvl5pPr>
              <a:defRPr sz="3300" b="1">
                <a:solidFill>
                  <a:srgbClr val="052A42"/>
                </a:solidFill>
                <a:latin typeface="Arial"/>
                <a:ea typeface="Arial"/>
                <a:cs typeface="Arial"/>
              </a:defRPr>
            </a:lvl5pPr>
            <a:lvl6pPr>
              <a:defRPr sz="3300" b="1">
                <a:solidFill>
                  <a:srgbClr val="052A42"/>
                </a:solidFill>
                <a:latin typeface="Arial"/>
                <a:ea typeface="Arial"/>
                <a:cs typeface="Arial"/>
              </a:defRPr>
            </a:lvl6pPr>
            <a:lvl7pPr>
              <a:defRPr sz="3300" b="1">
                <a:solidFill>
                  <a:srgbClr val="052A42"/>
                </a:solidFill>
                <a:latin typeface="Arial"/>
                <a:ea typeface="Arial"/>
                <a:cs typeface="Arial"/>
              </a:defRPr>
            </a:lvl7pPr>
            <a:lvl8pPr>
              <a:defRPr sz="3300" b="1">
                <a:solidFill>
                  <a:srgbClr val="052A42"/>
                </a:solidFill>
                <a:latin typeface="Arial"/>
                <a:ea typeface="Arial"/>
                <a:cs typeface="Arial"/>
              </a:defRPr>
            </a:lvl8pPr>
            <a:lvl9pPr>
              <a:defRPr sz="3300" b="1">
                <a:solidFill>
                  <a:srgbClr val="052A42"/>
                </a:solidFill>
                <a:latin typeface="Arial"/>
                <a:ea typeface="Arial"/>
                <a:cs typeface="Arial"/>
              </a:defRPr>
            </a:lvl9pPr>
          </a:lstStyle>
          <a:p>
            <a:pPr>
              <a:defRPr sz="3300" b="1">
                <a:solidFill>
                  <a:srgbClr val="052A42"/>
                </a:solidFill>
                <a:latin typeface="Arial"/>
                <a:ea typeface="Arial"/>
                <a:cs typeface="Arial"/>
              </a:defRPr>
            </a:pPr>
            <a:r>
              <a:rPr sz="3300" b="1">
                <a:solidFill>
                  <a:srgbClr val="052A42"/>
                </a:solidFill>
                <a:latin typeface="Arial"/>
                <a:ea typeface="Arial"/>
                <a:cs typeface="Arial"/>
              </a:rPr>
              <a:t>Study endpoints</a:t>
            </a:r>
          </a:p>
        </p:txBody>
      </p:sp>
      <p:sp>
        <p:nvSpPr>
          <p:cNvPr id="6" name="Primary background">
            <a:extLst>
              <a:ext uri="{FF2B5EF4-FFF2-40B4-BE49-F238E27FC236}">
                <a16:creationId xmlns:a16="http://schemas.microsoft.com/office/drawing/2014/main" id="{454948DA-3800-9E7B-A61A-C9DF1C81257F}"/>
              </a:ext>
            </a:extLst>
          </p:cNvPr>
          <p:cNvSpPr>
            <a:spLocks noGrp="1"/>
          </p:cNvSpPr>
          <p:nvPr/>
        </p:nvSpPr>
        <p:spPr>
          <a:xfrm>
            <a:off x="381000" y="1352550"/>
            <a:ext cx="6877050" cy="4486275"/>
          </a:xfrm>
          <a:prstGeom prst="rect">
            <a:avLst/>
          </a:prstGeom>
          <a:solidFill>
            <a:srgbClr val="F4F7F9"/>
          </a:solidFill>
          <a:ln w="0">
            <a:noFill/>
            <a:prstDash val="solid"/>
          </a:ln>
        </p:spPr>
      </p:sp>
      <p:sp>
        <p:nvSpPr>
          <p:cNvPr id="7" name="Primary accent">
            <a:extLst>
              <a:ext uri="{FF2B5EF4-FFF2-40B4-BE49-F238E27FC236}">
                <a16:creationId xmlns:a16="http://schemas.microsoft.com/office/drawing/2014/main" id="{0BF9B0ED-AE47-EB73-08A1-518140607A23}"/>
              </a:ext>
            </a:extLst>
          </p:cNvPr>
          <p:cNvSpPr>
            <a:spLocks noGrp="1"/>
          </p:cNvSpPr>
          <p:nvPr/>
        </p:nvSpPr>
        <p:spPr>
          <a:xfrm>
            <a:off x="381000" y="1352550"/>
            <a:ext cx="6877050" cy="47625"/>
          </a:xfrm>
          <a:prstGeom prst="rect">
            <a:avLst/>
          </a:prstGeom>
          <a:solidFill>
            <a:srgbClr val="0043CA"/>
          </a:solidFill>
          <a:ln w="0">
            <a:noFill/>
            <a:prstDash val="solid"/>
          </a:ln>
        </p:spPr>
      </p:sp>
      <p:sp>
        <p:nvSpPr>
          <p:cNvPr id="8" name="Primary header">
            <a:extLst>
              <a:ext uri="{FF2B5EF4-FFF2-40B4-BE49-F238E27FC236}">
                <a16:creationId xmlns:a16="http://schemas.microsoft.com/office/drawing/2014/main" id="{B6A25B8A-F6B3-B18A-E789-19F254D89FFB}"/>
              </a:ext>
            </a:extLst>
          </p:cNvPr>
          <p:cNvSpPr>
            <a:spLocks noGrp="1"/>
          </p:cNvSpPr>
          <p:nvPr/>
        </p:nvSpPr>
        <p:spPr>
          <a:xfrm>
            <a:off x="638175" y="1562100"/>
            <a:ext cx="6191250" cy="381000"/>
          </a:xfrm>
          <a:prstGeom prst="rect">
            <a:avLst/>
          </a:prstGeom>
          <a:noFill/>
          <a:ln w="0">
            <a:noFill/>
            <a:prstDash val="solid"/>
          </a:ln>
        </p:spPr>
        <p:txBody>
          <a:bodyPr lIns="0" tIns="0" rIns="0" bIns="0"/>
          <a:lstStyle>
            <a:defPPr>
              <a:defRPr sz="2175" b="1">
                <a:solidFill>
                  <a:srgbClr val="052A42"/>
                </a:solidFill>
                <a:latin typeface="Arial"/>
                <a:ea typeface="Arial"/>
                <a:cs typeface="Arial"/>
              </a:defRPr>
            </a:defPPr>
            <a:lvl1pPr>
              <a:defRPr sz="2175" b="1">
                <a:solidFill>
                  <a:srgbClr val="052A42"/>
                </a:solidFill>
                <a:latin typeface="Arial"/>
                <a:ea typeface="Arial"/>
                <a:cs typeface="Arial"/>
              </a:defRPr>
            </a:lvl1pPr>
            <a:lvl2pPr>
              <a:defRPr sz="2175" b="1">
                <a:solidFill>
                  <a:srgbClr val="052A42"/>
                </a:solidFill>
                <a:latin typeface="Arial"/>
                <a:ea typeface="Arial"/>
                <a:cs typeface="Arial"/>
              </a:defRPr>
            </a:lvl2pPr>
            <a:lvl3pPr>
              <a:defRPr sz="2175" b="1">
                <a:solidFill>
                  <a:srgbClr val="052A42"/>
                </a:solidFill>
                <a:latin typeface="Arial"/>
                <a:ea typeface="Arial"/>
                <a:cs typeface="Arial"/>
              </a:defRPr>
            </a:lvl3pPr>
            <a:lvl4pPr>
              <a:defRPr sz="2175" b="1">
                <a:solidFill>
                  <a:srgbClr val="052A42"/>
                </a:solidFill>
                <a:latin typeface="Arial"/>
                <a:ea typeface="Arial"/>
                <a:cs typeface="Arial"/>
              </a:defRPr>
            </a:lvl4pPr>
            <a:lvl5pPr>
              <a:defRPr sz="2175" b="1">
                <a:solidFill>
                  <a:srgbClr val="052A42"/>
                </a:solidFill>
                <a:latin typeface="Arial"/>
                <a:ea typeface="Arial"/>
                <a:cs typeface="Arial"/>
              </a:defRPr>
            </a:lvl5pPr>
            <a:lvl6pPr>
              <a:defRPr sz="2175" b="1">
                <a:solidFill>
                  <a:srgbClr val="052A42"/>
                </a:solidFill>
                <a:latin typeface="Arial"/>
                <a:ea typeface="Arial"/>
                <a:cs typeface="Arial"/>
              </a:defRPr>
            </a:lvl6pPr>
            <a:lvl7pPr>
              <a:defRPr sz="2175" b="1">
                <a:solidFill>
                  <a:srgbClr val="052A42"/>
                </a:solidFill>
                <a:latin typeface="Arial"/>
                <a:ea typeface="Arial"/>
                <a:cs typeface="Arial"/>
              </a:defRPr>
            </a:lvl7pPr>
            <a:lvl8pPr>
              <a:defRPr sz="2175" b="1">
                <a:solidFill>
                  <a:srgbClr val="052A42"/>
                </a:solidFill>
                <a:latin typeface="Arial"/>
                <a:ea typeface="Arial"/>
                <a:cs typeface="Arial"/>
              </a:defRPr>
            </a:lvl8pPr>
            <a:lvl9pPr>
              <a:defRPr sz="2175" b="1">
                <a:solidFill>
                  <a:srgbClr val="052A42"/>
                </a:solidFill>
                <a:latin typeface="Arial"/>
                <a:ea typeface="Arial"/>
                <a:cs typeface="Arial"/>
              </a:defRPr>
            </a:lvl9pPr>
          </a:lstStyle>
          <a:p>
            <a:pPr>
              <a:defRPr sz="2175" b="1">
                <a:solidFill>
                  <a:srgbClr val="052A42"/>
                </a:solidFill>
                <a:latin typeface="Arial"/>
                <a:ea typeface="Arial"/>
                <a:cs typeface="Arial"/>
              </a:defRPr>
            </a:pPr>
            <a:r>
              <a:rPr sz="2175" b="1">
                <a:solidFill>
                  <a:srgbClr val="052A42"/>
                </a:solidFill>
                <a:latin typeface="Arial"/>
                <a:ea typeface="Arial"/>
                <a:cs typeface="Arial"/>
              </a:rPr>
              <a:t>Primary endpoint</a:t>
            </a:r>
          </a:p>
        </p:txBody>
      </p:sp>
      <p:sp>
        <p:nvSpPr>
          <p:cNvPr id="9" name="Primary endpoint">
            <a:extLst>
              <a:ext uri="{FF2B5EF4-FFF2-40B4-BE49-F238E27FC236}">
                <a16:creationId xmlns:a16="http://schemas.microsoft.com/office/drawing/2014/main" id="{5396AA03-9D5C-C5A2-6C81-980152C96CDE}"/>
              </a:ext>
            </a:extLst>
          </p:cNvPr>
          <p:cNvSpPr>
            <a:spLocks noGrp="1"/>
          </p:cNvSpPr>
          <p:nvPr/>
        </p:nvSpPr>
        <p:spPr>
          <a:xfrm>
            <a:off x="638175" y="2171700"/>
            <a:ext cx="6191250" cy="523875"/>
          </a:xfrm>
          <a:prstGeom prst="rect">
            <a:avLst/>
          </a:prstGeom>
          <a:noFill/>
          <a:ln w="0">
            <a:noFill/>
            <a:prstDash val="solid"/>
          </a:ln>
        </p:spPr>
        <p:txBody>
          <a:bodyPr lIns="0" tIns="0" rIns="0" bIns="0"/>
          <a:lstStyle>
            <a:defPPr>
              <a:defRPr sz="3000" b="1">
                <a:solidFill>
                  <a:srgbClr val="052A42"/>
                </a:solidFill>
                <a:latin typeface="Arial"/>
                <a:ea typeface="Arial"/>
                <a:cs typeface="Arial"/>
              </a:defRPr>
            </a:defPPr>
            <a:lvl1pPr>
              <a:defRPr sz="3000" b="1">
                <a:solidFill>
                  <a:srgbClr val="052A42"/>
                </a:solidFill>
                <a:latin typeface="Arial"/>
                <a:ea typeface="Arial"/>
                <a:cs typeface="Arial"/>
              </a:defRPr>
            </a:lvl1pPr>
            <a:lvl2pPr>
              <a:defRPr sz="3000" b="1">
                <a:solidFill>
                  <a:srgbClr val="052A42"/>
                </a:solidFill>
                <a:latin typeface="Arial"/>
                <a:ea typeface="Arial"/>
                <a:cs typeface="Arial"/>
              </a:defRPr>
            </a:lvl2pPr>
            <a:lvl3pPr>
              <a:defRPr sz="3000" b="1">
                <a:solidFill>
                  <a:srgbClr val="052A42"/>
                </a:solidFill>
                <a:latin typeface="Arial"/>
                <a:ea typeface="Arial"/>
                <a:cs typeface="Arial"/>
              </a:defRPr>
            </a:lvl3pPr>
            <a:lvl4pPr>
              <a:defRPr sz="3000" b="1">
                <a:solidFill>
                  <a:srgbClr val="052A42"/>
                </a:solidFill>
                <a:latin typeface="Arial"/>
                <a:ea typeface="Arial"/>
                <a:cs typeface="Arial"/>
              </a:defRPr>
            </a:lvl4pPr>
            <a:lvl5pPr>
              <a:defRPr sz="3000" b="1">
                <a:solidFill>
                  <a:srgbClr val="052A42"/>
                </a:solidFill>
                <a:latin typeface="Arial"/>
                <a:ea typeface="Arial"/>
                <a:cs typeface="Arial"/>
              </a:defRPr>
            </a:lvl5pPr>
            <a:lvl6pPr>
              <a:defRPr sz="3000" b="1">
                <a:solidFill>
                  <a:srgbClr val="052A42"/>
                </a:solidFill>
                <a:latin typeface="Arial"/>
                <a:ea typeface="Arial"/>
                <a:cs typeface="Arial"/>
              </a:defRPr>
            </a:lvl6pPr>
            <a:lvl7pPr>
              <a:defRPr sz="3000" b="1">
                <a:solidFill>
                  <a:srgbClr val="052A42"/>
                </a:solidFill>
                <a:latin typeface="Arial"/>
                <a:ea typeface="Arial"/>
                <a:cs typeface="Arial"/>
              </a:defRPr>
            </a:lvl7pPr>
            <a:lvl8pPr>
              <a:defRPr sz="3000" b="1">
                <a:solidFill>
                  <a:srgbClr val="052A42"/>
                </a:solidFill>
                <a:latin typeface="Arial"/>
                <a:ea typeface="Arial"/>
                <a:cs typeface="Arial"/>
              </a:defRPr>
            </a:lvl8pPr>
            <a:lvl9pPr>
              <a:defRPr sz="3000" b="1">
                <a:solidFill>
                  <a:srgbClr val="052A42"/>
                </a:solidFill>
                <a:latin typeface="Arial"/>
                <a:ea typeface="Arial"/>
                <a:cs typeface="Arial"/>
              </a:defRPr>
            </a:lvl9pPr>
          </a:lstStyle>
          <a:p>
            <a:pPr>
              <a:defRPr sz="3000" b="1">
                <a:solidFill>
                  <a:srgbClr val="052A42"/>
                </a:solidFill>
                <a:latin typeface="Arial"/>
                <a:ea typeface="Arial"/>
                <a:cs typeface="Arial"/>
              </a:defRPr>
            </a:pPr>
            <a:r>
              <a:rPr sz="3000" b="1">
                <a:solidFill>
                  <a:srgbClr val="052A42"/>
                </a:solidFill>
                <a:latin typeface="Arial"/>
                <a:ea typeface="Arial"/>
                <a:cs typeface="Arial"/>
              </a:rPr>
              <a:t>Target-vessel failure</a:t>
            </a:r>
          </a:p>
        </p:txBody>
      </p:sp>
      <p:sp>
        <p:nvSpPr>
          <p:cNvPr id="10" name="Primary time">
            <a:extLst>
              <a:ext uri="{FF2B5EF4-FFF2-40B4-BE49-F238E27FC236}">
                <a16:creationId xmlns:a16="http://schemas.microsoft.com/office/drawing/2014/main" id="{B31523BA-6BBA-0610-E68A-D960F886D999}"/>
              </a:ext>
            </a:extLst>
          </p:cNvPr>
          <p:cNvSpPr>
            <a:spLocks noGrp="1"/>
          </p:cNvSpPr>
          <p:nvPr/>
        </p:nvSpPr>
        <p:spPr>
          <a:xfrm>
            <a:off x="638175" y="2705100"/>
            <a:ext cx="6191250" cy="438150"/>
          </a:xfrm>
          <a:prstGeom prst="rect">
            <a:avLst/>
          </a:prstGeom>
          <a:noFill/>
          <a:ln w="0">
            <a:noFill/>
            <a:prstDash val="solid"/>
          </a:ln>
        </p:spPr>
        <p:txBody>
          <a:bodyPr lIns="0" tIns="0" rIns="0" bIns="0"/>
          <a:lstStyle>
            <a:defPPr>
              <a:defRPr sz="2325" b="1">
                <a:solidFill>
                  <a:srgbClr val="FF3554"/>
                </a:solidFill>
                <a:latin typeface="Arial"/>
                <a:ea typeface="Arial"/>
                <a:cs typeface="Arial"/>
              </a:defRPr>
            </a:defPPr>
            <a:lvl1pPr>
              <a:defRPr sz="2325" b="1">
                <a:solidFill>
                  <a:srgbClr val="FF3554"/>
                </a:solidFill>
                <a:latin typeface="Arial"/>
                <a:ea typeface="Arial"/>
                <a:cs typeface="Arial"/>
              </a:defRPr>
            </a:lvl1pPr>
            <a:lvl2pPr>
              <a:defRPr sz="2325" b="1">
                <a:solidFill>
                  <a:srgbClr val="FF3554"/>
                </a:solidFill>
                <a:latin typeface="Arial"/>
                <a:ea typeface="Arial"/>
                <a:cs typeface="Arial"/>
              </a:defRPr>
            </a:lvl2pPr>
            <a:lvl3pPr>
              <a:defRPr sz="2325" b="1">
                <a:solidFill>
                  <a:srgbClr val="FF3554"/>
                </a:solidFill>
                <a:latin typeface="Arial"/>
                <a:ea typeface="Arial"/>
                <a:cs typeface="Arial"/>
              </a:defRPr>
            </a:lvl3pPr>
            <a:lvl4pPr>
              <a:defRPr sz="2325" b="1">
                <a:solidFill>
                  <a:srgbClr val="FF3554"/>
                </a:solidFill>
                <a:latin typeface="Arial"/>
                <a:ea typeface="Arial"/>
                <a:cs typeface="Arial"/>
              </a:defRPr>
            </a:lvl4pPr>
            <a:lvl5pPr>
              <a:defRPr sz="2325" b="1">
                <a:solidFill>
                  <a:srgbClr val="FF3554"/>
                </a:solidFill>
                <a:latin typeface="Arial"/>
                <a:ea typeface="Arial"/>
                <a:cs typeface="Arial"/>
              </a:defRPr>
            </a:lvl5pPr>
            <a:lvl6pPr>
              <a:defRPr sz="2325" b="1">
                <a:solidFill>
                  <a:srgbClr val="FF3554"/>
                </a:solidFill>
                <a:latin typeface="Arial"/>
                <a:ea typeface="Arial"/>
                <a:cs typeface="Arial"/>
              </a:defRPr>
            </a:lvl6pPr>
            <a:lvl7pPr>
              <a:defRPr sz="2325" b="1">
                <a:solidFill>
                  <a:srgbClr val="FF3554"/>
                </a:solidFill>
                <a:latin typeface="Arial"/>
                <a:ea typeface="Arial"/>
                <a:cs typeface="Arial"/>
              </a:defRPr>
            </a:lvl7pPr>
            <a:lvl8pPr>
              <a:defRPr sz="2325" b="1">
                <a:solidFill>
                  <a:srgbClr val="FF3554"/>
                </a:solidFill>
                <a:latin typeface="Arial"/>
                <a:ea typeface="Arial"/>
                <a:cs typeface="Arial"/>
              </a:defRPr>
            </a:lvl8pPr>
            <a:lvl9pPr>
              <a:defRPr sz="2325" b="1">
                <a:solidFill>
                  <a:srgbClr val="FF3554"/>
                </a:solidFill>
                <a:latin typeface="Arial"/>
                <a:ea typeface="Arial"/>
                <a:cs typeface="Arial"/>
              </a:defRPr>
            </a:lvl9pPr>
          </a:lstStyle>
          <a:p>
            <a:pPr>
              <a:defRPr sz="2325" b="1">
                <a:solidFill>
                  <a:srgbClr val="FF3554"/>
                </a:solidFill>
                <a:latin typeface="Arial"/>
                <a:ea typeface="Arial"/>
                <a:cs typeface="Arial"/>
              </a:defRPr>
            </a:pPr>
            <a:r>
              <a:rPr sz="2325" b="1" dirty="0">
                <a:solidFill>
                  <a:schemeClr val="tx1"/>
                </a:solidFill>
                <a:latin typeface="Arial"/>
                <a:ea typeface="Arial"/>
                <a:cs typeface="Arial"/>
              </a:rPr>
              <a:t>at 12 months</a:t>
            </a:r>
          </a:p>
        </p:txBody>
      </p:sp>
      <p:sp>
        <p:nvSpPr>
          <p:cNvPr id="11" name="Composite label">
            <a:extLst>
              <a:ext uri="{FF2B5EF4-FFF2-40B4-BE49-F238E27FC236}">
                <a16:creationId xmlns:a16="http://schemas.microsoft.com/office/drawing/2014/main" id="{87FBE969-DD0A-0B94-50DC-DA0ABD508271}"/>
              </a:ext>
            </a:extLst>
          </p:cNvPr>
          <p:cNvSpPr>
            <a:spLocks noGrp="1"/>
          </p:cNvSpPr>
          <p:nvPr/>
        </p:nvSpPr>
        <p:spPr>
          <a:xfrm>
            <a:off x="647700" y="3362325"/>
            <a:ext cx="6096000" cy="266700"/>
          </a:xfrm>
          <a:prstGeom prst="rect">
            <a:avLst/>
          </a:prstGeom>
          <a:noFill/>
          <a:ln w="0">
            <a:noFill/>
            <a:prstDash val="solid"/>
          </a:ln>
        </p:spPr>
        <p:txBody>
          <a:bodyPr lIns="0" tIns="0" rIns="0" bIns="0"/>
          <a:lstStyle>
            <a:defPPr>
              <a:defRPr sz="1500" b="1">
                <a:solidFill>
                  <a:srgbClr val="597183"/>
                </a:solidFill>
                <a:latin typeface="Arial"/>
                <a:ea typeface="Arial"/>
                <a:cs typeface="Arial"/>
              </a:defRPr>
            </a:defPPr>
            <a:lvl1pPr>
              <a:defRPr sz="1500" b="1">
                <a:solidFill>
                  <a:srgbClr val="597183"/>
                </a:solidFill>
                <a:latin typeface="Arial"/>
                <a:ea typeface="Arial"/>
                <a:cs typeface="Arial"/>
              </a:defRPr>
            </a:lvl1pPr>
            <a:lvl2pPr>
              <a:defRPr sz="1500" b="1">
                <a:solidFill>
                  <a:srgbClr val="597183"/>
                </a:solidFill>
                <a:latin typeface="Arial"/>
                <a:ea typeface="Arial"/>
                <a:cs typeface="Arial"/>
              </a:defRPr>
            </a:lvl2pPr>
            <a:lvl3pPr>
              <a:defRPr sz="1500" b="1">
                <a:solidFill>
                  <a:srgbClr val="597183"/>
                </a:solidFill>
                <a:latin typeface="Arial"/>
                <a:ea typeface="Arial"/>
                <a:cs typeface="Arial"/>
              </a:defRPr>
            </a:lvl3pPr>
            <a:lvl4pPr>
              <a:defRPr sz="1500" b="1">
                <a:solidFill>
                  <a:srgbClr val="597183"/>
                </a:solidFill>
                <a:latin typeface="Arial"/>
                <a:ea typeface="Arial"/>
                <a:cs typeface="Arial"/>
              </a:defRPr>
            </a:lvl4pPr>
            <a:lvl5pPr>
              <a:defRPr sz="1500" b="1">
                <a:solidFill>
                  <a:srgbClr val="597183"/>
                </a:solidFill>
                <a:latin typeface="Arial"/>
                <a:ea typeface="Arial"/>
                <a:cs typeface="Arial"/>
              </a:defRPr>
            </a:lvl5pPr>
            <a:lvl6pPr>
              <a:defRPr sz="1500" b="1">
                <a:solidFill>
                  <a:srgbClr val="597183"/>
                </a:solidFill>
                <a:latin typeface="Arial"/>
                <a:ea typeface="Arial"/>
                <a:cs typeface="Arial"/>
              </a:defRPr>
            </a:lvl6pPr>
            <a:lvl7pPr>
              <a:defRPr sz="1500" b="1">
                <a:solidFill>
                  <a:srgbClr val="597183"/>
                </a:solidFill>
                <a:latin typeface="Arial"/>
                <a:ea typeface="Arial"/>
                <a:cs typeface="Arial"/>
              </a:defRPr>
            </a:lvl7pPr>
            <a:lvl8pPr>
              <a:defRPr sz="1500" b="1">
                <a:solidFill>
                  <a:srgbClr val="597183"/>
                </a:solidFill>
                <a:latin typeface="Arial"/>
                <a:ea typeface="Arial"/>
                <a:cs typeface="Arial"/>
              </a:defRPr>
            </a:lvl8pPr>
            <a:lvl9pPr>
              <a:defRPr sz="1500" b="1">
                <a:solidFill>
                  <a:srgbClr val="597183"/>
                </a:solidFill>
                <a:latin typeface="Arial"/>
                <a:ea typeface="Arial"/>
                <a:cs typeface="Arial"/>
              </a:defRPr>
            </a:lvl9pPr>
          </a:lstStyle>
          <a:p>
            <a:pPr>
              <a:defRPr sz="1500" b="1">
                <a:solidFill>
                  <a:srgbClr val="597183"/>
                </a:solidFill>
                <a:latin typeface="Arial"/>
                <a:ea typeface="Arial"/>
                <a:cs typeface="Arial"/>
              </a:defRPr>
            </a:pPr>
            <a:r>
              <a:rPr sz="1500" b="1">
                <a:solidFill>
                  <a:srgbClr val="597183"/>
                </a:solidFill>
                <a:latin typeface="Arial"/>
                <a:ea typeface="Arial"/>
                <a:cs typeface="Arial"/>
              </a:rPr>
              <a:t>Composite of</a:t>
            </a:r>
          </a:p>
        </p:txBody>
      </p:sp>
      <p:sp>
        <p:nvSpPr>
          <p:cNvPr id="12" name="Cardiac death marker">
            <a:extLst>
              <a:ext uri="{FF2B5EF4-FFF2-40B4-BE49-F238E27FC236}">
                <a16:creationId xmlns:a16="http://schemas.microsoft.com/office/drawing/2014/main" id="{EB907530-6376-09F6-E5E1-3BD78E53EEC9}"/>
              </a:ext>
            </a:extLst>
          </p:cNvPr>
          <p:cNvSpPr>
            <a:spLocks noGrp="1"/>
          </p:cNvSpPr>
          <p:nvPr/>
        </p:nvSpPr>
        <p:spPr>
          <a:xfrm>
            <a:off x="647700" y="3971925"/>
            <a:ext cx="66675" cy="66675"/>
          </a:xfrm>
          <a:prstGeom prst="rect">
            <a:avLst/>
          </a:prstGeom>
          <a:solidFill>
            <a:srgbClr val="FF3554"/>
          </a:solidFill>
          <a:ln w="0">
            <a:noFill/>
            <a:prstDash val="solid"/>
          </a:ln>
        </p:spPr>
      </p:sp>
      <p:sp>
        <p:nvSpPr>
          <p:cNvPr id="13" name="Cardiac death">
            <a:extLst>
              <a:ext uri="{FF2B5EF4-FFF2-40B4-BE49-F238E27FC236}">
                <a16:creationId xmlns:a16="http://schemas.microsoft.com/office/drawing/2014/main" id="{96EBC5B8-D00B-046B-0E6D-1563EE875D84}"/>
              </a:ext>
            </a:extLst>
          </p:cNvPr>
          <p:cNvSpPr>
            <a:spLocks noGrp="1"/>
          </p:cNvSpPr>
          <p:nvPr/>
        </p:nvSpPr>
        <p:spPr>
          <a:xfrm>
            <a:off x="866775" y="3876675"/>
            <a:ext cx="6096000" cy="333375"/>
          </a:xfrm>
          <a:prstGeom prst="rect">
            <a:avLst/>
          </a:prstGeom>
          <a:noFill/>
          <a:ln w="0">
            <a:noFill/>
            <a:prstDash val="solid"/>
          </a:ln>
        </p:spPr>
        <p:txBody>
          <a:bodyPr lIns="0" tIns="0" rIns="0" bIns="0"/>
          <a:lstStyle>
            <a:defPPr>
              <a:defRPr sz="1950" b="0">
                <a:solidFill>
                  <a:srgbClr val="052A42"/>
                </a:solidFill>
                <a:latin typeface="Arial"/>
                <a:ea typeface="Arial"/>
                <a:cs typeface="Arial"/>
              </a:defRPr>
            </a:defPPr>
            <a:lvl1pPr>
              <a:defRPr sz="1950" b="0">
                <a:solidFill>
                  <a:srgbClr val="052A42"/>
                </a:solidFill>
                <a:latin typeface="Arial"/>
                <a:ea typeface="Arial"/>
                <a:cs typeface="Arial"/>
              </a:defRPr>
            </a:lvl1pPr>
            <a:lvl2pPr>
              <a:defRPr sz="1950" b="0">
                <a:solidFill>
                  <a:srgbClr val="052A42"/>
                </a:solidFill>
                <a:latin typeface="Arial"/>
                <a:ea typeface="Arial"/>
                <a:cs typeface="Arial"/>
              </a:defRPr>
            </a:lvl2pPr>
            <a:lvl3pPr>
              <a:defRPr sz="1950" b="0">
                <a:solidFill>
                  <a:srgbClr val="052A42"/>
                </a:solidFill>
                <a:latin typeface="Arial"/>
                <a:ea typeface="Arial"/>
                <a:cs typeface="Arial"/>
              </a:defRPr>
            </a:lvl3pPr>
            <a:lvl4pPr>
              <a:defRPr sz="1950" b="0">
                <a:solidFill>
                  <a:srgbClr val="052A42"/>
                </a:solidFill>
                <a:latin typeface="Arial"/>
                <a:ea typeface="Arial"/>
                <a:cs typeface="Arial"/>
              </a:defRPr>
            </a:lvl4pPr>
            <a:lvl5pPr>
              <a:defRPr sz="1950" b="0">
                <a:solidFill>
                  <a:srgbClr val="052A42"/>
                </a:solidFill>
                <a:latin typeface="Arial"/>
                <a:ea typeface="Arial"/>
                <a:cs typeface="Arial"/>
              </a:defRPr>
            </a:lvl5pPr>
            <a:lvl6pPr>
              <a:defRPr sz="1950" b="0">
                <a:solidFill>
                  <a:srgbClr val="052A42"/>
                </a:solidFill>
                <a:latin typeface="Arial"/>
                <a:ea typeface="Arial"/>
                <a:cs typeface="Arial"/>
              </a:defRPr>
            </a:lvl6pPr>
            <a:lvl7pPr>
              <a:defRPr sz="1950" b="0">
                <a:solidFill>
                  <a:srgbClr val="052A42"/>
                </a:solidFill>
                <a:latin typeface="Arial"/>
                <a:ea typeface="Arial"/>
                <a:cs typeface="Arial"/>
              </a:defRPr>
            </a:lvl7pPr>
            <a:lvl8pPr>
              <a:defRPr sz="1950" b="0">
                <a:solidFill>
                  <a:srgbClr val="052A42"/>
                </a:solidFill>
                <a:latin typeface="Arial"/>
                <a:ea typeface="Arial"/>
                <a:cs typeface="Arial"/>
              </a:defRPr>
            </a:lvl8pPr>
            <a:lvl9pPr>
              <a:defRPr sz="1950" b="0">
                <a:solidFill>
                  <a:srgbClr val="052A42"/>
                </a:solidFill>
                <a:latin typeface="Arial"/>
                <a:ea typeface="Arial"/>
                <a:cs typeface="Arial"/>
              </a:defRPr>
            </a:lvl9pPr>
          </a:lstStyle>
          <a:p>
            <a:pPr>
              <a:defRPr sz="1950" b="0">
                <a:solidFill>
                  <a:srgbClr val="052A42"/>
                </a:solidFill>
                <a:latin typeface="Arial"/>
                <a:ea typeface="Arial"/>
                <a:cs typeface="Arial"/>
              </a:defRPr>
            </a:pPr>
            <a:r>
              <a:rPr sz="1950" b="0">
                <a:solidFill>
                  <a:srgbClr val="052A42"/>
                </a:solidFill>
                <a:latin typeface="Arial"/>
                <a:ea typeface="Arial"/>
                <a:cs typeface="Arial"/>
              </a:rPr>
              <a:t>Cardiac death</a:t>
            </a:r>
          </a:p>
        </p:txBody>
      </p:sp>
      <p:sp>
        <p:nvSpPr>
          <p:cNvPr id="14" name="Target-vessel myocardial infarction marker">
            <a:extLst>
              <a:ext uri="{FF2B5EF4-FFF2-40B4-BE49-F238E27FC236}">
                <a16:creationId xmlns:a16="http://schemas.microsoft.com/office/drawing/2014/main" id="{FED9A236-85C4-7B66-3DC5-15AA7BD028AC}"/>
              </a:ext>
            </a:extLst>
          </p:cNvPr>
          <p:cNvSpPr>
            <a:spLocks noGrp="1"/>
          </p:cNvSpPr>
          <p:nvPr/>
        </p:nvSpPr>
        <p:spPr>
          <a:xfrm>
            <a:off x="647700" y="4495800"/>
            <a:ext cx="66675" cy="66675"/>
          </a:xfrm>
          <a:prstGeom prst="rect">
            <a:avLst/>
          </a:prstGeom>
          <a:solidFill>
            <a:srgbClr val="FF3554"/>
          </a:solidFill>
          <a:ln w="0">
            <a:noFill/>
            <a:prstDash val="solid"/>
          </a:ln>
        </p:spPr>
      </p:sp>
      <p:sp>
        <p:nvSpPr>
          <p:cNvPr id="15" name="Target-vessel myocardial infarction">
            <a:extLst>
              <a:ext uri="{FF2B5EF4-FFF2-40B4-BE49-F238E27FC236}">
                <a16:creationId xmlns:a16="http://schemas.microsoft.com/office/drawing/2014/main" id="{86F3EB0D-186A-D743-6E35-AE8F516B6D9B}"/>
              </a:ext>
            </a:extLst>
          </p:cNvPr>
          <p:cNvSpPr>
            <a:spLocks noGrp="1"/>
          </p:cNvSpPr>
          <p:nvPr/>
        </p:nvSpPr>
        <p:spPr>
          <a:xfrm>
            <a:off x="866775" y="4400550"/>
            <a:ext cx="6096000" cy="333375"/>
          </a:xfrm>
          <a:prstGeom prst="rect">
            <a:avLst/>
          </a:prstGeom>
          <a:noFill/>
          <a:ln w="0">
            <a:noFill/>
            <a:prstDash val="solid"/>
          </a:ln>
        </p:spPr>
        <p:txBody>
          <a:bodyPr lIns="0" tIns="0" rIns="0" bIns="0"/>
          <a:lstStyle>
            <a:defPPr>
              <a:defRPr sz="1950" b="0">
                <a:solidFill>
                  <a:srgbClr val="052A42"/>
                </a:solidFill>
                <a:latin typeface="Arial"/>
                <a:ea typeface="Arial"/>
                <a:cs typeface="Arial"/>
              </a:defRPr>
            </a:defPPr>
            <a:lvl1pPr>
              <a:defRPr sz="1950" b="0">
                <a:solidFill>
                  <a:srgbClr val="052A42"/>
                </a:solidFill>
                <a:latin typeface="Arial"/>
                <a:ea typeface="Arial"/>
                <a:cs typeface="Arial"/>
              </a:defRPr>
            </a:lvl1pPr>
            <a:lvl2pPr>
              <a:defRPr sz="1950" b="0">
                <a:solidFill>
                  <a:srgbClr val="052A42"/>
                </a:solidFill>
                <a:latin typeface="Arial"/>
                <a:ea typeface="Arial"/>
                <a:cs typeface="Arial"/>
              </a:defRPr>
            </a:lvl2pPr>
            <a:lvl3pPr>
              <a:defRPr sz="1950" b="0">
                <a:solidFill>
                  <a:srgbClr val="052A42"/>
                </a:solidFill>
                <a:latin typeface="Arial"/>
                <a:ea typeface="Arial"/>
                <a:cs typeface="Arial"/>
              </a:defRPr>
            </a:lvl3pPr>
            <a:lvl4pPr>
              <a:defRPr sz="1950" b="0">
                <a:solidFill>
                  <a:srgbClr val="052A42"/>
                </a:solidFill>
                <a:latin typeface="Arial"/>
                <a:ea typeface="Arial"/>
                <a:cs typeface="Arial"/>
              </a:defRPr>
            </a:lvl4pPr>
            <a:lvl5pPr>
              <a:defRPr sz="1950" b="0">
                <a:solidFill>
                  <a:srgbClr val="052A42"/>
                </a:solidFill>
                <a:latin typeface="Arial"/>
                <a:ea typeface="Arial"/>
                <a:cs typeface="Arial"/>
              </a:defRPr>
            </a:lvl5pPr>
            <a:lvl6pPr>
              <a:defRPr sz="1950" b="0">
                <a:solidFill>
                  <a:srgbClr val="052A42"/>
                </a:solidFill>
                <a:latin typeface="Arial"/>
                <a:ea typeface="Arial"/>
                <a:cs typeface="Arial"/>
              </a:defRPr>
            </a:lvl6pPr>
            <a:lvl7pPr>
              <a:defRPr sz="1950" b="0">
                <a:solidFill>
                  <a:srgbClr val="052A42"/>
                </a:solidFill>
                <a:latin typeface="Arial"/>
                <a:ea typeface="Arial"/>
                <a:cs typeface="Arial"/>
              </a:defRPr>
            </a:lvl7pPr>
            <a:lvl8pPr>
              <a:defRPr sz="1950" b="0">
                <a:solidFill>
                  <a:srgbClr val="052A42"/>
                </a:solidFill>
                <a:latin typeface="Arial"/>
                <a:ea typeface="Arial"/>
                <a:cs typeface="Arial"/>
              </a:defRPr>
            </a:lvl8pPr>
            <a:lvl9pPr>
              <a:defRPr sz="1950" b="0">
                <a:solidFill>
                  <a:srgbClr val="052A42"/>
                </a:solidFill>
                <a:latin typeface="Arial"/>
                <a:ea typeface="Arial"/>
                <a:cs typeface="Arial"/>
              </a:defRPr>
            </a:lvl9pPr>
          </a:lstStyle>
          <a:p>
            <a:pPr>
              <a:defRPr sz="1950" b="0">
                <a:solidFill>
                  <a:srgbClr val="052A42"/>
                </a:solidFill>
                <a:latin typeface="Arial"/>
                <a:ea typeface="Arial"/>
                <a:cs typeface="Arial"/>
              </a:defRPr>
            </a:pPr>
            <a:r>
              <a:rPr sz="1950" b="0">
                <a:solidFill>
                  <a:srgbClr val="052A42"/>
                </a:solidFill>
                <a:latin typeface="Arial"/>
                <a:ea typeface="Arial"/>
                <a:cs typeface="Arial"/>
              </a:rPr>
              <a:t>Target-vessel myocardial infarction</a:t>
            </a:r>
          </a:p>
        </p:txBody>
      </p:sp>
      <p:sp>
        <p:nvSpPr>
          <p:cNvPr id="16" name="Ischemia-driven target-vessel&#10;revascularization marker">
            <a:extLst>
              <a:ext uri="{FF2B5EF4-FFF2-40B4-BE49-F238E27FC236}">
                <a16:creationId xmlns:a16="http://schemas.microsoft.com/office/drawing/2014/main" id="{694266F9-ABA0-53C3-0569-D6DD2F240697}"/>
              </a:ext>
            </a:extLst>
          </p:cNvPr>
          <p:cNvSpPr>
            <a:spLocks noGrp="1"/>
          </p:cNvSpPr>
          <p:nvPr/>
        </p:nvSpPr>
        <p:spPr>
          <a:xfrm>
            <a:off x="647700" y="5019675"/>
            <a:ext cx="66675" cy="66675"/>
          </a:xfrm>
          <a:prstGeom prst="rect">
            <a:avLst/>
          </a:prstGeom>
          <a:solidFill>
            <a:srgbClr val="FF3554"/>
          </a:solidFill>
          <a:ln w="0">
            <a:noFill/>
            <a:prstDash val="solid"/>
          </a:ln>
        </p:spPr>
      </p:sp>
      <p:sp>
        <p:nvSpPr>
          <p:cNvPr id="17" name="Ischemia-driven target-vessel&#10;revascularization">
            <a:extLst>
              <a:ext uri="{FF2B5EF4-FFF2-40B4-BE49-F238E27FC236}">
                <a16:creationId xmlns:a16="http://schemas.microsoft.com/office/drawing/2014/main" id="{54C40C69-8CDC-960A-C1B4-309BA584E038}"/>
              </a:ext>
            </a:extLst>
          </p:cNvPr>
          <p:cNvSpPr>
            <a:spLocks noGrp="1"/>
          </p:cNvSpPr>
          <p:nvPr/>
        </p:nvSpPr>
        <p:spPr>
          <a:xfrm>
            <a:off x="866775" y="4924425"/>
            <a:ext cx="6096000" cy="666750"/>
          </a:xfrm>
          <a:prstGeom prst="rect">
            <a:avLst/>
          </a:prstGeom>
          <a:noFill/>
          <a:ln w="0">
            <a:noFill/>
            <a:prstDash val="solid"/>
          </a:ln>
        </p:spPr>
        <p:txBody>
          <a:bodyPr lIns="0" tIns="0" rIns="0" bIns="0"/>
          <a:lstStyle>
            <a:defPPr>
              <a:defRPr sz="1950" b="0">
                <a:solidFill>
                  <a:srgbClr val="052A42"/>
                </a:solidFill>
                <a:latin typeface="Arial"/>
                <a:ea typeface="Arial"/>
                <a:cs typeface="Arial"/>
              </a:defRPr>
            </a:defPPr>
            <a:lvl1pPr>
              <a:defRPr sz="1950" b="0">
                <a:solidFill>
                  <a:srgbClr val="052A42"/>
                </a:solidFill>
                <a:latin typeface="Arial"/>
                <a:ea typeface="Arial"/>
                <a:cs typeface="Arial"/>
              </a:defRPr>
            </a:lvl1pPr>
            <a:lvl2pPr>
              <a:defRPr sz="1950" b="0">
                <a:solidFill>
                  <a:srgbClr val="052A42"/>
                </a:solidFill>
                <a:latin typeface="Arial"/>
                <a:ea typeface="Arial"/>
                <a:cs typeface="Arial"/>
              </a:defRPr>
            </a:lvl2pPr>
            <a:lvl3pPr>
              <a:defRPr sz="1950" b="0">
                <a:solidFill>
                  <a:srgbClr val="052A42"/>
                </a:solidFill>
                <a:latin typeface="Arial"/>
                <a:ea typeface="Arial"/>
                <a:cs typeface="Arial"/>
              </a:defRPr>
            </a:lvl3pPr>
            <a:lvl4pPr>
              <a:defRPr sz="1950" b="0">
                <a:solidFill>
                  <a:srgbClr val="052A42"/>
                </a:solidFill>
                <a:latin typeface="Arial"/>
                <a:ea typeface="Arial"/>
                <a:cs typeface="Arial"/>
              </a:defRPr>
            </a:lvl4pPr>
            <a:lvl5pPr>
              <a:defRPr sz="1950" b="0">
                <a:solidFill>
                  <a:srgbClr val="052A42"/>
                </a:solidFill>
                <a:latin typeface="Arial"/>
                <a:ea typeface="Arial"/>
                <a:cs typeface="Arial"/>
              </a:defRPr>
            </a:lvl5pPr>
            <a:lvl6pPr>
              <a:defRPr sz="1950" b="0">
                <a:solidFill>
                  <a:srgbClr val="052A42"/>
                </a:solidFill>
                <a:latin typeface="Arial"/>
                <a:ea typeface="Arial"/>
                <a:cs typeface="Arial"/>
              </a:defRPr>
            </a:lvl6pPr>
            <a:lvl7pPr>
              <a:defRPr sz="1950" b="0">
                <a:solidFill>
                  <a:srgbClr val="052A42"/>
                </a:solidFill>
                <a:latin typeface="Arial"/>
                <a:ea typeface="Arial"/>
                <a:cs typeface="Arial"/>
              </a:defRPr>
            </a:lvl7pPr>
            <a:lvl8pPr>
              <a:defRPr sz="1950" b="0">
                <a:solidFill>
                  <a:srgbClr val="052A42"/>
                </a:solidFill>
                <a:latin typeface="Arial"/>
                <a:ea typeface="Arial"/>
                <a:cs typeface="Arial"/>
              </a:defRPr>
            </a:lvl8pPr>
            <a:lvl9pPr>
              <a:defRPr sz="1950" b="0">
                <a:solidFill>
                  <a:srgbClr val="052A42"/>
                </a:solidFill>
                <a:latin typeface="Arial"/>
                <a:ea typeface="Arial"/>
                <a:cs typeface="Arial"/>
              </a:defRPr>
            </a:lvl9pPr>
          </a:lstStyle>
          <a:p>
            <a:pPr>
              <a:defRPr sz="1950" b="0">
                <a:solidFill>
                  <a:srgbClr val="052A42"/>
                </a:solidFill>
                <a:latin typeface="Arial"/>
                <a:ea typeface="Arial"/>
                <a:cs typeface="Arial"/>
              </a:defRPr>
            </a:pPr>
            <a:r>
              <a:rPr sz="1950" b="0">
                <a:solidFill>
                  <a:srgbClr val="052A42"/>
                </a:solidFill>
                <a:latin typeface="Arial"/>
                <a:ea typeface="Arial"/>
                <a:cs typeface="Arial"/>
              </a:rPr>
              <a:t>Ischemia-driven target-vessel</a:t>
            </a:r>
          </a:p>
          <a:p>
            <a:pPr>
              <a:defRPr sz="1950" b="0">
                <a:solidFill>
                  <a:srgbClr val="052A42"/>
                </a:solidFill>
                <a:latin typeface="Arial"/>
                <a:ea typeface="Arial"/>
                <a:cs typeface="Arial"/>
              </a:defRPr>
            </a:pPr>
            <a:r>
              <a:rPr sz="1950" b="0">
                <a:solidFill>
                  <a:srgbClr val="052A42"/>
                </a:solidFill>
                <a:latin typeface="Arial"/>
                <a:ea typeface="Arial"/>
                <a:cs typeface="Arial"/>
              </a:rPr>
              <a:t>revascularization</a:t>
            </a:r>
          </a:p>
        </p:txBody>
      </p:sp>
      <p:sp>
        <p:nvSpPr>
          <p:cNvPr id="18" name="Secondary accent">
            <a:extLst>
              <a:ext uri="{FF2B5EF4-FFF2-40B4-BE49-F238E27FC236}">
                <a16:creationId xmlns:a16="http://schemas.microsoft.com/office/drawing/2014/main" id="{7ECC4BF8-C446-1FB0-26AC-C11C211B9FEE}"/>
              </a:ext>
            </a:extLst>
          </p:cNvPr>
          <p:cNvSpPr>
            <a:spLocks noGrp="1"/>
          </p:cNvSpPr>
          <p:nvPr/>
        </p:nvSpPr>
        <p:spPr>
          <a:xfrm>
            <a:off x="7658100" y="1352550"/>
            <a:ext cx="4152900" cy="47625"/>
          </a:xfrm>
          <a:prstGeom prst="rect">
            <a:avLst/>
          </a:prstGeom>
          <a:solidFill>
            <a:srgbClr val="0043CA"/>
          </a:solidFill>
          <a:ln w="0">
            <a:noFill/>
            <a:prstDash val="solid"/>
          </a:ln>
        </p:spPr>
      </p:sp>
      <p:sp>
        <p:nvSpPr>
          <p:cNvPr id="19" name="Secondary header">
            <a:extLst>
              <a:ext uri="{FF2B5EF4-FFF2-40B4-BE49-F238E27FC236}">
                <a16:creationId xmlns:a16="http://schemas.microsoft.com/office/drawing/2014/main" id="{C3DEE434-CA21-FE8B-F39B-E6C408B914D5}"/>
              </a:ext>
            </a:extLst>
          </p:cNvPr>
          <p:cNvSpPr>
            <a:spLocks noGrp="1"/>
          </p:cNvSpPr>
          <p:nvPr/>
        </p:nvSpPr>
        <p:spPr>
          <a:xfrm>
            <a:off x="7667625" y="1562100"/>
            <a:ext cx="4114800" cy="390525"/>
          </a:xfrm>
          <a:prstGeom prst="rect">
            <a:avLst/>
          </a:prstGeom>
          <a:noFill/>
          <a:ln w="0">
            <a:noFill/>
            <a:prstDash val="solid"/>
          </a:ln>
        </p:spPr>
        <p:txBody>
          <a:bodyPr lIns="0" tIns="0" rIns="0" bIns="0"/>
          <a:lstStyle>
            <a:defPPr>
              <a:defRPr sz="2175" b="1">
                <a:solidFill>
                  <a:srgbClr val="052A42"/>
                </a:solidFill>
                <a:latin typeface="Arial"/>
                <a:ea typeface="Arial"/>
                <a:cs typeface="Arial"/>
              </a:defRPr>
            </a:defPPr>
            <a:lvl1pPr>
              <a:defRPr sz="2175" b="1">
                <a:solidFill>
                  <a:srgbClr val="052A42"/>
                </a:solidFill>
                <a:latin typeface="Arial"/>
                <a:ea typeface="Arial"/>
                <a:cs typeface="Arial"/>
              </a:defRPr>
            </a:lvl1pPr>
            <a:lvl2pPr>
              <a:defRPr sz="2175" b="1">
                <a:solidFill>
                  <a:srgbClr val="052A42"/>
                </a:solidFill>
                <a:latin typeface="Arial"/>
                <a:ea typeface="Arial"/>
                <a:cs typeface="Arial"/>
              </a:defRPr>
            </a:lvl2pPr>
            <a:lvl3pPr>
              <a:defRPr sz="2175" b="1">
                <a:solidFill>
                  <a:srgbClr val="052A42"/>
                </a:solidFill>
                <a:latin typeface="Arial"/>
                <a:ea typeface="Arial"/>
                <a:cs typeface="Arial"/>
              </a:defRPr>
            </a:lvl3pPr>
            <a:lvl4pPr>
              <a:defRPr sz="2175" b="1">
                <a:solidFill>
                  <a:srgbClr val="052A42"/>
                </a:solidFill>
                <a:latin typeface="Arial"/>
                <a:ea typeface="Arial"/>
                <a:cs typeface="Arial"/>
              </a:defRPr>
            </a:lvl4pPr>
            <a:lvl5pPr>
              <a:defRPr sz="2175" b="1">
                <a:solidFill>
                  <a:srgbClr val="052A42"/>
                </a:solidFill>
                <a:latin typeface="Arial"/>
                <a:ea typeface="Arial"/>
                <a:cs typeface="Arial"/>
              </a:defRPr>
            </a:lvl5pPr>
            <a:lvl6pPr>
              <a:defRPr sz="2175" b="1">
                <a:solidFill>
                  <a:srgbClr val="052A42"/>
                </a:solidFill>
                <a:latin typeface="Arial"/>
                <a:ea typeface="Arial"/>
                <a:cs typeface="Arial"/>
              </a:defRPr>
            </a:lvl6pPr>
            <a:lvl7pPr>
              <a:defRPr sz="2175" b="1">
                <a:solidFill>
                  <a:srgbClr val="052A42"/>
                </a:solidFill>
                <a:latin typeface="Arial"/>
                <a:ea typeface="Arial"/>
                <a:cs typeface="Arial"/>
              </a:defRPr>
            </a:lvl7pPr>
            <a:lvl8pPr>
              <a:defRPr sz="2175" b="1">
                <a:solidFill>
                  <a:srgbClr val="052A42"/>
                </a:solidFill>
                <a:latin typeface="Arial"/>
                <a:ea typeface="Arial"/>
                <a:cs typeface="Arial"/>
              </a:defRPr>
            </a:lvl8pPr>
            <a:lvl9pPr>
              <a:defRPr sz="2175" b="1">
                <a:solidFill>
                  <a:srgbClr val="052A42"/>
                </a:solidFill>
                <a:latin typeface="Arial"/>
                <a:ea typeface="Arial"/>
                <a:cs typeface="Arial"/>
              </a:defRPr>
            </a:lvl9pPr>
          </a:lstStyle>
          <a:p>
            <a:pPr>
              <a:defRPr sz="2175" b="1">
                <a:solidFill>
                  <a:srgbClr val="052A42"/>
                </a:solidFill>
                <a:latin typeface="Arial"/>
                <a:ea typeface="Arial"/>
                <a:cs typeface="Arial"/>
              </a:defRPr>
            </a:pPr>
            <a:r>
              <a:rPr lang="en-US" sz="2175" b="1" dirty="0">
                <a:solidFill>
                  <a:srgbClr val="052A42"/>
                </a:solidFill>
                <a:latin typeface="Arial"/>
                <a:ea typeface="Arial"/>
                <a:cs typeface="Arial"/>
              </a:rPr>
              <a:t>Key </a:t>
            </a:r>
            <a:r>
              <a:rPr lang="en-US" dirty="0"/>
              <a:t>s</a:t>
            </a:r>
            <a:r>
              <a:rPr sz="2175" b="1" dirty="0">
                <a:solidFill>
                  <a:srgbClr val="052A42"/>
                </a:solidFill>
                <a:latin typeface="Arial"/>
                <a:ea typeface="Arial"/>
                <a:cs typeface="Arial"/>
              </a:rPr>
              <a:t>econdary endpoints</a:t>
            </a:r>
          </a:p>
        </p:txBody>
      </p:sp>
      <p:sp>
        <p:nvSpPr>
          <p:cNvPr id="20" name="Procedure duration marker">
            <a:extLst>
              <a:ext uri="{FF2B5EF4-FFF2-40B4-BE49-F238E27FC236}">
                <a16:creationId xmlns:a16="http://schemas.microsoft.com/office/drawing/2014/main" id="{4623E1CF-4B44-44ED-CC2E-FEC25F3E536C}"/>
              </a:ext>
            </a:extLst>
          </p:cNvPr>
          <p:cNvSpPr>
            <a:spLocks noGrp="1"/>
          </p:cNvSpPr>
          <p:nvPr/>
        </p:nvSpPr>
        <p:spPr>
          <a:xfrm>
            <a:off x="7667625" y="2400300"/>
            <a:ext cx="66675" cy="66675"/>
          </a:xfrm>
          <a:prstGeom prst="rect">
            <a:avLst/>
          </a:prstGeom>
          <a:solidFill>
            <a:srgbClr val="35BDCF"/>
          </a:solidFill>
          <a:ln w="0">
            <a:noFill/>
            <a:prstDash val="solid"/>
          </a:ln>
        </p:spPr>
      </p:sp>
      <p:sp>
        <p:nvSpPr>
          <p:cNvPr id="21" name="Procedure duration">
            <a:extLst>
              <a:ext uri="{FF2B5EF4-FFF2-40B4-BE49-F238E27FC236}">
                <a16:creationId xmlns:a16="http://schemas.microsoft.com/office/drawing/2014/main" id="{3A1652FD-EDCE-ADB3-D2C9-4442A73C2D7D}"/>
              </a:ext>
            </a:extLst>
          </p:cNvPr>
          <p:cNvSpPr>
            <a:spLocks noGrp="1"/>
          </p:cNvSpPr>
          <p:nvPr/>
        </p:nvSpPr>
        <p:spPr>
          <a:xfrm>
            <a:off x="7886700" y="2305050"/>
            <a:ext cx="3848100" cy="333375"/>
          </a:xfrm>
          <a:prstGeom prst="rect">
            <a:avLst/>
          </a:prstGeom>
          <a:noFill/>
          <a:ln w="0">
            <a:noFill/>
            <a:prstDash val="solid"/>
          </a:ln>
        </p:spPr>
        <p:txBody>
          <a:bodyPr lIns="0" tIns="0" rIns="0" bIns="0"/>
          <a:lstStyle>
            <a:defPPr>
              <a:defRPr sz="1950" b="0">
                <a:solidFill>
                  <a:srgbClr val="052A42"/>
                </a:solidFill>
                <a:latin typeface="Arial"/>
                <a:ea typeface="Arial"/>
                <a:cs typeface="Arial"/>
              </a:defRPr>
            </a:defPPr>
            <a:lvl1pPr>
              <a:defRPr sz="1950" b="0">
                <a:solidFill>
                  <a:srgbClr val="052A42"/>
                </a:solidFill>
                <a:latin typeface="Arial"/>
                <a:ea typeface="Arial"/>
                <a:cs typeface="Arial"/>
              </a:defRPr>
            </a:lvl1pPr>
            <a:lvl2pPr>
              <a:defRPr sz="1950" b="0">
                <a:solidFill>
                  <a:srgbClr val="052A42"/>
                </a:solidFill>
                <a:latin typeface="Arial"/>
                <a:ea typeface="Arial"/>
                <a:cs typeface="Arial"/>
              </a:defRPr>
            </a:lvl2pPr>
            <a:lvl3pPr>
              <a:defRPr sz="1950" b="0">
                <a:solidFill>
                  <a:srgbClr val="052A42"/>
                </a:solidFill>
                <a:latin typeface="Arial"/>
                <a:ea typeface="Arial"/>
                <a:cs typeface="Arial"/>
              </a:defRPr>
            </a:lvl3pPr>
            <a:lvl4pPr>
              <a:defRPr sz="1950" b="0">
                <a:solidFill>
                  <a:srgbClr val="052A42"/>
                </a:solidFill>
                <a:latin typeface="Arial"/>
                <a:ea typeface="Arial"/>
                <a:cs typeface="Arial"/>
              </a:defRPr>
            </a:lvl4pPr>
            <a:lvl5pPr>
              <a:defRPr sz="1950" b="0">
                <a:solidFill>
                  <a:srgbClr val="052A42"/>
                </a:solidFill>
                <a:latin typeface="Arial"/>
                <a:ea typeface="Arial"/>
                <a:cs typeface="Arial"/>
              </a:defRPr>
            </a:lvl5pPr>
            <a:lvl6pPr>
              <a:defRPr sz="1950" b="0">
                <a:solidFill>
                  <a:srgbClr val="052A42"/>
                </a:solidFill>
                <a:latin typeface="Arial"/>
                <a:ea typeface="Arial"/>
                <a:cs typeface="Arial"/>
              </a:defRPr>
            </a:lvl6pPr>
            <a:lvl7pPr>
              <a:defRPr sz="1950" b="0">
                <a:solidFill>
                  <a:srgbClr val="052A42"/>
                </a:solidFill>
                <a:latin typeface="Arial"/>
                <a:ea typeface="Arial"/>
                <a:cs typeface="Arial"/>
              </a:defRPr>
            </a:lvl7pPr>
            <a:lvl8pPr>
              <a:defRPr sz="1950" b="0">
                <a:solidFill>
                  <a:srgbClr val="052A42"/>
                </a:solidFill>
                <a:latin typeface="Arial"/>
                <a:ea typeface="Arial"/>
                <a:cs typeface="Arial"/>
              </a:defRPr>
            </a:lvl8pPr>
            <a:lvl9pPr>
              <a:defRPr sz="1950" b="0">
                <a:solidFill>
                  <a:srgbClr val="052A42"/>
                </a:solidFill>
                <a:latin typeface="Arial"/>
                <a:ea typeface="Arial"/>
                <a:cs typeface="Arial"/>
              </a:defRPr>
            </a:lvl9pPr>
          </a:lstStyle>
          <a:p>
            <a:pPr>
              <a:defRPr sz="1950" b="0">
                <a:solidFill>
                  <a:srgbClr val="052A42"/>
                </a:solidFill>
                <a:latin typeface="Arial"/>
                <a:ea typeface="Arial"/>
                <a:cs typeface="Arial"/>
              </a:defRPr>
            </a:pPr>
            <a:r>
              <a:rPr sz="1950" b="0">
                <a:solidFill>
                  <a:srgbClr val="052A42"/>
                </a:solidFill>
                <a:latin typeface="Arial"/>
                <a:ea typeface="Arial"/>
                <a:cs typeface="Arial"/>
              </a:rPr>
              <a:t>Procedure duration</a:t>
            </a:r>
          </a:p>
        </p:txBody>
      </p:sp>
      <p:sp>
        <p:nvSpPr>
          <p:cNvPr id="22" name="Contrast volume marker">
            <a:extLst>
              <a:ext uri="{FF2B5EF4-FFF2-40B4-BE49-F238E27FC236}">
                <a16:creationId xmlns:a16="http://schemas.microsoft.com/office/drawing/2014/main" id="{F36BCD33-BD45-F030-8BF1-94A7A22FF80A}"/>
              </a:ext>
            </a:extLst>
          </p:cNvPr>
          <p:cNvSpPr>
            <a:spLocks noGrp="1"/>
          </p:cNvSpPr>
          <p:nvPr/>
        </p:nvSpPr>
        <p:spPr>
          <a:xfrm>
            <a:off x="7667625" y="3067050"/>
            <a:ext cx="66675" cy="66675"/>
          </a:xfrm>
          <a:prstGeom prst="rect">
            <a:avLst/>
          </a:prstGeom>
          <a:solidFill>
            <a:srgbClr val="35BDCF"/>
          </a:solidFill>
          <a:ln w="0">
            <a:noFill/>
            <a:prstDash val="solid"/>
          </a:ln>
        </p:spPr>
      </p:sp>
      <p:sp>
        <p:nvSpPr>
          <p:cNvPr id="23" name="Contrast volume">
            <a:extLst>
              <a:ext uri="{FF2B5EF4-FFF2-40B4-BE49-F238E27FC236}">
                <a16:creationId xmlns:a16="http://schemas.microsoft.com/office/drawing/2014/main" id="{BD7EA826-950F-B79B-2613-0FB1C2138979}"/>
              </a:ext>
            </a:extLst>
          </p:cNvPr>
          <p:cNvSpPr>
            <a:spLocks noGrp="1"/>
          </p:cNvSpPr>
          <p:nvPr/>
        </p:nvSpPr>
        <p:spPr>
          <a:xfrm>
            <a:off x="7886700" y="2971800"/>
            <a:ext cx="3848100" cy="333375"/>
          </a:xfrm>
          <a:prstGeom prst="rect">
            <a:avLst/>
          </a:prstGeom>
          <a:noFill/>
          <a:ln w="0">
            <a:noFill/>
            <a:prstDash val="solid"/>
          </a:ln>
        </p:spPr>
        <p:txBody>
          <a:bodyPr lIns="0" tIns="0" rIns="0" bIns="0"/>
          <a:lstStyle>
            <a:defPPr>
              <a:defRPr sz="1950" b="0">
                <a:solidFill>
                  <a:srgbClr val="052A42"/>
                </a:solidFill>
                <a:latin typeface="Arial"/>
                <a:ea typeface="Arial"/>
                <a:cs typeface="Arial"/>
              </a:defRPr>
            </a:defPPr>
            <a:lvl1pPr>
              <a:defRPr sz="1950" b="0">
                <a:solidFill>
                  <a:srgbClr val="052A42"/>
                </a:solidFill>
                <a:latin typeface="Arial"/>
                <a:ea typeface="Arial"/>
                <a:cs typeface="Arial"/>
              </a:defRPr>
            </a:lvl1pPr>
            <a:lvl2pPr>
              <a:defRPr sz="1950" b="0">
                <a:solidFill>
                  <a:srgbClr val="052A42"/>
                </a:solidFill>
                <a:latin typeface="Arial"/>
                <a:ea typeface="Arial"/>
                <a:cs typeface="Arial"/>
              </a:defRPr>
            </a:lvl2pPr>
            <a:lvl3pPr>
              <a:defRPr sz="1950" b="0">
                <a:solidFill>
                  <a:srgbClr val="052A42"/>
                </a:solidFill>
                <a:latin typeface="Arial"/>
                <a:ea typeface="Arial"/>
                <a:cs typeface="Arial"/>
              </a:defRPr>
            </a:lvl3pPr>
            <a:lvl4pPr>
              <a:defRPr sz="1950" b="0">
                <a:solidFill>
                  <a:srgbClr val="052A42"/>
                </a:solidFill>
                <a:latin typeface="Arial"/>
                <a:ea typeface="Arial"/>
                <a:cs typeface="Arial"/>
              </a:defRPr>
            </a:lvl4pPr>
            <a:lvl5pPr>
              <a:defRPr sz="1950" b="0">
                <a:solidFill>
                  <a:srgbClr val="052A42"/>
                </a:solidFill>
                <a:latin typeface="Arial"/>
                <a:ea typeface="Arial"/>
                <a:cs typeface="Arial"/>
              </a:defRPr>
            </a:lvl5pPr>
            <a:lvl6pPr>
              <a:defRPr sz="1950" b="0">
                <a:solidFill>
                  <a:srgbClr val="052A42"/>
                </a:solidFill>
                <a:latin typeface="Arial"/>
                <a:ea typeface="Arial"/>
                <a:cs typeface="Arial"/>
              </a:defRPr>
            </a:lvl6pPr>
            <a:lvl7pPr>
              <a:defRPr sz="1950" b="0">
                <a:solidFill>
                  <a:srgbClr val="052A42"/>
                </a:solidFill>
                <a:latin typeface="Arial"/>
                <a:ea typeface="Arial"/>
                <a:cs typeface="Arial"/>
              </a:defRPr>
            </a:lvl7pPr>
            <a:lvl8pPr>
              <a:defRPr sz="1950" b="0">
                <a:solidFill>
                  <a:srgbClr val="052A42"/>
                </a:solidFill>
                <a:latin typeface="Arial"/>
                <a:ea typeface="Arial"/>
                <a:cs typeface="Arial"/>
              </a:defRPr>
            </a:lvl8pPr>
            <a:lvl9pPr>
              <a:defRPr sz="1950" b="0">
                <a:solidFill>
                  <a:srgbClr val="052A42"/>
                </a:solidFill>
                <a:latin typeface="Arial"/>
                <a:ea typeface="Arial"/>
                <a:cs typeface="Arial"/>
              </a:defRPr>
            </a:lvl9pPr>
          </a:lstStyle>
          <a:p>
            <a:pPr>
              <a:defRPr sz="1950" b="0">
                <a:solidFill>
                  <a:srgbClr val="052A42"/>
                </a:solidFill>
                <a:latin typeface="Arial"/>
                <a:ea typeface="Arial"/>
                <a:cs typeface="Arial"/>
              </a:defRPr>
            </a:pPr>
            <a:r>
              <a:rPr sz="1950" b="0">
                <a:solidFill>
                  <a:srgbClr val="052A42"/>
                </a:solidFill>
                <a:latin typeface="Arial"/>
                <a:ea typeface="Arial"/>
                <a:cs typeface="Arial"/>
              </a:rPr>
              <a:t>Contrast volume</a:t>
            </a:r>
          </a:p>
        </p:txBody>
      </p:sp>
      <p:sp>
        <p:nvSpPr>
          <p:cNvPr id="24" name="Invasive-procedure&#10;radiation dose marker">
            <a:extLst>
              <a:ext uri="{FF2B5EF4-FFF2-40B4-BE49-F238E27FC236}">
                <a16:creationId xmlns:a16="http://schemas.microsoft.com/office/drawing/2014/main" id="{A0114D0D-956E-D653-57EC-2FAEA735A65D}"/>
              </a:ext>
            </a:extLst>
          </p:cNvPr>
          <p:cNvSpPr>
            <a:spLocks noGrp="1"/>
          </p:cNvSpPr>
          <p:nvPr/>
        </p:nvSpPr>
        <p:spPr>
          <a:xfrm>
            <a:off x="7667625" y="3733800"/>
            <a:ext cx="66675" cy="66675"/>
          </a:xfrm>
          <a:prstGeom prst="rect">
            <a:avLst/>
          </a:prstGeom>
          <a:solidFill>
            <a:srgbClr val="35BDCF"/>
          </a:solidFill>
          <a:ln w="0">
            <a:noFill/>
            <a:prstDash val="solid"/>
          </a:ln>
        </p:spPr>
      </p:sp>
      <p:sp>
        <p:nvSpPr>
          <p:cNvPr id="25" name="Invasive-procedure&#10;radiation dose">
            <a:extLst>
              <a:ext uri="{FF2B5EF4-FFF2-40B4-BE49-F238E27FC236}">
                <a16:creationId xmlns:a16="http://schemas.microsoft.com/office/drawing/2014/main" id="{E29395AF-F028-933D-EB60-B8B2231903F6}"/>
              </a:ext>
            </a:extLst>
          </p:cNvPr>
          <p:cNvSpPr>
            <a:spLocks noGrp="1"/>
          </p:cNvSpPr>
          <p:nvPr/>
        </p:nvSpPr>
        <p:spPr>
          <a:xfrm>
            <a:off x="7886700" y="3638550"/>
            <a:ext cx="3848100" cy="666750"/>
          </a:xfrm>
          <a:prstGeom prst="rect">
            <a:avLst/>
          </a:prstGeom>
          <a:noFill/>
          <a:ln w="0">
            <a:noFill/>
            <a:prstDash val="solid"/>
          </a:ln>
        </p:spPr>
        <p:txBody>
          <a:bodyPr lIns="0" tIns="0" rIns="0" bIns="0"/>
          <a:lstStyle>
            <a:defPPr>
              <a:defRPr sz="1950" b="0">
                <a:solidFill>
                  <a:srgbClr val="052A42"/>
                </a:solidFill>
                <a:latin typeface="Arial"/>
                <a:ea typeface="Arial"/>
                <a:cs typeface="Arial"/>
              </a:defRPr>
            </a:defPPr>
            <a:lvl1pPr>
              <a:defRPr sz="1950" b="0">
                <a:solidFill>
                  <a:srgbClr val="052A42"/>
                </a:solidFill>
                <a:latin typeface="Arial"/>
                <a:ea typeface="Arial"/>
                <a:cs typeface="Arial"/>
              </a:defRPr>
            </a:lvl1pPr>
            <a:lvl2pPr>
              <a:defRPr sz="1950" b="0">
                <a:solidFill>
                  <a:srgbClr val="052A42"/>
                </a:solidFill>
                <a:latin typeface="Arial"/>
                <a:ea typeface="Arial"/>
                <a:cs typeface="Arial"/>
              </a:defRPr>
            </a:lvl2pPr>
            <a:lvl3pPr>
              <a:defRPr sz="1950" b="0">
                <a:solidFill>
                  <a:srgbClr val="052A42"/>
                </a:solidFill>
                <a:latin typeface="Arial"/>
                <a:ea typeface="Arial"/>
                <a:cs typeface="Arial"/>
              </a:defRPr>
            </a:lvl3pPr>
            <a:lvl4pPr>
              <a:defRPr sz="1950" b="0">
                <a:solidFill>
                  <a:srgbClr val="052A42"/>
                </a:solidFill>
                <a:latin typeface="Arial"/>
                <a:ea typeface="Arial"/>
                <a:cs typeface="Arial"/>
              </a:defRPr>
            </a:lvl4pPr>
            <a:lvl5pPr>
              <a:defRPr sz="1950" b="0">
                <a:solidFill>
                  <a:srgbClr val="052A42"/>
                </a:solidFill>
                <a:latin typeface="Arial"/>
                <a:ea typeface="Arial"/>
                <a:cs typeface="Arial"/>
              </a:defRPr>
            </a:lvl5pPr>
            <a:lvl6pPr>
              <a:defRPr sz="1950" b="0">
                <a:solidFill>
                  <a:srgbClr val="052A42"/>
                </a:solidFill>
                <a:latin typeface="Arial"/>
                <a:ea typeface="Arial"/>
                <a:cs typeface="Arial"/>
              </a:defRPr>
            </a:lvl6pPr>
            <a:lvl7pPr>
              <a:defRPr sz="1950" b="0">
                <a:solidFill>
                  <a:srgbClr val="052A42"/>
                </a:solidFill>
                <a:latin typeface="Arial"/>
                <a:ea typeface="Arial"/>
                <a:cs typeface="Arial"/>
              </a:defRPr>
            </a:lvl7pPr>
            <a:lvl8pPr>
              <a:defRPr sz="1950" b="0">
                <a:solidFill>
                  <a:srgbClr val="052A42"/>
                </a:solidFill>
                <a:latin typeface="Arial"/>
                <a:ea typeface="Arial"/>
                <a:cs typeface="Arial"/>
              </a:defRPr>
            </a:lvl8pPr>
            <a:lvl9pPr>
              <a:defRPr sz="1950" b="0">
                <a:solidFill>
                  <a:srgbClr val="052A42"/>
                </a:solidFill>
                <a:latin typeface="Arial"/>
                <a:ea typeface="Arial"/>
                <a:cs typeface="Arial"/>
              </a:defRPr>
            </a:lvl9pPr>
          </a:lstStyle>
          <a:p>
            <a:pPr>
              <a:defRPr sz="1950" b="0">
                <a:solidFill>
                  <a:srgbClr val="052A42"/>
                </a:solidFill>
                <a:latin typeface="Arial"/>
                <a:ea typeface="Arial"/>
                <a:cs typeface="Arial"/>
              </a:defRPr>
            </a:pPr>
            <a:r>
              <a:rPr lang="en-US" sz="1950" b="0" dirty="0">
                <a:solidFill>
                  <a:srgbClr val="052A42"/>
                </a:solidFill>
                <a:latin typeface="Arial"/>
                <a:ea typeface="Arial"/>
                <a:cs typeface="Arial"/>
              </a:rPr>
              <a:t>R</a:t>
            </a:r>
            <a:r>
              <a:rPr sz="1950" b="0" dirty="0">
                <a:solidFill>
                  <a:srgbClr val="052A42"/>
                </a:solidFill>
                <a:latin typeface="Arial"/>
                <a:ea typeface="Arial"/>
                <a:cs typeface="Arial"/>
              </a:rPr>
              <a:t>adiation dose</a:t>
            </a:r>
          </a:p>
        </p:txBody>
      </p:sp>
      <p:sp>
        <p:nvSpPr>
          <p:cNvPr id="26" name="Individual components&#10;of the primary endpoint marker">
            <a:extLst>
              <a:ext uri="{FF2B5EF4-FFF2-40B4-BE49-F238E27FC236}">
                <a16:creationId xmlns:a16="http://schemas.microsoft.com/office/drawing/2014/main" id="{0564A9D1-B267-5389-5061-DE898C93FD80}"/>
              </a:ext>
            </a:extLst>
          </p:cNvPr>
          <p:cNvSpPr>
            <a:spLocks noGrp="1"/>
          </p:cNvSpPr>
          <p:nvPr/>
        </p:nvSpPr>
        <p:spPr>
          <a:xfrm>
            <a:off x="7667625" y="4486276"/>
            <a:ext cx="66675" cy="66675"/>
          </a:xfrm>
          <a:prstGeom prst="rect">
            <a:avLst/>
          </a:prstGeom>
          <a:solidFill>
            <a:srgbClr val="35BDCF"/>
          </a:solidFill>
          <a:ln w="0">
            <a:noFill/>
            <a:prstDash val="solid"/>
          </a:ln>
        </p:spPr>
      </p:sp>
      <p:sp>
        <p:nvSpPr>
          <p:cNvPr id="27" name="Individual components&#10;of the primary endpoint">
            <a:extLst>
              <a:ext uri="{FF2B5EF4-FFF2-40B4-BE49-F238E27FC236}">
                <a16:creationId xmlns:a16="http://schemas.microsoft.com/office/drawing/2014/main" id="{0E192D93-7F3E-FC26-B4C9-AACF05E3EDDA}"/>
              </a:ext>
            </a:extLst>
          </p:cNvPr>
          <p:cNvSpPr>
            <a:spLocks noGrp="1"/>
          </p:cNvSpPr>
          <p:nvPr/>
        </p:nvSpPr>
        <p:spPr>
          <a:xfrm>
            <a:off x="7886700" y="4391026"/>
            <a:ext cx="3848100" cy="666750"/>
          </a:xfrm>
          <a:prstGeom prst="rect">
            <a:avLst/>
          </a:prstGeom>
          <a:noFill/>
          <a:ln w="0">
            <a:noFill/>
            <a:prstDash val="solid"/>
          </a:ln>
        </p:spPr>
        <p:txBody>
          <a:bodyPr lIns="0" tIns="0" rIns="0" bIns="0"/>
          <a:lstStyle>
            <a:defPPr>
              <a:defRPr sz="1950" b="0">
                <a:solidFill>
                  <a:srgbClr val="052A42"/>
                </a:solidFill>
                <a:latin typeface="Arial"/>
                <a:ea typeface="Arial"/>
                <a:cs typeface="Arial"/>
              </a:defRPr>
            </a:defPPr>
            <a:lvl1pPr>
              <a:defRPr sz="1950" b="0">
                <a:solidFill>
                  <a:srgbClr val="052A42"/>
                </a:solidFill>
                <a:latin typeface="Arial"/>
                <a:ea typeface="Arial"/>
                <a:cs typeface="Arial"/>
              </a:defRPr>
            </a:lvl1pPr>
            <a:lvl2pPr>
              <a:defRPr sz="1950" b="0">
                <a:solidFill>
                  <a:srgbClr val="052A42"/>
                </a:solidFill>
                <a:latin typeface="Arial"/>
                <a:ea typeface="Arial"/>
                <a:cs typeface="Arial"/>
              </a:defRPr>
            </a:lvl2pPr>
            <a:lvl3pPr>
              <a:defRPr sz="1950" b="0">
                <a:solidFill>
                  <a:srgbClr val="052A42"/>
                </a:solidFill>
                <a:latin typeface="Arial"/>
                <a:ea typeface="Arial"/>
                <a:cs typeface="Arial"/>
              </a:defRPr>
            </a:lvl3pPr>
            <a:lvl4pPr>
              <a:defRPr sz="1950" b="0">
                <a:solidFill>
                  <a:srgbClr val="052A42"/>
                </a:solidFill>
                <a:latin typeface="Arial"/>
                <a:ea typeface="Arial"/>
                <a:cs typeface="Arial"/>
              </a:defRPr>
            </a:lvl4pPr>
            <a:lvl5pPr>
              <a:defRPr sz="1950" b="0">
                <a:solidFill>
                  <a:srgbClr val="052A42"/>
                </a:solidFill>
                <a:latin typeface="Arial"/>
                <a:ea typeface="Arial"/>
                <a:cs typeface="Arial"/>
              </a:defRPr>
            </a:lvl5pPr>
            <a:lvl6pPr>
              <a:defRPr sz="1950" b="0">
                <a:solidFill>
                  <a:srgbClr val="052A42"/>
                </a:solidFill>
                <a:latin typeface="Arial"/>
                <a:ea typeface="Arial"/>
                <a:cs typeface="Arial"/>
              </a:defRPr>
            </a:lvl6pPr>
            <a:lvl7pPr>
              <a:defRPr sz="1950" b="0">
                <a:solidFill>
                  <a:srgbClr val="052A42"/>
                </a:solidFill>
                <a:latin typeface="Arial"/>
                <a:ea typeface="Arial"/>
                <a:cs typeface="Arial"/>
              </a:defRPr>
            </a:lvl7pPr>
            <a:lvl8pPr>
              <a:defRPr sz="1950" b="0">
                <a:solidFill>
                  <a:srgbClr val="052A42"/>
                </a:solidFill>
                <a:latin typeface="Arial"/>
                <a:ea typeface="Arial"/>
                <a:cs typeface="Arial"/>
              </a:defRPr>
            </a:lvl8pPr>
            <a:lvl9pPr>
              <a:defRPr sz="1950" b="0">
                <a:solidFill>
                  <a:srgbClr val="052A42"/>
                </a:solidFill>
                <a:latin typeface="Arial"/>
                <a:ea typeface="Arial"/>
                <a:cs typeface="Arial"/>
              </a:defRPr>
            </a:lvl9pPr>
          </a:lstStyle>
          <a:p>
            <a:pPr>
              <a:defRPr sz="1950" b="0">
                <a:solidFill>
                  <a:srgbClr val="052A42"/>
                </a:solidFill>
                <a:latin typeface="Arial"/>
                <a:ea typeface="Arial"/>
                <a:cs typeface="Arial"/>
              </a:defRPr>
            </a:pPr>
            <a:r>
              <a:rPr sz="1950" b="0">
                <a:solidFill>
                  <a:srgbClr val="052A42"/>
                </a:solidFill>
                <a:latin typeface="Arial"/>
                <a:ea typeface="Arial"/>
                <a:cs typeface="Arial"/>
              </a:rPr>
              <a:t>Individual components</a:t>
            </a:r>
          </a:p>
          <a:p>
            <a:pPr>
              <a:defRPr sz="1950" b="0">
                <a:solidFill>
                  <a:srgbClr val="052A42"/>
                </a:solidFill>
                <a:latin typeface="Arial"/>
                <a:ea typeface="Arial"/>
                <a:cs typeface="Arial"/>
              </a:defRPr>
            </a:pPr>
            <a:r>
              <a:rPr sz="1950" b="0">
                <a:solidFill>
                  <a:srgbClr val="052A42"/>
                </a:solidFill>
                <a:latin typeface="Arial"/>
                <a:ea typeface="Arial"/>
                <a:cs typeface="Arial"/>
              </a:rPr>
              <a:t>of the primary endpoint</a:t>
            </a:r>
          </a:p>
        </p:txBody>
      </p:sp>
      <p:sp>
        <p:nvSpPr>
          <p:cNvPr id="28" name="Footnote divider">
            <a:extLst>
              <a:ext uri="{FF2B5EF4-FFF2-40B4-BE49-F238E27FC236}">
                <a16:creationId xmlns:a16="http://schemas.microsoft.com/office/drawing/2014/main" id="{2BE12C53-36FA-805C-5C8F-123692CFC9F0}"/>
              </a:ext>
            </a:extLst>
          </p:cNvPr>
          <p:cNvSpPr>
            <a:spLocks noGrp="1"/>
          </p:cNvSpPr>
          <p:nvPr/>
        </p:nvSpPr>
        <p:spPr>
          <a:xfrm>
            <a:off x="381000" y="6096000"/>
            <a:ext cx="11430000" cy="19050"/>
          </a:xfrm>
          <a:prstGeom prst="rect">
            <a:avLst/>
          </a:prstGeom>
          <a:solidFill>
            <a:srgbClr val="DCE4EA"/>
          </a:solidFill>
          <a:ln w="0">
            <a:noFill/>
            <a:prstDash val="solid"/>
          </a:ln>
        </p:spPr>
      </p:sp>
    </p:spTree>
    <p:extLst>
      <p:ext uri="{BB962C8B-B14F-4D97-AF65-F5344CB8AC3E}">
        <p14:creationId xmlns:p14="http://schemas.microsoft.com/office/powerpoint/2010/main" val="813012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 name="Title">
            <a:extLst>
              <a:ext uri="{FF2B5EF4-FFF2-40B4-BE49-F238E27FC236}">
                <a16:creationId xmlns:a16="http://schemas.microsoft.com/office/drawing/2014/main" id="{F17084A9-ACCC-4A28-B0F6-7614FCC37A90}"/>
              </a:ext>
            </a:extLst>
          </p:cNvPr>
          <p:cNvSpPr>
            <a:spLocks noGrp="1"/>
          </p:cNvSpPr>
          <p:nvPr/>
        </p:nvSpPr>
        <p:spPr>
          <a:xfrm>
            <a:off x="381000" y="266700"/>
            <a:ext cx="11430000" cy="619125"/>
          </a:xfrm>
          <a:prstGeom prst="rect">
            <a:avLst/>
          </a:prstGeom>
          <a:noFill/>
          <a:ln w="0">
            <a:noFill/>
            <a:prstDash val="solid"/>
          </a:ln>
        </p:spPr>
        <p:txBody>
          <a:bodyPr lIns="0" tIns="0" rIns="0" bIns="0"/>
          <a:lstStyle>
            <a:defPPr algn="l">
              <a:defRPr sz="3150" b="1">
                <a:solidFill>
                  <a:srgbClr val="052A42"/>
                </a:solidFill>
                <a:latin typeface="Arial"/>
                <a:ea typeface="Arial"/>
                <a:cs typeface="Arial"/>
              </a:defRPr>
            </a:defPPr>
            <a:lvl1pPr algn="l">
              <a:defRPr sz="3150" b="1">
                <a:solidFill>
                  <a:srgbClr val="052A42"/>
                </a:solidFill>
                <a:latin typeface="Arial"/>
                <a:ea typeface="Arial"/>
                <a:cs typeface="Arial"/>
              </a:defRPr>
            </a:lvl1pPr>
            <a:lvl2pPr algn="l">
              <a:defRPr sz="3150" b="1">
                <a:solidFill>
                  <a:srgbClr val="052A42"/>
                </a:solidFill>
                <a:latin typeface="Arial"/>
                <a:ea typeface="Arial"/>
                <a:cs typeface="Arial"/>
              </a:defRPr>
            </a:lvl2pPr>
            <a:lvl3pPr algn="l">
              <a:defRPr sz="3150" b="1">
                <a:solidFill>
                  <a:srgbClr val="052A42"/>
                </a:solidFill>
                <a:latin typeface="Arial"/>
                <a:ea typeface="Arial"/>
                <a:cs typeface="Arial"/>
              </a:defRPr>
            </a:lvl3pPr>
            <a:lvl4pPr algn="l">
              <a:defRPr sz="3150" b="1">
                <a:solidFill>
                  <a:srgbClr val="052A42"/>
                </a:solidFill>
                <a:latin typeface="Arial"/>
                <a:ea typeface="Arial"/>
                <a:cs typeface="Arial"/>
              </a:defRPr>
            </a:lvl4pPr>
            <a:lvl5pPr algn="l">
              <a:defRPr sz="3150" b="1">
                <a:solidFill>
                  <a:srgbClr val="052A42"/>
                </a:solidFill>
                <a:latin typeface="Arial"/>
                <a:ea typeface="Arial"/>
                <a:cs typeface="Arial"/>
              </a:defRPr>
            </a:lvl5pPr>
            <a:lvl6pPr algn="l">
              <a:defRPr sz="3150" b="1">
                <a:solidFill>
                  <a:srgbClr val="052A42"/>
                </a:solidFill>
                <a:latin typeface="Arial"/>
                <a:ea typeface="Arial"/>
                <a:cs typeface="Arial"/>
              </a:defRPr>
            </a:lvl6pPr>
            <a:lvl7pPr algn="l">
              <a:defRPr sz="3150" b="1">
                <a:solidFill>
                  <a:srgbClr val="052A42"/>
                </a:solidFill>
                <a:latin typeface="Arial"/>
                <a:ea typeface="Arial"/>
                <a:cs typeface="Arial"/>
              </a:defRPr>
            </a:lvl7pPr>
            <a:lvl8pPr algn="l">
              <a:defRPr sz="3150" b="1">
                <a:solidFill>
                  <a:srgbClr val="052A42"/>
                </a:solidFill>
                <a:latin typeface="Arial"/>
                <a:ea typeface="Arial"/>
                <a:cs typeface="Arial"/>
              </a:defRPr>
            </a:lvl8pPr>
            <a:lvl9pPr algn="l">
              <a:defRPr sz="315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052A42"/>
                </a:solidFill>
                <a:latin typeface="Arial"/>
                <a:ea typeface="Arial"/>
                <a:cs typeface="Arial"/>
              </a:defRPr>
            </a:pPr>
            <a:r>
              <a:rPr kumimoji="0" sz="3150" b="1" i="0" u="none" strike="noStrike" kern="1200" cap="none" spc="0" normalizeH="0" baseline="0" noProof="0">
                <a:ln>
                  <a:noFill/>
                </a:ln>
                <a:solidFill>
                  <a:srgbClr val="052A42"/>
                </a:solidFill>
                <a:effectLst/>
                <a:uLnTx/>
                <a:uFillTx/>
                <a:latin typeface="Arial"/>
                <a:ea typeface="Arial"/>
                <a:cs typeface="Arial"/>
              </a:rPr>
              <a:t>Two imaging approaches to guide PCI</a:t>
            </a:r>
          </a:p>
        </p:txBody>
      </p:sp>
      <p:sp>
        <p:nvSpPr>
          <p:cNvPr id="2" name="CT header">
            <a:extLst>
              <a:ext uri="{FF2B5EF4-FFF2-40B4-BE49-F238E27FC236}">
                <a16:creationId xmlns:a16="http://schemas.microsoft.com/office/drawing/2014/main" id="{E28A98DB-BCEB-4755-A4F8-47BC017F1A57}"/>
              </a:ext>
            </a:extLst>
          </p:cNvPr>
          <p:cNvSpPr>
            <a:spLocks noGrp="1"/>
          </p:cNvSpPr>
          <p:nvPr/>
        </p:nvSpPr>
        <p:spPr>
          <a:xfrm>
            <a:off x="609600" y="1200150"/>
            <a:ext cx="5238750" cy="400050"/>
          </a:xfrm>
          <a:prstGeom prst="rect">
            <a:avLst/>
          </a:prstGeom>
          <a:noFill/>
          <a:ln w="0">
            <a:noFill/>
            <a:prstDash val="solid"/>
          </a:ln>
        </p:spPr>
        <p:txBody>
          <a:bodyPr lIns="0" tIns="0" rIns="0" bIns="0"/>
          <a:lstStyle>
            <a:defPPr algn="l">
              <a:defRPr sz="2400" b="1">
                <a:solidFill>
                  <a:srgbClr val="20AEC2"/>
                </a:solidFill>
                <a:latin typeface="Arial"/>
                <a:ea typeface="Arial"/>
                <a:cs typeface="Arial"/>
              </a:defRPr>
            </a:defPPr>
            <a:lvl1pPr algn="l">
              <a:defRPr sz="2400" b="1">
                <a:solidFill>
                  <a:srgbClr val="20AEC2"/>
                </a:solidFill>
                <a:latin typeface="Arial"/>
                <a:ea typeface="Arial"/>
                <a:cs typeface="Arial"/>
              </a:defRPr>
            </a:lvl1pPr>
            <a:lvl2pPr algn="l">
              <a:defRPr sz="2400" b="1">
                <a:solidFill>
                  <a:srgbClr val="20AEC2"/>
                </a:solidFill>
                <a:latin typeface="Arial"/>
                <a:ea typeface="Arial"/>
                <a:cs typeface="Arial"/>
              </a:defRPr>
            </a:lvl2pPr>
            <a:lvl3pPr algn="l">
              <a:defRPr sz="2400" b="1">
                <a:solidFill>
                  <a:srgbClr val="20AEC2"/>
                </a:solidFill>
                <a:latin typeface="Arial"/>
                <a:ea typeface="Arial"/>
                <a:cs typeface="Arial"/>
              </a:defRPr>
            </a:lvl3pPr>
            <a:lvl4pPr algn="l">
              <a:defRPr sz="2400" b="1">
                <a:solidFill>
                  <a:srgbClr val="20AEC2"/>
                </a:solidFill>
                <a:latin typeface="Arial"/>
                <a:ea typeface="Arial"/>
                <a:cs typeface="Arial"/>
              </a:defRPr>
            </a:lvl4pPr>
            <a:lvl5pPr algn="l">
              <a:defRPr sz="2400" b="1">
                <a:solidFill>
                  <a:srgbClr val="20AEC2"/>
                </a:solidFill>
                <a:latin typeface="Arial"/>
                <a:ea typeface="Arial"/>
                <a:cs typeface="Arial"/>
              </a:defRPr>
            </a:lvl5pPr>
            <a:lvl6pPr algn="l">
              <a:defRPr sz="2400" b="1">
                <a:solidFill>
                  <a:srgbClr val="20AEC2"/>
                </a:solidFill>
                <a:latin typeface="Arial"/>
                <a:ea typeface="Arial"/>
                <a:cs typeface="Arial"/>
              </a:defRPr>
            </a:lvl6pPr>
            <a:lvl7pPr algn="l">
              <a:defRPr sz="2400" b="1">
                <a:solidFill>
                  <a:srgbClr val="20AEC2"/>
                </a:solidFill>
                <a:latin typeface="Arial"/>
                <a:ea typeface="Arial"/>
                <a:cs typeface="Arial"/>
              </a:defRPr>
            </a:lvl7pPr>
            <a:lvl8pPr algn="l">
              <a:defRPr sz="2400" b="1">
                <a:solidFill>
                  <a:srgbClr val="20AEC2"/>
                </a:solidFill>
                <a:latin typeface="Arial"/>
                <a:ea typeface="Arial"/>
                <a:cs typeface="Arial"/>
              </a:defRPr>
            </a:lvl8pPr>
            <a:lvl9pPr algn="l">
              <a:defRPr sz="2400" b="1">
                <a:solidFill>
                  <a:srgbClr val="20AEC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20AEC2"/>
                </a:solidFill>
                <a:latin typeface="Arial"/>
                <a:ea typeface="Arial"/>
                <a:cs typeface="Arial"/>
              </a:defRPr>
            </a:pPr>
            <a:r>
              <a:rPr kumimoji="0" sz="2400" b="1" i="0" u="none" strike="noStrike" kern="1200" cap="none" spc="0" normalizeH="0" baseline="0" noProof="0">
                <a:ln>
                  <a:noFill/>
                </a:ln>
                <a:solidFill>
                  <a:srgbClr val="20AEC2"/>
                </a:solidFill>
                <a:effectLst/>
                <a:uLnTx/>
                <a:uFillTx/>
                <a:latin typeface="Arial"/>
                <a:ea typeface="Arial"/>
                <a:cs typeface="Arial"/>
              </a:rPr>
              <a:t>CT-guided PCI</a:t>
            </a:r>
          </a:p>
        </p:txBody>
      </p:sp>
      <p:sp>
        <p:nvSpPr>
          <p:cNvPr id="3" name="IVUS header">
            <a:extLst>
              <a:ext uri="{FF2B5EF4-FFF2-40B4-BE49-F238E27FC236}">
                <a16:creationId xmlns:a16="http://schemas.microsoft.com/office/drawing/2014/main" id="{37252385-AC78-49CD-B1E1-CBBDA1F12BD5}"/>
              </a:ext>
            </a:extLst>
          </p:cNvPr>
          <p:cNvSpPr>
            <a:spLocks noGrp="1"/>
          </p:cNvSpPr>
          <p:nvPr/>
        </p:nvSpPr>
        <p:spPr>
          <a:xfrm>
            <a:off x="6581775" y="1200150"/>
            <a:ext cx="5238750" cy="400050"/>
          </a:xfrm>
          <a:prstGeom prst="rect">
            <a:avLst/>
          </a:prstGeom>
          <a:noFill/>
          <a:ln w="0">
            <a:noFill/>
            <a:prstDash val="solid"/>
          </a:ln>
        </p:spPr>
        <p:txBody>
          <a:bodyPr lIns="0" tIns="0" rIns="0" bIns="0"/>
          <a:lstStyle>
            <a:defPPr algn="l">
              <a:defRPr sz="2400" b="1">
                <a:solidFill>
                  <a:srgbClr val="FF3554"/>
                </a:solidFill>
                <a:latin typeface="Arial"/>
                <a:ea typeface="Arial"/>
                <a:cs typeface="Arial"/>
              </a:defRPr>
            </a:defPPr>
            <a:lvl1pPr algn="l">
              <a:defRPr sz="2400" b="1">
                <a:solidFill>
                  <a:srgbClr val="FF3554"/>
                </a:solidFill>
                <a:latin typeface="Arial"/>
                <a:ea typeface="Arial"/>
                <a:cs typeface="Arial"/>
              </a:defRPr>
            </a:lvl1pPr>
            <a:lvl2pPr algn="l">
              <a:defRPr sz="2400" b="1">
                <a:solidFill>
                  <a:srgbClr val="FF3554"/>
                </a:solidFill>
                <a:latin typeface="Arial"/>
                <a:ea typeface="Arial"/>
                <a:cs typeface="Arial"/>
              </a:defRPr>
            </a:lvl2pPr>
            <a:lvl3pPr algn="l">
              <a:defRPr sz="2400" b="1">
                <a:solidFill>
                  <a:srgbClr val="FF3554"/>
                </a:solidFill>
                <a:latin typeface="Arial"/>
                <a:ea typeface="Arial"/>
                <a:cs typeface="Arial"/>
              </a:defRPr>
            </a:lvl3pPr>
            <a:lvl4pPr algn="l">
              <a:defRPr sz="2400" b="1">
                <a:solidFill>
                  <a:srgbClr val="FF3554"/>
                </a:solidFill>
                <a:latin typeface="Arial"/>
                <a:ea typeface="Arial"/>
                <a:cs typeface="Arial"/>
              </a:defRPr>
            </a:lvl4pPr>
            <a:lvl5pPr algn="l">
              <a:defRPr sz="2400" b="1">
                <a:solidFill>
                  <a:srgbClr val="FF3554"/>
                </a:solidFill>
                <a:latin typeface="Arial"/>
                <a:ea typeface="Arial"/>
                <a:cs typeface="Arial"/>
              </a:defRPr>
            </a:lvl5pPr>
            <a:lvl6pPr algn="l">
              <a:defRPr sz="2400" b="1">
                <a:solidFill>
                  <a:srgbClr val="FF3554"/>
                </a:solidFill>
                <a:latin typeface="Arial"/>
                <a:ea typeface="Arial"/>
                <a:cs typeface="Arial"/>
              </a:defRPr>
            </a:lvl6pPr>
            <a:lvl7pPr algn="l">
              <a:defRPr sz="2400" b="1">
                <a:solidFill>
                  <a:srgbClr val="FF3554"/>
                </a:solidFill>
                <a:latin typeface="Arial"/>
                <a:ea typeface="Arial"/>
                <a:cs typeface="Arial"/>
              </a:defRPr>
            </a:lvl7pPr>
            <a:lvl8pPr algn="l">
              <a:defRPr sz="2400" b="1">
                <a:solidFill>
                  <a:srgbClr val="FF3554"/>
                </a:solidFill>
                <a:latin typeface="Arial"/>
                <a:ea typeface="Arial"/>
                <a:cs typeface="Arial"/>
              </a:defRPr>
            </a:lvl8pPr>
            <a:lvl9pPr algn="l">
              <a:defRPr sz="2400" b="1">
                <a:solidFill>
                  <a:srgbClr val="FF3554"/>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FF3554"/>
                </a:solidFill>
                <a:latin typeface="Arial"/>
                <a:ea typeface="Arial"/>
                <a:cs typeface="Arial"/>
              </a:defRPr>
            </a:pPr>
            <a:r>
              <a:rPr kumimoji="0" sz="2400" b="1" i="0" u="none" strike="noStrike" kern="1200" cap="none" spc="0" normalizeH="0" baseline="0" noProof="0">
                <a:ln>
                  <a:noFill/>
                </a:ln>
                <a:solidFill>
                  <a:srgbClr val="FF3554"/>
                </a:solidFill>
                <a:effectLst/>
                <a:uLnTx/>
                <a:uFillTx/>
                <a:latin typeface="Arial"/>
                <a:ea typeface="Arial"/>
                <a:cs typeface="Arial"/>
              </a:rPr>
              <a:t>IVUS-guided PCI</a:t>
            </a:r>
          </a:p>
        </p:txBody>
      </p:sp>
      <p:sp>
        <p:nvSpPr>
          <p:cNvPr id="4" name="Central divider">
            <a:extLst>
              <a:ext uri="{FF2B5EF4-FFF2-40B4-BE49-F238E27FC236}">
                <a16:creationId xmlns:a16="http://schemas.microsoft.com/office/drawing/2014/main" id="{D8BBB513-EC0F-4A41-8F5C-CDF78D922994}"/>
              </a:ext>
            </a:extLst>
          </p:cNvPr>
          <p:cNvSpPr>
            <a:spLocks noGrp="1"/>
          </p:cNvSpPr>
          <p:nvPr/>
        </p:nvSpPr>
        <p:spPr>
          <a:xfrm>
            <a:off x="0" y="0"/>
            <a:ext cx="12192000" cy="6858000"/>
          </a:xfrm>
          <a:custGeom>
            <a:avLst/>
            <a:gdLst/>
            <a:ahLst/>
            <a:cxnLst/>
            <a:rect l="0" t="0" r="0" b="0"/>
            <a:pathLst>
              <a:path w="12192000" h="6858000">
                <a:moveTo>
                  <a:pt x="6153150" y="1200150"/>
                </a:moveTo>
                <a:lnTo>
                  <a:pt x="6153150" y="5762625"/>
                </a:lnTo>
              </a:path>
            </a:pathLst>
          </a:custGeom>
          <a:noFill/>
          <a:ln w="9525">
            <a:solidFill>
              <a:srgbClr val="DCE4EA"/>
            </a:solidFill>
            <a:prstDash val="solid"/>
          </a:ln>
        </p:spPr>
      </p:sp>
      <p:sp>
        <p:nvSpPr>
          <p:cNvPr id="7" name="CT timing">
            <a:extLst>
              <a:ext uri="{FF2B5EF4-FFF2-40B4-BE49-F238E27FC236}">
                <a16:creationId xmlns:a16="http://schemas.microsoft.com/office/drawing/2014/main" id="{B477637A-EF64-4A83-BA78-6DBE30372C36}"/>
              </a:ext>
            </a:extLst>
          </p:cNvPr>
          <p:cNvSpPr>
            <a:spLocks noGrp="1"/>
          </p:cNvSpPr>
          <p:nvPr/>
        </p:nvSpPr>
        <p:spPr>
          <a:xfrm>
            <a:off x="2809875" y="1971675"/>
            <a:ext cx="2952750" cy="790575"/>
          </a:xfrm>
          <a:prstGeom prst="rect">
            <a:avLst/>
          </a:prstGeom>
          <a:noFill/>
          <a:ln w="0">
            <a:noFill/>
            <a:prstDash val="solid"/>
          </a:ln>
        </p:spPr>
        <p:txBody>
          <a:bodyPr lIns="0" tIns="0" rIns="0" bIns="0"/>
          <a:lstStyle>
            <a:defPPr algn="l">
              <a:defRPr sz="2100" b="1">
                <a:solidFill>
                  <a:srgbClr val="052A42"/>
                </a:solidFill>
                <a:latin typeface="Arial"/>
                <a:ea typeface="Arial"/>
                <a:cs typeface="Arial"/>
              </a:defRPr>
            </a:defPPr>
            <a:lvl1pPr algn="l">
              <a:defRPr sz="2100" b="1">
                <a:solidFill>
                  <a:srgbClr val="052A42"/>
                </a:solidFill>
                <a:latin typeface="Arial"/>
                <a:ea typeface="Arial"/>
                <a:cs typeface="Arial"/>
              </a:defRPr>
            </a:lvl1pPr>
            <a:lvl2pPr algn="l">
              <a:defRPr sz="2100" b="1">
                <a:solidFill>
                  <a:srgbClr val="052A42"/>
                </a:solidFill>
                <a:latin typeface="Arial"/>
                <a:ea typeface="Arial"/>
                <a:cs typeface="Arial"/>
              </a:defRPr>
            </a:lvl2pPr>
            <a:lvl3pPr algn="l">
              <a:defRPr sz="2100" b="1">
                <a:solidFill>
                  <a:srgbClr val="052A42"/>
                </a:solidFill>
                <a:latin typeface="Arial"/>
                <a:ea typeface="Arial"/>
                <a:cs typeface="Arial"/>
              </a:defRPr>
            </a:lvl3pPr>
            <a:lvl4pPr algn="l">
              <a:defRPr sz="2100" b="1">
                <a:solidFill>
                  <a:srgbClr val="052A42"/>
                </a:solidFill>
                <a:latin typeface="Arial"/>
                <a:ea typeface="Arial"/>
                <a:cs typeface="Arial"/>
              </a:defRPr>
            </a:lvl4pPr>
            <a:lvl5pPr algn="l">
              <a:defRPr sz="2100" b="1">
                <a:solidFill>
                  <a:srgbClr val="052A42"/>
                </a:solidFill>
                <a:latin typeface="Arial"/>
                <a:ea typeface="Arial"/>
                <a:cs typeface="Arial"/>
              </a:defRPr>
            </a:lvl5pPr>
            <a:lvl6pPr algn="l">
              <a:defRPr sz="2100" b="1">
                <a:solidFill>
                  <a:srgbClr val="052A42"/>
                </a:solidFill>
                <a:latin typeface="Arial"/>
                <a:ea typeface="Arial"/>
                <a:cs typeface="Arial"/>
              </a:defRPr>
            </a:lvl6pPr>
            <a:lvl7pPr algn="l">
              <a:defRPr sz="2100" b="1">
                <a:solidFill>
                  <a:srgbClr val="052A42"/>
                </a:solidFill>
                <a:latin typeface="Arial"/>
                <a:ea typeface="Arial"/>
                <a:cs typeface="Arial"/>
              </a:defRPr>
            </a:lvl7pPr>
            <a:lvl8pPr algn="l">
              <a:defRPr sz="2100" b="1">
                <a:solidFill>
                  <a:srgbClr val="052A42"/>
                </a:solidFill>
                <a:latin typeface="Arial"/>
                <a:ea typeface="Arial"/>
                <a:cs typeface="Arial"/>
              </a:defRPr>
            </a:lvl8pPr>
            <a:lvl9pPr algn="l">
              <a:defRPr sz="210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100" b="1">
                <a:solidFill>
                  <a:srgbClr val="052A42"/>
                </a:solidFill>
                <a:latin typeface="Arial"/>
                <a:ea typeface="Arial"/>
                <a:cs typeface="Arial"/>
              </a:defRPr>
            </a:pPr>
            <a:r>
              <a:rPr kumimoji="0" sz="2100" b="1" i="0" u="none" strike="noStrike" kern="1200" cap="none" spc="0" normalizeH="0" baseline="0" noProof="0" dirty="0">
                <a:ln>
                  <a:noFill/>
                </a:ln>
                <a:solidFill>
                  <a:srgbClr val="052A42"/>
                </a:solidFill>
                <a:effectLst/>
                <a:uLnTx/>
                <a:uFillTx/>
                <a:latin typeface="Arial"/>
                <a:ea typeface="Arial"/>
                <a:cs typeface="Arial"/>
              </a:rPr>
              <a:t>Plan reviewed</a:t>
            </a:r>
          </a:p>
          <a:p>
            <a:pPr marL="0" marR="0" lvl="0" indent="0" algn="l" defTabSz="914400" rtl="0" eaLnBrk="1" fontAlgn="auto" latinLnBrk="0" hangingPunct="1">
              <a:lnSpc>
                <a:spcPct val="100000"/>
              </a:lnSpc>
              <a:spcBef>
                <a:spcPts val="0"/>
              </a:spcBef>
              <a:spcAft>
                <a:spcPts val="0"/>
              </a:spcAft>
              <a:buClrTx/>
              <a:buSzTx/>
              <a:buFontTx/>
              <a:buNone/>
              <a:tabLst/>
              <a:defRPr sz="2100" b="1">
                <a:solidFill>
                  <a:srgbClr val="052A42"/>
                </a:solidFill>
                <a:latin typeface="Arial"/>
                <a:ea typeface="Arial"/>
                <a:cs typeface="Arial"/>
              </a:defRPr>
            </a:pPr>
            <a:r>
              <a:rPr kumimoji="0" sz="2100" b="1" i="0" u="none" strike="noStrike" kern="1200" cap="none" spc="0" normalizeH="0" baseline="0" noProof="0" dirty="0">
                <a:ln>
                  <a:noFill/>
                </a:ln>
                <a:solidFill>
                  <a:srgbClr val="052A42"/>
                </a:solidFill>
                <a:effectLst/>
                <a:uLnTx/>
                <a:uFillTx/>
                <a:latin typeface="Arial"/>
                <a:ea typeface="Arial"/>
                <a:cs typeface="Arial"/>
              </a:rPr>
              <a:t>before the procedure</a:t>
            </a:r>
          </a:p>
        </p:txBody>
      </p:sp>
      <p:sp>
        <p:nvSpPr>
          <p:cNvPr id="8" name="CT package">
            <a:extLst>
              <a:ext uri="{FF2B5EF4-FFF2-40B4-BE49-F238E27FC236}">
                <a16:creationId xmlns:a16="http://schemas.microsoft.com/office/drawing/2014/main" id="{E035C0D4-165B-4741-B815-ABA3132A7ADC}"/>
              </a:ext>
            </a:extLst>
          </p:cNvPr>
          <p:cNvSpPr>
            <a:spLocks noGrp="1"/>
          </p:cNvSpPr>
          <p:nvPr/>
        </p:nvSpPr>
        <p:spPr>
          <a:xfrm>
            <a:off x="2809875" y="2943225"/>
            <a:ext cx="2952750" cy="942975"/>
          </a:xfrm>
          <a:prstGeom prst="rect">
            <a:avLst/>
          </a:prstGeom>
          <a:noFill/>
          <a:ln w="0">
            <a:noFill/>
            <a:prstDash val="solid"/>
          </a:ln>
        </p:spPr>
        <p:txBody>
          <a:bodyPr lIns="0" tIns="0" rIns="0" bIns="0"/>
          <a:lstStyle>
            <a:defPPr algn="l">
              <a:defRPr sz="1725" b="0">
                <a:solidFill>
                  <a:srgbClr val="052A42"/>
                </a:solidFill>
                <a:latin typeface="Arial"/>
                <a:ea typeface="Arial"/>
                <a:cs typeface="Arial"/>
              </a:defRPr>
            </a:defPPr>
            <a:lvl1pPr algn="l">
              <a:defRPr sz="1725" b="0">
                <a:solidFill>
                  <a:srgbClr val="052A42"/>
                </a:solidFill>
                <a:latin typeface="Arial"/>
                <a:ea typeface="Arial"/>
                <a:cs typeface="Arial"/>
              </a:defRPr>
            </a:lvl1pPr>
            <a:lvl2pPr algn="l">
              <a:defRPr sz="1725" b="0">
                <a:solidFill>
                  <a:srgbClr val="052A42"/>
                </a:solidFill>
                <a:latin typeface="Arial"/>
                <a:ea typeface="Arial"/>
                <a:cs typeface="Arial"/>
              </a:defRPr>
            </a:lvl2pPr>
            <a:lvl3pPr algn="l">
              <a:defRPr sz="1725" b="0">
                <a:solidFill>
                  <a:srgbClr val="052A42"/>
                </a:solidFill>
                <a:latin typeface="Arial"/>
                <a:ea typeface="Arial"/>
                <a:cs typeface="Arial"/>
              </a:defRPr>
            </a:lvl3pPr>
            <a:lvl4pPr algn="l">
              <a:defRPr sz="1725" b="0">
                <a:solidFill>
                  <a:srgbClr val="052A42"/>
                </a:solidFill>
                <a:latin typeface="Arial"/>
                <a:ea typeface="Arial"/>
                <a:cs typeface="Arial"/>
              </a:defRPr>
            </a:lvl4pPr>
            <a:lvl5pPr algn="l">
              <a:defRPr sz="1725" b="0">
                <a:solidFill>
                  <a:srgbClr val="052A42"/>
                </a:solidFill>
                <a:latin typeface="Arial"/>
                <a:ea typeface="Arial"/>
                <a:cs typeface="Arial"/>
              </a:defRPr>
            </a:lvl5pPr>
            <a:lvl6pPr algn="l">
              <a:defRPr sz="1725" b="0">
                <a:solidFill>
                  <a:srgbClr val="052A42"/>
                </a:solidFill>
                <a:latin typeface="Arial"/>
                <a:ea typeface="Arial"/>
                <a:cs typeface="Arial"/>
              </a:defRPr>
            </a:lvl6pPr>
            <a:lvl7pPr algn="l">
              <a:defRPr sz="1725" b="0">
                <a:solidFill>
                  <a:srgbClr val="052A42"/>
                </a:solidFill>
                <a:latin typeface="Arial"/>
                <a:ea typeface="Arial"/>
                <a:cs typeface="Arial"/>
              </a:defRPr>
            </a:lvl7pPr>
            <a:lvl8pPr algn="l">
              <a:defRPr sz="1725" b="0">
                <a:solidFill>
                  <a:srgbClr val="052A42"/>
                </a:solidFill>
                <a:latin typeface="Arial"/>
                <a:ea typeface="Arial"/>
                <a:cs typeface="Arial"/>
              </a:defRPr>
            </a:lvl8pPr>
            <a:lvl9pPr algn="l">
              <a:defRPr sz="1725"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725" b="0">
                <a:solidFill>
                  <a:srgbClr val="052A42"/>
                </a:solidFill>
                <a:latin typeface="Arial"/>
                <a:ea typeface="Arial"/>
                <a:cs typeface="Arial"/>
              </a:defRPr>
            </a:pPr>
            <a:r>
              <a:rPr kumimoji="0" sz="1725" b="0" i="0" u="none" strike="noStrike" kern="1200" cap="none" spc="0" normalizeH="0" baseline="0" noProof="0" dirty="0">
                <a:ln>
                  <a:noFill/>
                </a:ln>
                <a:solidFill>
                  <a:srgbClr val="052A42"/>
                </a:solidFill>
                <a:effectLst/>
                <a:uLnTx/>
                <a:uFillTx/>
                <a:latin typeface="Arial"/>
                <a:ea typeface="Arial"/>
                <a:cs typeface="Arial"/>
              </a:rPr>
              <a:t>Standardized CT package</a:t>
            </a:r>
          </a:p>
          <a:p>
            <a:pPr marL="0" marR="0" lvl="0" indent="0" algn="l" defTabSz="914400" rtl="0" eaLnBrk="1" fontAlgn="auto" latinLnBrk="0" hangingPunct="1">
              <a:lnSpc>
                <a:spcPct val="100000"/>
              </a:lnSpc>
              <a:spcBef>
                <a:spcPts val="0"/>
              </a:spcBef>
              <a:spcAft>
                <a:spcPts val="0"/>
              </a:spcAft>
              <a:buClrTx/>
              <a:buSzTx/>
              <a:buFontTx/>
              <a:buNone/>
              <a:tabLst/>
              <a:defRPr sz="1725" b="0">
                <a:solidFill>
                  <a:srgbClr val="052A42"/>
                </a:solidFill>
                <a:latin typeface="Arial"/>
                <a:ea typeface="Arial"/>
                <a:cs typeface="Arial"/>
              </a:defRPr>
            </a:pPr>
            <a:r>
              <a:rPr kumimoji="0" sz="1725" b="0" i="0" u="none" strike="noStrike" kern="1200" cap="none" spc="0" normalizeH="0" baseline="0" noProof="0" dirty="0">
                <a:ln>
                  <a:noFill/>
                </a:ln>
                <a:solidFill>
                  <a:srgbClr val="052A42"/>
                </a:solidFill>
                <a:effectLst/>
                <a:uLnTx/>
                <a:uFillTx/>
                <a:latin typeface="Arial"/>
                <a:ea typeface="Arial"/>
                <a:cs typeface="Arial"/>
              </a:rPr>
              <a:t>Anatomy, plaque and</a:t>
            </a:r>
          </a:p>
          <a:p>
            <a:pPr marL="0" marR="0" lvl="0" indent="0" algn="l" defTabSz="914400" rtl="0" eaLnBrk="1" fontAlgn="auto" latinLnBrk="0" hangingPunct="1">
              <a:lnSpc>
                <a:spcPct val="100000"/>
              </a:lnSpc>
              <a:spcBef>
                <a:spcPts val="0"/>
              </a:spcBef>
              <a:spcAft>
                <a:spcPts val="0"/>
              </a:spcAft>
              <a:buClrTx/>
              <a:buSzTx/>
              <a:buFontTx/>
              <a:buNone/>
              <a:tabLst/>
              <a:defRPr sz="1725" b="0">
                <a:solidFill>
                  <a:srgbClr val="052A42"/>
                </a:solidFill>
                <a:latin typeface="Arial"/>
                <a:ea typeface="Arial"/>
                <a:cs typeface="Arial"/>
              </a:defRPr>
            </a:pPr>
            <a:r>
              <a:rPr kumimoji="0" sz="1725" b="0" i="0" u="none" strike="noStrike" kern="1200" cap="none" spc="0" normalizeH="0" baseline="0" noProof="0" dirty="0">
                <a:ln>
                  <a:noFill/>
                </a:ln>
                <a:solidFill>
                  <a:srgbClr val="052A42"/>
                </a:solidFill>
                <a:effectLst/>
                <a:uLnTx/>
                <a:uFillTx/>
                <a:latin typeface="Arial"/>
                <a:ea typeface="Arial"/>
                <a:cs typeface="Arial"/>
              </a:rPr>
              <a:t>FFR</a:t>
            </a:r>
            <a:r>
              <a:rPr kumimoji="0" sz="1725" b="0" i="0" u="none" strike="noStrike" kern="1200" cap="none" spc="0" normalizeH="0" baseline="-25000" noProof="0" dirty="0">
                <a:ln>
                  <a:noFill/>
                </a:ln>
                <a:solidFill>
                  <a:srgbClr val="052A42"/>
                </a:solidFill>
                <a:effectLst/>
                <a:uLnTx/>
                <a:uFillTx/>
                <a:latin typeface="Arial"/>
                <a:ea typeface="Arial"/>
                <a:cs typeface="Arial"/>
              </a:rPr>
              <a:t>CT</a:t>
            </a:r>
            <a:r>
              <a:rPr kumimoji="0" sz="1725" b="0" i="0" u="none" strike="noStrike" kern="1200" cap="none" spc="0" normalizeH="0" baseline="0" noProof="0" dirty="0">
                <a:ln>
                  <a:noFill/>
                </a:ln>
                <a:solidFill>
                  <a:srgbClr val="052A42"/>
                </a:solidFill>
                <a:effectLst/>
                <a:uLnTx/>
                <a:uFillTx/>
                <a:latin typeface="Arial"/>
                <a:ea typeface="Arial"/>
                <a:cs typeface="Arial"/>
              </a:rPr>
              <a:t> Planner</a:t>
            </a:r>
          </a:p>
        </p:txBody>
      </p:sp>
      <p:sp>
        <p:nvSpPr>
          <p:cNvPr id="9" name="IVUS timing">
            <a:extLst>
              <a:ext uri="{FF2B5EF4-FFF2-40B4-BE49-F238E27FC236}">
                <a16:creationId xmlns:a16="http://schemas.microsoft.com/office/drawing/2014/main" id="{D85A54B1-57BB-4C18-B42A-27FE0D57CF05}"/>
              </a:ext>
            </a:extLst>
          </p:cNvPr>
          <p:cNvSpPr>
            <a:spLocks noGrp="1"/>
          </p:cNvSpPr>
          <p:nvPr/>
        </p:nvSpPr>
        <p:spPr>
          <a:xfrm>
            <a:off x="8782050" y="1971675"/>
            <a:ext cx="2933700" cy="790575"/>
          </a:xfrm>
          <a:prstGeom prst="rect">
            <a:avLst/>
          </a:prstGeom>
          <a:noFill/>
          <a:ln w="0">
            <a:noFill/>
            <a:prstDash val="solid"/>
          </a:ln>
        </p:spPr>
        <p:txBody>
          <a:bodyPr lIns="0" tIns="0" rIns="0" bIns="0"/>
          <a:lstStyle>
            <a:defPPr algn="l">
              <a:defRPr sz="2100" b="1">
                <a:solidFill>
                  <a:srgbClr val="052A42"/>
                </a:solidFill>
                <a:latin typeface="Arial"/>
                <a:ea typeface="Arial"/>
                <a:cs typeface="Arial"/>
              </a:defRPr>
            </a:defPPr>
            <a:lvl1pPr algn="l">
              <a:defRPr sz="2100" b="1">
                <a:solidFill>
                  <a:srgbClr val="052A42"/>
                </a:solidFill>
                <a:latin typeface="Arial"/>
                <a:ea typeface="Arial"/>
                <a:cs typeface="Arial"/>
              </a:defRPr>
            </a:lvl1pPr>
            <a:lvl2pPr algn="l">
              <a:defRPr sz="2100" b="1">
                <a:solidFill>
                  <a:srgbClr val="052A42"/>
                </a:solidFill>
                <a:latin typeface="Arial"/>
                <a:ea typeface="Arial"/>
                <a:cs typeface="Arial"/>
              </a:defRPr>
            </a:lvl2pPr>
            <a:lvl3pPr algn="l">
              <a:defRPr sz="2100" b="1">
                <a:solidFill>
                  <a:srgbClr val="052A42"/>
                </a:solidFill>
                <a:latin typeface="Arial"/>
                <a:ea typeface="Arial"/>
                <a:cs typeface="Arial"/>
              </a:defRPr>
            </a:lvl3pPr>
            <a:lvl4pPr algn="l">
              <a:defRPr sz="2100" b="1">
                <a:solidFill>
                  <a:srgbClr val="052A42"/>
                </a:solidFill>
                <a:latin typeface="Arial"/>
                <a:ea typeface="Arial"/>
                <a:cs typeface="Arial"/>
              </a:defRPr>
            </a:lvl4pPr>
            <a:lvl5pPr algn="l">
              <a:defRPr sz="2100" b="1">
                <a:solidFill>
                  <a:srgbClr val="052A42"/>
                </a:solidFill>
                <a:latin typeface="Arial"/>
                <a:ea typeface="Arial"/>
                <a:cs typeface="Arial"/>
              </a:defRPr>
            </a:lvl5pPr>
            <a:lvl6pPr algn="l">
              <a:defRPr sz="2100" b="1">
                <a:solidFill>
                  <a:srgbClr val="052A42"/>
                </a:solidFill>
                <a:latin typeface="Arial"/>
                <a:ea typeface="Arial"/>
                <a:cs typeface="Arial"/>
              </a:defRPr>
            </a:lvl6pPr>
            <a:lvl7pPr algn="l">
              <a:defRPr sz="2100" b="1">
                <a:solidFill>
                  <a:srgbClr val="052A42"/>
                </a:solidFill>
                <a:latin typeface="Arial"/>
                <a:ea typeface="Arial"/>
                <a:cs typeface="Arial"/>
              </a:defRPr>
            </a:lvl7pPr>
            <a:lvl8pPr algn="l">
              <a:defRPr sz="2100" b="1">
                <a:solidFill>
                  <a:srgbClr val="052A42"/>
                </a:solidFill>
                <a:latin typeface="Arial"/>
                <a:ea typeface="Arial"/>
                <a:cs typeface="Arial"/>
              </a:defRPr>
            </a:lvl8pPr>
            <a:lvl9pPr algn="l">
              <a:defRPr sz="210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100" b="1">
                <a:solidFill>
                  <a:srgbClr val="052A42"/>
                </a:solidFill>
                <a:latin typeface="Arial"/>
                <a:ea typeface="Arial"/>
                <a:cs typeface="Arial"/>
              </a:defRPr>
            </a:pPr>
            <a:r>
              <a:rPr kumimoji="0" sz="2100" b="1" i="0" u="none" strike="noStrike" kern="1200" cap="none" spc="0" normalizeH="0" baseline="0" noProof="0">
                <a:ln>
                  <a:noFill/>
                </a:ln>
                <a:solidFill>
                  <a:srgbClr val="052A42"/>
                </a:solidFill>
                <a:effectLst/>
                <a:uLnTx/>
                <a:uFillTx/>
                <a:latin typeface="Arial"/>
                <a:ea typeface="Arial"/>
                <a:cs typeface="Arial"/>
              </a:rPr>
              <a:t>Mandatory IVUS</a:t>
            </a:r>
          </a:p>
          <a:p>
            <a:pPr marL="0" marR="0" lvl="0" indent="0" algn="l" defTabSz="914400" rtl="0" eaLnBrk="1" fontAlgn="auto" latinLnBrk="0" hangingPunct="1">
              <a:lnSpc>
                <a:spcPct val="100000"/>
              </a:lnSpc>
              <a:spcBef>
                <a:spcPts val="0"/>
              </a:spcBef>
              <a:spcAft>
                <a:spcPts val="0"/>
              </a:spcAft>
              <a:buClrTx/>
              <a:buSzTx/>
              <a:buFontTx/>
              <a:buNone/>
              <a:tabLst/>
              <a:defRPr sz="2100" b="1">
                <a:solidFill>
                  <a:srgbClr val="052A42"/>
                </a:solidFill>
                <a:latin typeface="Arial"/>
                <a:ea typeface="Arial"/>
                <a:cs typeface="Arial"/>
              </a:defRPr>
            </a:pPr>
            <a:r>
              <a:rPr kumimoji="0" sz="2100" b="1" i="0" u="none" strike="noStrike" kern="1200" cap="none" spc="0" normalizeH="0" baseline="0" noProof="0">
                <a:ln>
                  <a:noFill/>
                </a:ln>
                <a:solidFill>
                  <a:srgbClr val="052A42"/>
                </a:solidFill>
                <a:effectLst/>
                <a:uLnTx/>
                <a:uFillTx/>
                <a:latin typeface="Arial"/>
                <a:ea typeface="Arial"/>
                <a:cs typeface="Arial"/>
              </a:rPr>
              <a:t>before and after PCI</a:t>
            </a:r>
          </a:p>
        </p:txBody>
      </p:sp>
      <p:sp>
        <p:nvSpPr>
          <p:cNvPr id="10" name="IVUS assessment">
            <a:extLst>
              <a:ext uri="{FF2B5EF4-FFF2-40B4-BE49-F238E27FC236}">
                <a16:creationId xmlns:a16="http://schemas.microsoft.com/office/drawing/2014/main" id="{2B96F353-916D-4332-BBDF-0BB44F0CC6D0}"/>
              </a:ext>
            </a:extLst>
          </p:cNvPr>
          <p:cNvSpPr>
            <a:spLocks noGrp="1"/>
          </p:cNvSpPr>
          <p:nvPr/>
        </p:nvSpPr>
        <p:spPr>
          <a:xfrm>
            <a:off x="8782050" y="2943225"/>
            <a:ext cx="2933700" cy="695325"/>
          </a:xfrm>
          <a:prstGeom prst="rect">
            <a:avLst/>
          </a:prstGeom>
          <a:noFill/>
          <a:ln w="0">
            <a:noFill/>
            <a:prstDash val="solid"/>
          </a:ln>
        </p:spPr>
        <p:txBody>
          <a:bodyPr lIns="0" tIns="0" rIns="0" bIns="0"/>
          <a:lstStyle>
            <a:defPPr algn="l">
              <a:defRPr sz="1800" b="0">
                <a:solidFill>
                  <a:srgbClr val="052A42"/>
                </a:solidFill>
                <a:latin typeface="Arial"/>
                <a:ea typeface="Arial"/>
                <a:cs typeface="Arial"/>
              </a:defRPr>
            </a:defPPr>
            <a:lvl1pPr algn="l">
              <a:defRPr sz="1800" b="0">
                <a:solidFill>
                  <a:srgbClr val="052A42"/>
                </a:solidFill>
                <a:latin typeface="Arial"/>
                <a:ea typeface="Arial"/>
                <a:cs typeface="Arial"/>
              </a:defRPr>
            </a:lvl1pPr>
            <a:lvl2pPr algn="l">
              <a:defRPr sz="1800" b="0">
                <a:solidFill>
                  <a:srgbClr val="052A42"/>
                </a:solidFill>
                <a:latin typeface="Arial"/>
                <a:ea typeface="Arial"/>
                <a:cs typeface="Arial"/>
              </a:defRPr>
            </a:lvl2pPr>
            <a:lvl3pPr algn="l">
              <a:defRPr sz="1800" b="0">
                <a:solidFill>
                  <a:srgbClr val="052A42"/>
                </a:solidFill>
                <a:latin typeface="Arial"/>
                <a:ea typeface="Arial"/>
                <a:cs typeface="Arial"/>
              </a:defRPr>
            </a:lvl3pPr>
            <a:lvl4pPr algn="l">
              <a:defRPr sz="1800" b="0">
                <a:solidFill>
                  <a:srgbClr val="052A42"/>
                </a:solidFill>
                <a:latin typeface="Arial"/>
                <a:ea typeface="Arial"/>
                <a:cs typeface="Arial"/>
              </a:defRPr>
            </a:lvl4pPr>
            <a:lvl5pPr algn="l">
              <a:defRPr sz="1800" b="0">
                <a:solidFill>
                  <a:srgbClr val="052A42"/>
                </a:solidFill>
                <a:latin typeface="Arial"/>
                <a:ea typeface="Arial"/>
                <a:cs typeface="Arial"/>
              </a:defRPr>
            </a:lvl5pPr>
            <a:lvl6pPr algn="l">
              <a:defRPr sz="1800" b="0">
                <a:solidFill>
                  <a:srgbClr val="052A42"/>
                </a:solidFill>
                <a:latin typeface="Arial"/>
                <a:ea typeface="Arial"/>
                <a:cs typeface="Arial"/>
              </a:defRPr>
            </a:lvl6pPr>
            <a:lvl7pPr algn="l">
              <a:defRPr sz="1800" b="0">
                <a:solidFill>
                  <a:srgbClr val="052A42"/>
                </a:solidFill>
                <a:latin typeface="Arial"/>
                <a:ea typeface="Arial"/>
                <a:cs typeface="Arial"/>
              </a:defRPr>
            </a:lvl7pPr>
            <a:lvl8pPr algn="l">
              <a:defRPr sz="1800" b="0">
                <a:solidFill>
                  <a:srgbClr val="052A42"/>
                </a:solidFill>
                <a:latin typeface="Arial"/>
                <a:ea typeface="Arial"/>
                <a:cs typeface="Arial"/>
              </a:defRPr>
            </a:lvl8pPr>
            <a:lvl9pPr algn="l">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Lesion morphology</a:t>
            </a:r>
          </a:p>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a:ln>
                  <a:noFill/>
                </a:ln>
                <a:solidFill>
                  <a:srgbClr val="052A42"/>
                </a:solidFill>
                <a:effectLst/>
                <a:uLnTx/>
                <a:uFillTx/>
                <a:latin typeface="Arial"/>
                <a:ea typeface="Arial"/>
                <a:cs typeface="Arial"/>
              </a:rPr>
              <a:t>and vessel sizing</a:t>
            </a:r>
          </a:p>
        </p:txBody>
      </p:sp>
      <p:sp>
        <p:nvSpPr>
          <p:cNvPr id="11" name="CT protocol accent">
            <a:extLst>
              <a:ext uri="{FF2B5EF4-FFF2-40B4-BE49-F238E27FC236}">
                <a16:creationId xmlns:a16="http://schemas.microsoft.com/office/drawing/2014/main" id="{AF33FEAE-87EC-494A-803B-FADCDF3D7F04}"/>
              </a:ext>
            </a:extLst>
          </p:cNvPr>
          <p:cNvSpPr>
            <a:spLocks noGrp="1"/>
          </p:cNvSpPr>
          <p:nvPr/>
        </p:nvSpPr>
        <p:spPr>
          <a:xfrm>
            <a:off x="619125" y="4543141"/>
            <a:ext cx="47625" cy="819718"/>
          </a:xfrm>
          <a:prstGeom prst="rect">
            <a:avLst/>
          </a:prstGeom>
          <a:solidFill>
            <a:srgbClr val="20AEC2"/>
          </a:solidFill>
          <a:ln w="0">
            <a:noFill/>
            <a:prstDash val="solid"/>
          </a:ln>
        </p:spPr>
      </p:sp>
      <p:sp>
        <p:nvSpPr>
          <p:cNvPr id="12" name="CT remaining protocol">
            <a:extLst>
              <a:ext uri="{FF2B5EF4-FFF2-40B4-BE49-F238E27FC236}">
                <a16:creationId xmlns:a16="http://schemas.microsoft.com/office/drawing/2014/main" id="{AD8DA178-17C5-47E1-8495-B2DFAAA3C365}"/>
              </a:ext>
            </a:extLst>
          </p:cNvPr>
          <p:cNvSpPr>
            <a:spLocks noGrp="1"/>
          </p:cNvSpPr>
          <p:nvPr/>
        </p:nvSpPr>
        <p:spPr>
          <a:xfrm>
            <a:off x="781050" y="4580401"/>
            <a:ext cx="4981575" cy="1190625"/>
          </a:xfrm>
          <a:prstGeom prst="rect">
            <a:avLst/>
          </a:prstGeom>
          <a:noFill/>
          <a:ln w="0">
            <a:noFill/>
            <a:prstDash val="solid"/>
          </a:ln>
        </p:spPr>
        <p:txBody>
          <a:bodyPr lIns="0" tIns="0" rIns="0" bIns="0"/>
          <a:lstStyle>
            <a:defPPr algn="l">
              <a:defRPr sz="1800" b="0">
                <a:solidFill>
                  <a:srgbClr val="052A42"/>
                </a:solidFill>
                <a:latin typeface="Arial"/>
                <a:ea typeface="Arial"/>
                <a:cs typeface="Arial"/>
              </a:defRPr>
            </a:defPPr>
            <a:lvl1pPr algn="l">
              <a:defRPr sz="1800" b="0">
                <a:solidFill>
                  <a:srgbClr val="052A42"/>
                </a:solidFill>
                <a:latin typeface="Arial"/>
                <a:ea typeface="Arial"/>
                <a:cs typeface="Arial"/>
              </a:defRPr>
            </a:lvl1pPr>
            <a:lvl2pPr algn="l">
              <a:defRPr sz="1800" b="0">
                <a:solidFill>
                  <a:srgbClr val="052A42"/>
                </a:solidFill>
                <a:latin typeface="Arial"/>
                <a:ea typeface="Arial"/>
                <a:cs typeface="Arial"/>
              </a:defRPr>
            </a:lvl2pPr>
            <a:lvl3pPr algn="l">
              <a:defRPr sz="1800" b="0">
                <a:solidFill>
                  <a:srgbClr val="052A42"/>
                </a:solidFill>
                <a:latin typeface="Arial"/>
                <a:ea typeface="Arial"/>
                <a:cs typeface="Arial"/>
              </a:defRPr>
            </a:lvl3pPr>
            <a:lvl4pPr algn="l">
              <a:defRPr sz="1800" b="0">
                <a:solidFill>
                  <a:srgbClr val="052A42"/>
                </a:solidFill>
                <a:latin typeface="Arial"/>
                <a:ea typeface="Arial"/>
                <a:cs typeface="Arial"/>
              </a:defRPr>
            </a:lvl4pPr>
            <a:lvl5pPr algn="l">
              <a:defRPr sz="1800" b="0">
                <a:solidFill>
                  <a:srgbClr val="052A42"/>
                </a:solidFill>
                <a:latin typeface="Arial"/>
                <a:ea typeface="Arial"/>
                <a:cs typeface="Arial"/>
              </a:defRPr>
            </a:lvl5pPr>
            <a:lvl6pPr algn="l">
              <a:defRPr sz="1800" b="0">
                <a:solidFill>
                  <a:srgbClr val="052A42"/>
                </a:solidFill>
                <a:latin typeface="Arial"/>
                <a:ea typeface="Arial"/>
                <a:cs typeface="Arial"/>
              </a:defRPr>
            </a:lvl6pPr>
            <a:lvl7pPr algn="l">
              <a:defRPr sz="1800" b="0">
                <a:solidFill>
                  <a:srgbClr val="052A42"/>
                </a:solidFill>
                <a:latin typeface="Arial"/>
                <a:ea typeface="Arial"/>
                <a:cs typeface="Arial"/>
              </a:defRPr>
            </a:lvl7pPr>
            <a:lvl8pPr algn="l">
              <a:defRPr sz="1800" b="0">
                <a:solidFill>
                  <a:srgbClr val="052A42"/>
                </a:solidFill>
                <a:latin typeface="Arial"/>
                <a:ea typeface="Arial"/>
                <a:cs typeface="Arial"/>
              </a:defRPr>
            </a:lvl8pPr>
            <a:lvl9pPr algn="l">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dirty="0">
                <a:ln>
                  <a:noFill/>
                </a:ln>
                <a:solidFill>
                  <a:srgbClr val="052A42"/>
                </a:solidFill>
                <a:effectLst/>
                <a:uLnTx/>
                <a:uFillTx/>
                <a:latin typeface="Arial"/>
                <a:ea typeface="Arial"/>
                <a:cs typeface="Arial"/>
              </a:rPr>
              <a:t>3D CT synchronized with the C-arm</a:t>
            </a:r>
          </a:p>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dirty="0">
                <a:ln>
                  <a:noFill/>
                </a:ln>
                <a:solidFill>
                  <a:srgbClr val="052A42"/>
                </a:solidFill>
                <a:effectLst/>
                <a:uLnTx/>
                <a:uFillTx/>
                <a:latin typeface="Arial"/>
                <a:ea typeface="Arial"/>
                <a:cs typeface="Arial"/>
              </a:rPr>
              <a:t>Mandatory stent enhancement</a:t>
            </a:r>
          </a:p>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dirty="0">
                <a:ln>
                  <a:noFill/>
                </a:ln>
                <a:solidFill>
                  <a:srgbClr val="052A42"/>
                </a:solidFill>
                <a:effectLst/>
                <a:uLnTx/>
                <a:uFillTx/>
                <a:latin typeface="Arial"/>
                <a:ea typeface="Arial"/>
                <a:cs typeface="Arial"/>
              </a:rPr>
              <a:t>IVUS permitted for bailout only</a:t>
            </a:r>
          </a:p>
        </p:txBody>
      </p:sp>
      <p:sp>
        <p:nvSpPr>
          <p:cNvPr id="13" name="IVUS protocol accent">
            <a:extLst>
              <a:ext uri="{FF2B5EF4-FFF2-40B4-BE49-F238E27FC236}">
                <a16:creationId xmlns:a16="http://schemas.microsoft.com/office/drawing/2014/main" id="{0B340E26-75A0-4E04-9485-6AC44F1DD37F}"/>
              </a:ext>
            </a:extLst>
          </p:cNvPr>
          <p:cNvSpPr>
            <a:spLocks noGrp="1"/>
          </p:cNvSpPr>
          <p:nvPr/>
        </p:nvSpPr>
        <p:spPr>
          <a:xfrm>
            <a:off x="6610350" y="4580401"/>
            <a:ext cx="47625" cy="745198"/>
          </a:xfrm>
          <a:prstGeom prst="rect">
            <a:avLst/>
          </a:prstGeom>
          <a:solidFill>
            <a:srgbClr val="FF3554"/>
          </a:solidFill>
          <a:ln w="0">
            <a:noFill/>
            <a:prstDash val="solid"/>
          </a:ln>
        </p:spPr>
      </p:sp>
      <p:sp>
        <p:nvSpPr>
          <p:cNvPr id="14" name="IVUS remaining protocol">
            <a:extLst>
              <a:ext uri="{FF2B5EF4-FFF2-40B4-BE49-F238E27FC236}">
                <a16:creationId xmlns:a16="http://schemas.microsoft.com/office/drawing/2014/main" id="{F58A1C7D-EE64-4262-B59C-C4A1BB52B578}"/>
              </a:ext>
            </a:extLst>
          </p:cNvPr>
          <p:cNvSpPr>
            <a:spLocks noGrp="1"/>
          </p:cNvSpPr>
          <p:nvPr/>
        </p:nvSpPr>
        <p:spPr>
          <a:xfrm>
            <a:off x="6819900" y="4617474"/>
            <a:ext cx="4962525" cy="1190625"/>
          </a:xfrm>
          <a:prstGeom prst="rect">
            <a:avLst/>
          </a:prstGeom>
          <a:noFill/>
          <a:ln w="0">
            <a:noFill/>
            <a:prstDash val="solid"/>
          </a:ln>
        </p:spPr>
        <p:txBody>
          <a:bodyPr lIns="0" tIns="0" rIns="0" bIns="0"/>
          <a:lstStyle>
            <a:defPPr algn="l">
              <a:defRPr sz="1800" b="0">
                <a:solidFill>
                  <a:srgbClr val="052A42"/>
                </a:solidFill>
                <a:latin typeface="Arial"/>
                <a:ea typeface="Arial"/>
                <a:cs typeface="Arial"/>
              </a:defRPr>
            </a:defPPr>
            <a:lvl1pPr algn="l">
              <a:defRPr sz="1800" b="0">
                <a:solidFill>
                  <a:srgbClr val="052A42"/>
                </a:solidFill>
                <a:latin typeface="Arial"/>
                <a:ea typeface="Arial"/>
                <a:cs typeface="Arial"/>
              </a:defRPr>
            </a:lvl1pPr>
            <a:lvl2pPr algn="l">
              <a:defRPr sz="1800" b="0">
                <a:solidFill>
                  <a:srgbClr val="052A42"/>
                </a:solidFill>
                <a:latin typeface="Arial"/>
                <a:ea typeface="Arial"/>
                <a:cs typeface="Arial"/>
              </a:defRPr>
            </a:lvl2pPr>
            <a:lvl3pPr algn="l">
              <a:defRPr sz="1800" b="0">
                <a:solidFill>
                  <a:srgbClr val="052A42"/>
                </a:solidFill>
                <a:latin typeface="Arial"/>
                <a:ea typeface="Arial"/>
                <a:cs typeface="Arial"/>
              </a:defRPr>
            </a:lvl3pPr>
            <a:lvl4pPr algn="l">
              <a:defRPr sz="1800" b="0">
                <a:solidFill>
                  <a:srgbClr val="052A42"/>
                </a:solidFill>
                <a:latin typeface="Arial"/>
                <a:ea typeface="Arial"/>
                <a:cs typeface="Arial"/>
              </a:defRPr>
            </a:lvl4pPr>
            <a:lvl5pPr algn="l">
              <a:defRPr sz="1800" b="0">
                <a:solidFill>
                  <a:srgbClr val="052A42"/>
                </a:solidFill>
                <a:latin typeface="Arial"/>
                <a:ea typeface="Arial"/>
                <a:cs typeface="Arial"/>
              </a:defRPr>
            </a:lvl5pPr>
            <a:lvl6pPr algn="l">
              <a:defRPr sz="1800" b="0">
                <a:solidFill>
                  <a:srgbClr val="052A42"/>
                </a:solidFill>
                <a:latin typeface="Arial"/>
                <a:ea typeface="Arial"/>
                <a:cs typeface="Arial"/>
              </a:defRPr>
            </a:lvl6pPr>
            <a:lvl7pPr algn="l">
              <a:defRPr sz="1800" b="0">
                <a:solidFill>
                  <a:srgbClr val="052A42"/>
                </a:solidFill>
                <a:latin typeface="Arial"/>
                <a:ea typeface="Arial"/>
                <a:cs typeface="Arial"/>
              </a:defRPr>
            </a:lvl7pPr>
            <a:lvl8pPr algn="l">
              <a:defRPr sz="1800" b="0">
                <a:solidFill>
                  <a:srgbClr val="052A42"/>
                </a:solidFill>
                <a:latin typeface="Arial"/>
                <a:ea typeface="Arial"/>
                <a:cs typeface="Arial"/>
              </a:defRPr>
            </a:lvl8pPr>
            <a:lvl9pPr algn="l">
              <a:defRPr sz="18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lang="en-US" sz="1800" b="0" i="0" u="none" strike="noStrike" kern="1200" cap="none" spc="0" normalizeH="0" baseline="0" noProof="0" dirty="0">
                <a:ln>
                  <a:noFill/>
                </a:ln>
                <a:solidFill>
                  <a:srgbClr val="052A42"/>
                </a:solidFill>
                <a:effectLst/>
                <a:uLnTx/>
                <a:uFillTx/>
                <a:latin typeface="Arial"/>
                <a:ea typeface="Arial"/>
                <a:cs typeface="Arial"/>
              </a:rPr>
              <a:t>Pre-specified IVUS optimization criteria</a:t>
            </a:r>
          </a:p>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52A42"/>
                </a:solidFill>
                <a:latin typeface="Arial"/>
                <a:ea typeface="Arial"/>
                <a:cs typeface="Arial"/>
              </a:defRPr>
            </a:pPr>
            <a:r>
              <a:rPr kumimoji="0" sz="1800" b="0" i="0" u="none" strike="noStrike" kern="1200" cap="none" spc="0" normalizeH="0" baseline="0" noProof="0" dirty="0">
                <a:ln>
                  <a:noFill/>
                </a:ln>
                <a:solidFill>
                  <a:srgbClr val="052A42"/>
                </a:solidFill>
                <a:effectLst/>
                <a:uLnTx/>
                <a:uFillTx/>
                <a:latin typeface="Arial"/>
                <a:ea typeface="Arial"/>
                <a:cs typeface="Arial"/>
              </a:rPr>
              <a:t>No access to the CT planning package</a:t>
            </a:r>
          </a:p>
        </p:txBody>
      </p:sp>
      <p:sp>
        <p:nvSpPr>
          <p:cNvPr id="15" name="Training band">
            <a:extLst>
              <a:ext uri="{FF2B5EF4-FFF2-40B4-BE49-F238E27FC236}">
                <a16:creationId xmlns:a16="http://schemas.microsoft.com/office/drawing/2014/main" id="{75861CA0-9B10-40A2-B9C5-328D66DDF498}"/>
              </a:ext>
            </a:extLst>
          </p:cNvPr>
          <p:cNvSpPr>
            <a:spLocks noGrp="1"/>
          </p:cNvSpPr>
          <p:nvPr/>
        </p:nvSpPr>
        <p:spPr>
          <a:xfrm>
            <a:off x="400050" y="5770000"/>
            <a:ext cx="11382375" cy="457200"/>
          </a:xfrm>
          <a:prstGeom prst="rect">
            <a:avLst/>
          </a:prstGeom>
          <a:solidFill>
            <a:srgbClr val="F3F7F9"/>
          </a:solidFill>
          <a:ln w="0">
            <a:noFill/>
            <a:prstDash val="solid"/>
          </a:ln>
        </p:spPr>
      </p:sp>
      <p:sp>
        <p:nvSpPr>
          <p:cNvPr id="17" name="Shared operator training">
            <a:extLst>
              <a:ext uri="{FF2B5EF4-FFF2-40B4-BE49-F238E27FC236}">
                <a16:creationId xmlns:a16="http://schemas.microsoft.com/office/drawing/2014/main" id="{BC386BD5-A436-44E8-867D-2AC3ADD4BF98}"/>
              </a:ext>
            </a:extLst>
          </p:cNvPr>
          <p:cNvSpPr>
            <a:spLocks noGrp="1"/>
          </p:cNvSpPr>
          <p:nvPr/>
        </p:nvSpPr>
        <p:spPr>
          <a:xfrm>
            <a:off x="571500" y="5865249"/>
            <a:ext cx="10982325" cy="266700"/>
          </a:xfrm>
          <a:prstGeom prst="rect">
            <a:avLst/>
          </a:prstGeom>
          <a:noFill/>
          <a:ln w="0">
            <a:noFill/>
            <a:prstDash val="solid"/>
          </a:ln>
        </p:spPr>
        <p:txBody>
          <a:bodyPr lIns="0" tIns="0" rIns="0" bIns="0"/>
          <a:lstStyle>
            <a:defPPr algn="l">
              <a:defRPr sz="1575" b="0">
                <a:solidFill>
                  <a:srgbClr val="052A42"/>
                </a:solidFill>
                <a:latin typeface="Arial"/>
                <a:ea typeface="Arial"/>
                <a:cs typeface="Arial"/>
              </a:defRPr>
            </a:defPPr>
            <a:lvl1pPr algn="l">
              <a:defRPr sz="1575" b="0">
                <a:solidFill>
                  <a:srgbClr val="052A42"/>
                </a:solidFill>
                <a:latin typeface="Arial"/>
                <a:ea typeface="Arial"/>
                <a:cs typeface="Arial"/>
              </a:defRPr>
            </a:lvl1pPr>
            <a:lvl2pPr algn="l">
              <a:defRPr sz="1575" b="0">
                <a:solidFill>
                  <a:srgbClr val="052A42"/>
                </a:solidFill>
                <a:latin typeface="Arial"/>
                <a:ea typeface="Arial"/>
                <a:cs typeface="Arial"/>
              </a:defRPr>
            </a:lvl2pPr>
            <a:lvl3pPr algn="l">
              <a:defRPr sz="1575" b="0">
                <a:solidFill>
                  <a:srgbClr val="052A42"/>
                </a:solidFill>
                <a:latin typeface="Arial"/>
                <a:ea typeface="Arial"/>
                <a:cs typeface="Arial"/>
              </a:defRPr>
            </a:lvl3pPr>
            <a:lvl4pPr algn="l">
              <a:defRPr sz="1575" b="0">
                <a:solidFill>
                  <a:srgbClr val="052A42"/>
                </a:solidFill>
                <a:latin typeface="Arial"/>
                <a:ea typeface="Arial"/>
                <a:cs typeface="Arial"/>
              </a:defRPr>
            </a:lvl4pPr>
            <a:lvl5pPr algn="l">
              <a:defRPr sz="1575" b="0">
                <a:solidFill>
                  <a:srgbClr val="052A42"/>
                </a:solidFill>
                <a:latin typeface="Arial"/>
                <a:ea typeface="Arial"/>
                <a:cs typeface="Arial"/>
              </a:defRPr>
            </a:lvl5pPr>
            <a:lvl6pPr algn="l">
              <a:defRPr sz="1575" b="0">
                <a:solidFill>
                  <a:srgbClr val="052A42"/>
                </a:solidFill>
                <a:latin typeface="Arial"/>
                <a:ea typeface="Arial"/>
                <a:cs typeface="Arial"/>
              </a:defRPr>
            </a:lvl6pPr>
            <a:lvl7pPr algn="l">
              <a:defRPr sz="1575" b="0">
                <a:solidFill>
                  <a:srgbClr val="052A42"/>
                </a:solidFill>
                <a:latin typeface="Arial"/>
                <a:ea typeface="Arial"/>
                <a:cs typeface="Arial"/>
              </a:defRPr>
            </a:lvl7pPr>
            <a:lvl8pPr algn="l">
              <a:defRPr sz="1575" b="0">
                <a:solidFill>
                  <a:srgbClr val="052A42"/>
                </a:solidFill>
                <a:latin typeface="Arial"/>
                <a:ea typeface="Arial"/>
                <a:cs typeface="Arial"/>
              </a:defRPr>
            </a:lvl8pPr>
            <a:lvl9pPr algn="l">
              <a:defRPr sz="1575"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575" b="0">
                <a:solidFill>
                  <a:srgbClr val="052A42"/>
                </a:solidFill>
                <a:latin typeface="Arial"/>
                <a:ea typeface="Arial"/>
                <a:cs typeface="Arial"/>
              </a:defRPr>
            </a:pPr>
            <a:r>
              <a:rPr kumimoji="0" sz="1800" b="1" i="0" u="none" strike="noStrike" kern="1200" cap="none" spc="0" normalizeH="0" baseline="0" noProof="0" dirty="0">
                <a:ln>
                  <a:noFill/>
                </a:ln>
                <a:solidFill>
                  <a:srgbClr val="052A42"/>
                </a:solidFill>
                <a:effectLst/>
                <a:uLnTx/>
                <a:uFillTx/>
                <a:latin typeface="Arial"/>
                <a:ea typeface="Arial"/>
                <a:cs typeface="Arial"/>
              </a:rPr>
              <a:t>All participating interventional cardiologists completed a dedicated coronary CT course.</a:t>
            </a:r>
          </a:p>
        </p:txBody>
      </p:sp>
      <p:pic>
        <p:nvPicPr>
          <p:cNvPr id="18" name="Picture 17">
            <a:extLst>
              <a:ext uri="{FF2B5EF4-FFF2-40B4-BE49-F238E27FC236}">
                <a16:creationId xmlns:a16="http://schemas.microsoft.com/office/drawing/2014/main" id="{53476D48-F533-435E-B51F-FB65A4FFA8E2}"/>
              </a:ext>
            </a:extLst>
          </p:cNvPr>
          <p:cNvPicPr>
            <a:picLocks noChangeAspect="1"/>
          </p:cNvPicPr>
          <p:nvPr/>
        </p:nvPicPr>
        <p:blipFill>
          <a:blip r:embed="rId3"/>
          <a:stretch/>
        </p:blipFill>
        <p:spPr>
          <a:xfrm>
            <a:off x="354380" y="6486525"/>
            <a:ext cx="510441" cy="295275"/>
          </a:xfrm>
          <a:prstGeom prst="rect">
            <a:avLst/>
          </a:prstGeom>
        </p:spPr>
      </p:pic>
      <p:sp>
        <p:nvSpPr>
          <p:cNvPr id="19" name="Navy footer rule">
            <a:extLst>
              <a:ext uri="{FF2B5EF4-FFF2-40B4-BE49-F238E27FC236}">
                <a16:creationId xmlns:a16="http://schemas.microsoft.com/office/drawing/2014/main" id="{759751A5-604D-4383-8E66-599566B1E172}"/>
              </a:ext>
            </a:extLst>
          </p:cNvPr>
          <p:cNvSpPr>
            <a:spLocks noGrp="1"/>
          </p:cNvSpPr>
          <p:nvPr/>
        </p:nvSpPr>
        <p:spPr>
          <a:xfrm>
            <a:off x="1381125" y="6781800"/>
            <a:ext cx="10810875" cy="76200"/>
          </a:xfrm>
          <a:prstGeom prst="rect">
            <a:avLst/>
          </a:prstGeom>
          <a:solidFill>
            <a:srgbClr val="060D47"/>
          </a:solidFill>
          <a:ln w="0">
            <a:noFill/>
            <a:prstDash val="solid"/>
          </a:ln>
        </p:spPr>
      </p:sp>
      <p:pic>
        <p:nvPicPr>
          <p:cNvPr id="21" name="Picture 20">
            <a:extLst>
              <a:ext uri="{FF2B5EF4-FFF2-40B4-BE49-F238E27FC236}">
                <a16:creationId xmlns:a16="http://schemas.microsoft.com/office/drawing/2014/main" id="{CEDB623D-DAB7-A563-8D96-EA0A78B6FAE6}"/>
              </a:ext>
            </a:extLst>
          </p:cNvPr>
          <p:cNvPicPr>
            <a:picLocks noChangeAspect="1"/>
          </p:cNvPicPr>
          <p:nvPr/>
        </p:nvPicPr>
        <p:blipFill>
          <a:blip r:embed="rId4"/>
          <a:stretch>
            <a:fillRect/>
          </a:stretch>
        </p:blipFill>
        <p:spPr>
          <a:xfrm>
            <a:off x="6309996" y="1775534"/>
            <a:ext cx="2320216" cy="2320216"/>
          </a:xfrm>
          <a:prstGeom prst="ellipse">
            <a:avLst/>
          </a:prstGeom>
        </p:spPr>
      </p:pic>
      <p:pic>
        <p:nvPicPr>
          <p:cNvPr id="24" name="Picture 23">
            <a:extLst>
              <a:ext uri="{FF2B5EF4-FFF2-40B4-BE49-F238E27FC236}">
                <a16:creationId xmlns:a16="http://schemas.microsoft.com/office/drawing/2014/main" id="{C9A50D90-CD88-2988-050E-F89242CF01A9}"/>
              </a:ext>
            </a:extLst>
          </p:cNvPr>
          <p:cNvPicPr>
            <a:picLocks noChangeAspect="1"/>
          </p:cNvPicPr>
          <p:nvPr/>
        </p:nvPicPr>
        <p:blipFill>
          <a:blip r:embed="rId5"/>
          <a:stretch>
            <a:fillRect/>
          </a:stretch>
        </p:blipFill>
        <p:spPr>
          <a:xfrm>
            <a:off x="250565" y="1775534"/>
            <a:ext cx="2407472" cy="2368281"/>
          </a:xfrm>
          <a:prstGeom prst="ellipse">
            <a:avLst/>
          </a:prstGeom>
        </p:spPr>
      </p:pic>
    </p:spTree>
    <p:extLst>
      <p:ext uri="{BB962C8B-B14F-4D97-AF65-F5344CB8AC3E}">
        <p14:creationId xmlns:p14="http://schemas.microsoft.com/office/powerpoint/2010/main" val="1023053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66" name="Title">
            <a:extLst>
              <a:ext uri="{FF2B5EF4-FFF2-40B4-BE49-F238E27FC236}">
                <a16:creationId xmlns:a16="http://schemas.microsoft.com/office/drawing/2014/main" id="{27B6C31A-604D-473C-888F-193630636EFF}"/>
              </a:ext>
            </a:extLst>
          </p:cNvPr>
          <p:cNvSpPr>
            <a:spLocks noGrp="1"/>
          </p:cNvSpPr>
          <p:nvPr/>
        </p:nvSpPr>
        <p:spPr>
          <a:xfrm>
            <a:off x="285750" y="238125"/>
            <a:ext cx="11620500" cy="619125"/>
          </a:xfrm>
          <a:prstGeom prst="rect">
            <a:avLst/>
          </a:prstGeom>
          <a:noFill/>
          <a:ln w="0">
            <a:noFill/>
          </a:ln>
        </p:spPr>
        <p:txBody>
          <a:bodyPr lIns="0" tIns="0" rIns="0" bIns="0"/>
          <a:lstStyle>
            <a:defPPr algn="l">
              <a:defRPr sz="3225" b="1">
                <a:solidFill>
                  <a:srgbClr val="FFFFFF"/>
                </a:solidFill>
                <a:latin typeface="Arial"/>
                <a:ea typeface="Arial"/>
                <a:cs typeface="Arial"/>
              </a:defRPr>
            </a:defPPr>
            <a:lvl1pPr algn="l">
              <a:defRPr sz="3225" b="1">
                <a:solidFill>
                  <a:srgbClr val="FFFFFF"/>
                </a:solidFill>
                <a:latin typeface="Arial"/>
                <a:ea typeface="Arial"/>
                <a:cs typeface="Arial"/>
              </a:defRPr>
            </a:lvl1pPr>
            <a:lvl2pPr algn="l">
              <a:defRPr sz="3225" b="1">
                <a:solidFill>
                  <a:srgbClr val="FFFFFF"/>
                </a:solidFill>
                <a:latin typeface="Arial"/>
                <a:ea typeface="Arial"/>
                <a:cs typeface="Arial"/>
              </a:defRPr>
            </a:lvl2pPr>
            <a:lvl3pPr algn="l">
              <a:defRPr sz="3225" b="1">
                <a:solidFill>
                  <a:srgbClr val="FFFFFF"/>
                </a:solidFill>
                <a:latin typeface="Arial"/>
                <a:ea typeface="Arial"/>
                <a:cs typeface="Arial"/>
              </a:defRPr>
            </a:lvl3pPr>
            <a:lvl4pPr algn="l">
              <a:defRPr sz="3225" b="1">
                <a:solidFill>
                  <a:srgbClr val="FFFFFF"/>
                </a:solidFill>
                <a:latin typeface="Arial"/>
                <a:ea typeface="Arial"/>
                <a:cs typeface="Arial"/>
              </a:defRPr>
            </a:lvl4pPr>
            <a:lvl5pPr algn="l">
              <a:defRPr sz="3225" b="1">
                <a:solidFill>
                  <a:srgbClr val="FFFFFF"/>
                </a:solidFill>
                <a:latin typeface="Arial"/>
                <a:ea typeface="Arial"/>
                <a:cs typeface="Arial"/>
              </a:defRPr>
            </a:lvl5pPr>
            <a:lvl6pPr algn="l">
              <a:defRPr sz="3225" b="1">
                <a:solidFill>
                  <a:srgbClr val="FFFFFF"/>
                </a:solidFill>
                <a:latin typeface="Arial"/>
                <a:ea typeface="Arial"/>
                <a:cs typeface="Arial"/>
              </a:defRPr>
            </a:lvl6pPr>
            <a:lvl7pPr algn="l">
              <a:defRPr sz="3225" b="1">
                <a:solidFill>
                  <a:srgbClr val="FFFFFF"/>
                </a:solidFill>
                <a:latin typeface="Arial"/>
                <a:ea typeface="Arial"/>
                <a:cs typeface="Arial"/>
              </a:defRPr>
            </a:lvl7pPr>
            <a:lvl8pPr algn="l">
              <a:defRPr sz="3225" b="1">
                <a:solidFill>
                  <a:srgbClr val="FFFFFF"/>
                </a:solidFill>
                <a:latin typeface="Arial"/>
                <a:ea typeface="Arial"/>
                <a:cs typeface="Arial"/>
              </a:defRPr>
            </a:lvl8pPr>
            <a:lvl9pPr algn="l">
              <a:defRPr sz="3225"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FFFFFF"/>
                </a:solidFill>
                <a:latin typeface="Arial"/>
                <a:ea typeface="Arial"/>
                <a:cs typeface="Arial"/>
              </a:defRPr>
            </a:pPr>
            <a:r>
              <a:rPr kumimoji="0" sz="3225" b="1" i="0" u="none" strike="noStrike" kern="1200" cap="none" spc="0" normalizeH="0" baseline="0" noProof="0">
                <a:ln>
                  <a:noFill/>
                </a:ln>
                <a:solidFill>
                  <a:srgbClr val="FFFFFF"/>
                </a:solidFill>
                <a:effectLst/>
                <a:uLnTx/>
                <a:uFillTx/>
                <a:latin typeface="Arial"/>
                <a:ea typeface="Arial"/>
                <a:cs typeface="Arial"/>
              </a:rPr>
              <a:t>CT-guided PCI: The P4 approach</a:t>
            </a:r>
          </a:p>
        </p:txBody>
      </p:sp>
      <p:sp>
        <p:nvSpPr>
          <p:cNvPr id="2" name="Step 1">
            <a:extLst>
              <a:ext uri="{FF2B5EF4-FFF2-40B4-BE49-F238E27FC236}">
                <a16:creationId xmlns:a16="http://schemas.microsoft.com/office/drawing/2014/main" id="{9BCACAE9-C549-45FA-AA45-37B3D59344B0}"/>
              </a:ext>
            </a:extLst>
          </p:cNvPr>
          <p:cNvSpPr>
            <a:spLocks noGrp="1"/>
          </p:cNvSpPr>
          <p:nvPr/>
        </p:nvSpPr>
        <p:spPr>
          <a:xfrm>
            <a:off x="238125" y="1082540"/>
            <a:ext cx="2457450" cy="266700"/>
          </a:xfrm>
          <a:prstGeom prst="rect">
            <a:avLst/>
          </a:prstGeom>
          <a:noFill/>
          <a:ln w="0">
            <a:noFill/>
          </a:ln>
        </p:spPr>
        <p:txBody>
          <a:bodyPr lIns="0" tIns="0" rIns="0" bIns="0"/>
          <a:lstStyle>
            <a:defPPr algn="ctr">
              <a:defRPr sz="1425" b="1">
                <a:solidFill>
                  <a:srgbClr val="FF3554"/>
                </a:solidFill>
                <a:latin typeface="Arial"/>
                <a:ea typeface="Arial"/>
                <a:cs typeface="Arial"/>
              </a:defRPr>
            </a:defPPr>
            <a:lvl1pPr algn="ctr">
              <a:defRPr sz="1425" b="1">
                <a:solidFill>
                  <a:srgbClr val="FF3554"/>
                </a:solidFill>
                <a:latin typeface="Arial"/>
                <a:ea typeface="Arial"/>
                <a:cs typeface="Arial"/>
              </a:defRPr>
            </a:lvl1pPr>
            <a:lvl2pPr algn="ctr">
              <a:defRPr sz="1425" b="1">
                <a:solidFill>
                  <a:srgbClr val="FF3554"/>
                </a:solidFill>
                <a:latin typeface="Arial"/>
                <a:ea typeface="Arial"/>
                <a:cs typeface="Arial"/>
              </a:defRPr>
            </a:lvl2pPr>
            <a:lvl3pPr algn="ctr">
              <a:defRPr sz="1425" b="1">
                <a:solidFill>
                  <a:srgbClr val="FF3554"/>
                </a:solidFill>
                <a:latin typeface="Arial"/>
                <a:ea typeface="Arial"/>
                <a:cs typeface="Arial"/>
              </a:defRPr>
            </a:lvl3pPr>
            <a:lvl4pPr algn="ctr">
              <a:defRPr sz="1425" b="1">
                <a:solidFill>
                  <a:srgbClr val="FF3554"/>
                </a:solidFill>
                <a:latin typeface="Arial"/>
                <a:ea typeface="Arial"/>
                <a:cs typeface="Arial"/>
              </a:defRPr>
            </a:lvl4pPr>
            <a:lvl5pPr algn="ctr">
              <a:defRPr sz="1425" b="1">
                <a:solidFill>
                  <a:srgbClr val="FF3554"/>
                </a:solidFill>
                <a:latin typeface="Arial"/>
                <a:ea typeface="Arial"/>
                <a:cs typeface="Arial"/>
              </a:defRPr>
            </a:lvl5pPr>
            <a:lvl6pPr algn="ctr">
              <a:defRPr sz="1425" b="1">
                <a:solidFill>
                  <a:srgbClr val="FF3554"/>
                </a:solidFill>
                <a:latin typeface="Arial"/>
                <a:ea typeface="Arial"/>
                <a:cs typeface="Arial"/>
              </a:defRPr>
            </a:lvl6pPr>
            <a:lvl7pPr algn="ctr">
              <a:defRPr sz="1425" b="1">
                <a:solidFill>
                  <a:srgbClr val="FF3554"/>
                </a:solidFill>
                <a:latin typeface="Arial"/>
                <a:ea typeface="Arial"/>
                <a:cs typeface="Arial"/>
              </a:defRPr>
            </a:lvl7pPr>
            <a:lvl8pPr algn="ctr">
              <a:defRPr sz="1425" b="1">
                <a:solidFill>
                  <a:srgbClr val="FF3554"/>
                </a:solidFill>
                <a:latin typeface="Arial"/>
                <a:ea typeface="Arial"/>
                <a:cs typeface="Arial"/>
              </a:defRPr>
            </a:lvl8pPr>
            <a:lvl9pPr algn="ctr">
              <a:defRPr sz="1425" b="1">
                <a:solidFill>
                  <a:srgbClr val="FF355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3554"/>
                </a:solidFill>
                <a:latin typeface="Arial"/>
                <a:ea typeface="Arial"/>
                <a:cs typeface="Arial"/>
              </a:defRPr>
            </a:pPr>
            <a:r>
              <a:rPr kumimoji="0" sz="1425" b="1" i="0" u="none" strike="noStrike" kern="1200" cap="none" spc="0" normalizeH="0" baseline="0" noProof="0">
                <a:ln>
                  <a:noFill/>
                </a:ln>
                <a:solidFill>
                  <a:srgbClr val="FF3554"/>
                </a:solidFill>
                <a:effectLst/>
                <a:uLnTx/>
                <a:uFillTx/>
                <a:latin typeface="Arial"/>
                <a:ea typeface="Arial"/>
                <a:cs typeface="Arial"/>
              </a:rPr>
              <a:t>01</a:t>
            </a:r>
          </a:p>
        </p:txBody>
      </p:sp>
      <p:sp>
        <p:nvSpPr>
          <p:cNvPr id="3" name="Anatomy heading">
            <a:extLst>
              <a:ext uri="{FF2B5EF4-FFF2-40B4-BE49-F238E27FC236}">
                <a16:creationId xmlns:a16="http://schemas.microsoft.com/office/drawing/2014/main" id="{EBBA75A6-C0B0-485F-B6F2-5127160DDBB2}"/>
              </a:ext>
            </a:extLst>
          </p:cNvPr>
          <p:cNvSpPr>
            <a:spLocks noGrp="1"/>
          </p:cNvSpPr>
          <p:nvPr/>
        </p:nvSpPr>
        <p:spPr>
          <a:xfrm>
            <a:off x="238125" y="1387340"/>
            <a:ext cx="2457450" cy="695325"/>
          </a:xfrm>
          <a:prstGeom prst="rect">
            <a:avLst/>
          </a:prstGeom>
          <a:noFill/>
          <a:ln w="0">
            <a:noFill/>
          </a:ln>
        </p:spPr>
        <p:txBody>
          <a:bodyPr lIns="0" tIns="0" rIns="0" bIns="0"/>
          <a:lstStyle>
            <a:defPPr algn="ctr">
              <a:defRPr sz="1425" b="1">
                <a:solidFill>
                  <a:srgbClr val="FFFFFF"/>
                </a:solidFill>
                <a:latin typeface="Arial"/>
                <a:ea typeface="Arial"/>
                <a:cs typeface="Arial"/>
              </a:defRPr>
            </a:defPPr>
            <a:lvl1pPr algn="ctr">
              <a:defRPr sz="1425" b="1">
                <a:solidFill>
                  <a:srgbClr val="FFFFFF"/>
                </a:solidFill>
                <a:latin typeface="Arial"/>
                <a:ea typeface="Arial"/>
                <a:cs typeface="Arial"/>
              </a:defRPr>
            </a:lvl1pPr>
            <a:lvl2pPr algn="ctr">
              <a:defRPr sz="1425" b="1">
                <a:solidFill>
                  <a:srgbClr val="FFFFFF"/>
                </a:solidFill>
                <a:latin typeface="Arial"/>
                <a:ea typeface="Arial"/>
                <a:cs typeface="Arial"/>
              </a:defRPr>
            </a:lvl2pPr>
            <a:lvl3pPr algn="ctr">
              <a:defRPr sz="1425" b="1">
                <a:solidFill>
                  <a:srgbClr val="FFFFFF"/>
                </a:solidFill>
                <a:latin typeface="Arial"/>
                <a:ea typeface="Arial"/>
                <a:cs typeface="Arial"/>
              </a:defRPr>
            </a:lvl3pPr>
            <a:lvl4pPr algn="ctr">
              <a:defRPr sz="1425" b="1">
                <a:solidFill>
                  <a:srgbClr val="FFFFFF"/>
                </a:solidFill>
                <a:latin typeface="Arial"/>
                <a:ea typeface="Arial"/>
                <a:cs typeface="Arial"/>
              </a:defRPr>
            </a:lvl4pPr>
            <a:lvl5pPr algn="ctr">
              <a:defRPr sz="1425" b="1">
                <a:solidFill>
                  <a:srgbClr val="FFFFFF"/>
                </a:solidFill>
                <a:latin typeface="Arial"/>
                <a:ea typeface="Arial"/>
                <a:cs typeface="Arial"/>
              </a:defRPr>
            </a:lvl5pPr>
            <a:lvl6pPr algn="ctr">
              <a:defRPr sz="1425" b="1">
                <a:solidFill>
                  <a:srgbClr val="FFFFFF"/>
                </a:solidFill>
                <a:latin typeface="Arial"/>
                <a:ea typeface="Arial"/>
                <a:cs typeface="Arial"/>
              </a:defRPr>
            </a:lvl6pPr>
            <a:lvl7pPr algn="ctr">
              <a:defRPr sz="1425" b="1">
                <a:solidFill>
                  <a:srgbClr val="FFFFFF"/>
                </a:solidFill>
                <a:latin typeface="Arial"/>
                <a:ea typeface="Arial"/>
                <a:cs typeface="Arial"/>
              </a:defRPr>
            </a:lvl7pPr>
            <a:lvl8pPr algn="ctr">
              <a:defRPr sz="1425" b="1">
                <a:solidFill>
                  <a:srgbClr val="FFFFFF"/>
                </a:solidFill>
                <a:latin typeface="Arial"/>
                <a:ea typeface="Arial"/>
                <a:cs typeface="Arial"/>
              </a:defRPr>
            </a:lvl8pPr>
            <a:lvl9pPr algn="ctr">
              <a:defRPr sz="1425"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latin typeface="Arial"/>
                <a:ea typeface="Arial"/>
                <a:cs typeface="Arial"/>
              </a:defRPr>
            </a:pPr>
            <a:r>
              <a:rPr kumimoji="0" sz="1425" b="1" i="0" u="none" strike="noStrike" kern="1200" cap="none" spc="0" normalizeH="0" baseline="0" noProof="0">
                <a:ln>
                  <a:noFill/>
                </a:ln>
                <a:solidFill>
                  <a:srgbClr val="FFFFFF"/>
                </a:solidFill>
                <a:effectLst/>
                <a:uLnTx/>
                <a:uFillTx/>
                <a:latin typeface="Arial"/>
                <a:ea typeface="Arial"/>
                <a:cs typeface="Arial"/>
              </a:rPr>
              <a:t>Anatomy</a:t>
            </a:r>
          </a:p>
        </p:txBody>
      </p:sp>
      <p:sp>
        <p:nvSpPr>
          <p:cNvPr id="4" name="Anatomy image border">
            <a:extLst>
              <a:ext uri="{FF2B5EF4-FFF2-40B4-BE49-F238E27FC236}">
                <a16:creationId xmlns:a16="http://schemas.microsoft.com/office/drawing/2014/main" id="{BD3B7D9E-56AB-4577-8916-DB67804420EC}"/>
              </a:ext>
            </a:extLst>
          </p:cNvPr>
          <p:cNvSpPr>
            <a:spLocks noGrp="1"/>
          </p:cNvSpPr>
          <p:nvPr/>
        </p:nvSpPr>
        <p:spPr>
          <a:xfrm>
            <a:off x="238125" y="2120765"/>
            <a:ext cx="2457450" cy="1762125"/>
          </a:xfrm>
          <a:prstGeom prst="rect">
            <a:avLst/>
          </a:prstGeom>
          <a:noFill/>
          <a:ln w="6668">
            <a:solidFill>
              <a:srgbClr val="4D535A"/>
            </a:solidFill>
          </a:ln>
        </p:spPr>
      </p:sp>
      <p:pic>
        <p:nvPicPr>
          <p:cNvPr id="5" name="Picture 4">
            <a:extLst>
              <a:ext uri="{FF2B5EF4-FFF2-40B4-BE49-F238E27FC236}">
                <a16:creationId xmlns:a16="http://schemas.microsoft.com/office/drawing/2014/main" id="{E3C88BA7-EF1F-4CA6-93BA-0C6442EAC310}"/>
              </a:ext>
            </a:extLst>
          </p:cNvPr>
          <p:cNvPicPr>
            <a:picLocks noChangeAspect="1"/>
          </p:cNvPicPr>
          <p:nvPr/>
        </p:nvPicPr>
        <p:blipFill>
          <a:blip r:embed="rId3"/>
          <a:stretch/>
        </p:blipFill>
        <p:spPr>
          <a:xfrm>
            <a:off x="285750" y="2355192"/>
            <a:ext cx="2362200" cy="1293272"/>
          </a:xfrm>
          <a:prstGeom prst="rect">
            <a:avLst/>
          </a:prstGeom>
        </p:spPr>
      </p:pic>
      <p:sp>
        <p:nvSpPr>
          <p:cNvPr id="6" name="Anatomy leader">
            <a:extLst>
              <a:ext uri="{FF2B5EF4-FFF2-40B4-BE49-F238E27FC236}">
                <a16:creationId xmlns:a16="http://schemas.microsoft.com/office/drawing/2014/main" id="{4DF765E0-3439-466F-A1CA-17950C9B529B}"/>
              </a:ext>
            </a:extLst>
          </p:cNvPr>
          <p:cNvSpPr>
            <a:spLocks noGrp="1"/>
          </p:cNvSpPr>
          <p:nvPr/>
        </p:nvSpPr>
        <p:spPr>
          <a:xfrm>
            <a:off x="1466850" y="3882890"/>
            <a:ext cx="9525" cy="209550"/>
          </a:xfrm>
          <a:prstGeom prst="rect">
            <a:avLst/>
          </a:prstGeom>
          <a:solidFill>
            <a:srgbClr val="67717B"/>
          </a:solidFill>
          <a:ln w="0">
            <a:noFill/>
          </a:ln>
        </p:spPr>
      </p:sp>
      <p:sp>
        <p:nvSpPr>
          <p:cNvPr id="7" name="Anatomy assessment">
            <a:extLst>
              <a:ext uri="{FF2B5EF4-FFF2-40B4-BE49-F238E27FC236}">
                <a16:creationId xmlns:a16="http://schemas.microsoft.com/office/drawing/2014/main" id="{BE8B55A2-83E5-429D-8953-DDB03CC18567}"/>
              </a:ext>
            </a:extLst>
          </p:cNvPr>
          <p:cNvSpPr>
            <a:spLocks noGrp="1"/>
          </p:cNvSpPr>
          <p:nvPr/>
        </p:nvSpPr>
        <p:spPr>
          <a:xfrm>
            <a:off x="266700" y="4087674"/>
            <a:ext cx="2400300" cy="866775"/>
          </a:xfrm>
          <a:prstGeom prst="rect">
            <a:avLst/>
          </a:prstGeom>
          <a:noFill/>
          <a:ln w="0">
            <a:solidFill>
              <a:schemeClr val="bg1">
                <a:lumMod val="75000"/>
              </a:schemeClr>
            </a:solidFill>
          </a:ln>
        </p:spPr>
        <p:txBody>
          <a:bodyPr lIns="0" tIns="0" rIns="0" bIns="0" anchor="ctr"/>
          <a:lstStyle>
            <a:defPPr algn="ctr">
              <a:defRPr sz="1275" b="0">
                <a:solidFill>
                  <a:srgbClr val="C4CCD4"/>
                </a:solidFill>
                <a:latin typeface="Arial"/>
                <a:ea typeface="Arial"/>
                <a:cs typeface="Arial"/>
              </a:defRPr>
            </a:defPPr>
            <a:lvl1pPr algn="ctr">
              <a:defRPr sz="1275" b="0">
                <a:solidFill>
                  <a:srgbClr val="C4CCD4"/>
                </a:solidFill>
                <a:latin typeface="Arial"/>
                <a:ea typeface="Arial"/>
                <a:cs typeface="Arial"/>
              </a:defRPr>
            </a:lvl1pPr>
            <a:lvl2pPr algn="ctr">
              <a:defRPr sz="1275" b="0">
                <a:solidFill>
                  <a:srgbClr val="C4CCD4"/>
                </a:solidFill>
                <a:latin typeface="Arial"/>
                <a:ea typeface="Arial"/>
                <a:cs typeface="Arial"/>
              </a:defRPr>
            </a:lvl2pPr>
            <a:lvl3pPr algn="ctr">
              <a:defRPr sz="1275" b="0">
                <a:solidFill>
                  <a:srgbClr val="C4CCD4"/>
                </a:solidFill>
                <a:latin typeface="Arial"/>
                <a:ea typeface="Arial"/>
                <a:cs typeface="Arial"/>
              </a:defRPr>
            </a:lvl3pPr>
            <a:lvl4pPr algn="ctr">
              <a:defRPr sz="1275" b="0">
                <a:solidFill>
                  <a:srgbClr val="C4CCD4"/>
                </a:solidFill>
                <a:latin typeface="Arial"/>
                <a:ea typeface="Arial"/>
                <a:cs typeface="Arial"/>
              </a:defRPr>
            </a:lvl4pPr>
            <a:lvl5pPr algn="ctr">
              <a:defRPr sz="1275" b="0">
                <a:solidFill>
                  <a:srgbClr val="C4CCD4"/>
                </a:solidFill>
                <a:latin typeface="Arial"/>
                <a:ea typeface="Arial"/>
                <a:cs typeface="Arial"/>
              </a:defRPr>
            </a:lvl5pPr>
            <a:lvl6pPr algn="ctr">
              <a:defRPr sz="1275" b="0">
                <a:solidFill>
                  <a:srgbClr val="C4CCD4"/>
                </a:solidFill>
                <a:latin typeface="Arial"/>
                <a:ea typeface="Arial"/>
                <a:cs typeface="Arial"/>
              </a:defRPr>
            </a:lvl6pPr>
            <a:lvl7pPr algn="ctr">
              <a:defRPr sz="1275" b="0">
                <a:solidFill>
                  <a:srgbClr val="C4CCD4"/>
                </a:solidFill>
                <a:latin typeface="Arial"/>
                <a:ea typeface="Arial"/>
                <a:cs typeface="Arial"/>
              </a:defRPr>
            </a:lvl7pPr>
            <a:lvl8pPr algn="ctr">
              <a:defRPr sz="1275" b="0">
                <a:solidFill>
                  <a:srgbClr val="C4CCD4"/>
                </a:solidFill>
                <a:latin typeface="Arial"/>
                <a:ea typeface="Arial"/>
                <a:cs typeface="Arial"/>
              </a:defRPr>
            </a:lvl8pPr>
            <a:lvl9pPr algn="ctr">
              <a:defRPr sz="1275" b="0">
                <a:solidFill>
                  <a:srgbClr val="C4CCD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dirty="0">
                <a:ln>
                  <a:noFill/>
                </a:ln>
                <a:solidFill>
                  <a:srgbClr val="C4CCD4"/>
                </a:solidFill>
                <a:effectLst/>
                <a:uLnTx/>
                <a:uFillTx/>
                <a:latin typeface="Arial"/>
                <a:ea typeface="Arial"/>
                <a:cs typeface="Arial"/>
              </a:rPr>
              <a:t>Coronary tree and ostia</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dirty="0">
                <a:ln>
                  <a:noFill/>
                </a:ln>
                <a:solidFill>
                  <a:srgbClr val="C4CCD4"/>
                </a:solidFill>
                <a:effectLst/>
                <a:uLnTx/>
                <a:uFillTx/>
                <a:latin typeface="Arial"/>
                <a:ea typeface="Arial"/>
                <a:cs typeface="Arial"/>
              </a:rPr>
              <a:t>Calcium and tortuosity</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dirty="0">
                <a:ln>
                  <a:noFill/>
                </a:ln>
                <a:solidFill>
                  <a:srgbClr val="C4CCD4"/>
                </a:solidFill>
                <a:effectLst/>
                <a:uLnTx/>
                <a:uFillTx/>
                <a:latin typeface="Arial"/>
                <a:ea typeface="Arial"/>
                <a:cs typeface="Arial"/>
              </a:rPr>
              <a:t>Expected guiding support</a:t>
            </a:r>
          </a:p>
        </p:txBody>
      </p:sp>
      <p:sp>
        <p:nvSpPr>
          <p:cNvPr id="8" name="Anatomy decision leader">
            <a:extLst>
              <a:ext uri="{FF2B5EF4-FFF2-40B4-BE49-F238E27FC236}">
                <a16:creationId xmlns:a16="http://schemas.microsoft.com/office/drawing/2014/main" id="{135E5F49-C163-428F-BF1C-3FF85F7C990E}"/>
              </a:ext>
            </a:extLst>
          </p:cNvPr>
          <p:cNvSpPr>
            <a:spLocks noGrp="1"/>
          </p:cNvSpPr>
          <p:nvPr/>
        </p:nvSpPr>
        <p:spPr>
          <a:xfrm>
            <a:off x="1466850" y="4963975"/>
            <a:ext cx="9525" cy="257175"/>
          </a:xfrm>
          <a:prstGeom prst="rect">
            <a:avLst/>
          </a:prstGeom>
          <a:solidFill>
            <a:srgbClr val="67717B"/>
          </a:solidFill>
          <a:ln w="0">
            <a:noFill/>
          </a:ln>
        </p:spPr>
      </p:sp>
      <p:sp>
        <p:nvSpPr>
          <p:cNvPr id="9" name="Anatomy decision">
            <a:extLst>
              <a:ext uri="{FF2B5EF4-FFF2-40B4-BE49-F238E27FC236}">
                <a16:creationId xmlns:a16="http://schemas.microsoft.com/office/drawing/2014/main" id="{3982316F-9DEF-4BA3-94F2-7FF7A59E44C1}"/>
              </a:ext>
            </a:extLst>
          </p:cNvPr>
          <p:cNvSpPr>
            <a:spLocks noGrp="1"/>
          </p:cNvSpPr>
          <p:nvPr/>
        </p:nvSpPr>
        <p:spPr>
          <a:xfrm>
            <a:off x="238125" y="5235438"/>
            <a:ext cx="2457450" cy="828675"/>
          </a:xfrm>
          <a:prstGeom prst="rect">
            <a:avLst/>
          </a:prstGeom>
          <a:solidFill>
            <a:srgbClr val="FF3554"/>
          </a:solidFill>
          <a:ln w="0">
            <a:noFill/>
          </a:ln>
        </p:spPr>
        <p:txBody>
          <a:bodyPr anchor="ctr"/>
          <a:lstStyle/>
          <a:p>
            <a:endParaRPr lang="en-US"/>
          </a:p>
        </p:txBody>
      </p:sp>
      <p:sp>
        <p:nvSpPr>
          <p:cNvPr id="10" name="Anatomy decision label">
            <a:extLst>
              <a:ext uri="{FF2B5EF4-FFF2-40B4-BE49-F238E27FC236}">
                <a16:creationId xmlns:a16="http://schemas.microsoft.com/office/drawing/2014/main" id="{6E06C457-5AC8-43E8-AE81-625547C67410}"/>
              </a:ext>
            </a:extLst>
          </p:cNvPr>
          <p:cNvSpPr>
            <a:spLocks noGrp="1"/>
          </p:cNvSpPr>
          <p:nvPr/>
        </p:nvSpPr>
        <p:spPr>
          <a:xfrm>
            <a:off x="304800" y="5350065"/>
            <a:ext cx="2324100" cy="600075"/>
          </a:xfrm>
          <a:prstGeom prst="rect">
            <a:avLst/>
          </a:prstGeom>
          <a:noFill/>
          <a:ln w="0">
            <a:noFill/>
          </a:ln>
        </p:spPr>
        <p:txBody>
          <a:bodyPr lIns="0" tIns="0" rIns="0" bIns="0" anchor="ctr"/>
          <a:lstStyle>
            <a:defPPr algn="ctr">
              <a:defRPr sz="1313" b="1">
                <a:solidFill>
                  <a:srgbClr val="FFFFFF"/>
                </a:solidFill>
                <a:latin typeface="Arial"/>
                <a:ea typeface="Arial"/>
                <a:cs typeface="Arial"/>
              </a:defRPr>
            </a:defPPr>
            <a:lvl1pPr algn="ctr">
              <a:defRPr sz="1313" b="1">
                <a:solidFill>
                  <a:srgbClr val="FFFFFF"/>
                </a:solidFill>
                <a:latin typeface="Arial"/>
                <a:ea typeface="Arial"/>
                <a:cs typeface="Arial"/>
              </a:defRPr>
            </a:lvl1pPr>
            <a:lvl2pPr algn="ctr">
              <a:defRPr sz="1313" b="1">
                <a:solidFill>
                  <a:srgbClr val="FFFFFF"/>
                </a:solidFill>
                <a:latin typeface="Arial"/>
                <a:ea typeface="Arial"/>
                <a:cs typeface="Arial"/>
              </a:defRPr>
            </a:lvl2pPr>
            <a:lvl3pPr algn="ctr">
              <a:defRPr sz="1313" b="1">
                <a:solidFill>
                  <a:srgbClr val="FFFFFF"/>
                </a:solidFill>
                <a:latin typeface="Arial"/>
                <a:ea typeface="Arial"/>
                <a:cs typeface="Arial"/>
              </a:defRPr>
            </a:lvl3pPr>
            <a:lvl4pPr algn="ctr">
              <a:defRPr sz="1313" b="1">
                <a:solidFill>
                  <a:srgbClr val="FFFFFF"/>
                </a:solidFill>
                <a:latin typeface="Arial"/>
                <a:ea typeface="Arial"/>
                <a:cs typeface="Arial"/>
              </a:defRPr>
            </a:lvl4pPr>
            <a:lvl5pPr algn="ctr">
              <a:defRPr sz="1313" b="1">
                <a:solidFill>
                  <a:srgbClr val="FFFFFF"/>
                </a:solidFill>
                <a:latin typeface="Arial"/>
                <a:ea typeface="Arial"/>
                <a:cs typeface="Arial"/>
              </a:defRPr>
            </a:lvl5pPr>
            <a:lvl6pPr algn="ctr">
              <a:defRPr sz="1313" b="1">
                <a:solidFill>
                  <a:srgbClr val="FFFFFF"/>
                </a:solidFill>
                <a:latin typeface="Arial"/>
                <a:ea typeface="Arial"/>
                <a:cs typeface="Arial"/>
              </a:defRPr>
            </a:lvl6pPr>
            <a:lvl7pPr algn="ctr">
              <a:defRPr sz="1313" b="1">
                <a:solidFill>
                  <a:srgbClr val="FFFFFF"/>
                </a:solidFill>
                <a:latin typeface="Arial"/>
                <a:ea typeface="Arial"/>
                <a:cs typeface="Arial"/>
              </a:defRPr>
            </a:lvl7pPr>
            <a:lvl8pPr algn="ctr">
              <a:defRPr sz="1313" b="1">
                <a:solidFill>
                  <a:srgbClr val="FFFFFF"/>
                </a:solidFill>
                <a:latin typeface="Arial"/>
                <a:ea typeface="Arial"/>
                <a:cs typeface="Arial"/>
              </a:defRPr>
            </a:lvl8pPr>
            <a:lvl9pPr algn="ctr">
              <a:defRPr sz="1313"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313" b="1">
                <a:solidFill>
                  <a:srgbClr val="FFFFFF"/>
                </a:solidFill>
                <a:latin typeface="Arial"/>
                <a:ea typeface="Arial"/>
                <a:cs typeface="Arial"/>
              </a:defRPr>
            </a:pPr>
            <a:r>
              <a:rPr kumimoji="0" sz="1313" b="1" i="0" u="none" strike="noStrike" kern="1200" cap="none" spc="0" normalizeH="0" baseline="0" noProof="0" dirty="0">
                <a:ln>
                  <a:noFill/>
                </a:ln>
                <a:solidFill>
                  <a:srgbClr val="FFFFFF"/>
                </a:solidFill>
                <a:effectLst/>
                <a:uLnTx/>
                <a:uFillTx/>
                <a:latin typeface="Arial"/>
                <a:ea typeface="Arial"/>
                <a:cs typeface="Arial"/>
              </a:rPr>
              <a:t>Catheter selection</a:t>
            </a:r>
          </a:p>
          <a:p>
            <a:pPr marL="0" marR="0" lvl="0" indent="0" algn="ctr" defTabSz="914400" rtl="0" eaLnBrk="1" fontAlgn="auto" latinLnBrk="0" hangingPunct="1">
              <a:lnSpc>
                <a:spcPct val="100000"/>
              </a:lnSpc>
              <a:spcBef>
                <a:spcPts val="0"/>
              </a:spcBef>
              <a:spcAft>
                <a:spcPts val="0"/>
              </a:spcAft>
              <a:buClrTx/>
              <a:buSzTx/>
              <a:buFontTx/>
              <a:buNone/>
              <a:tabLst/>
              <a:defRPr sz="1313" b="1">
                <a:solidFill>
                  <a:srgbClr val="FFFFFF"/>
                </a:solidFill>
                <a:latin typeface="Arial"/>
                <a:ea typeface="Arial"/>
                <a:cs typeface="Arial"/>
              </a:defRPr>
            </a:pPr>
            <a:r>
              <a:rPr kumimoji="0" sz="1313" b="1" i="0" u="none" strike="noStrike" kern="1200" cap="none" spc="0" normalizeH="0" baseline="0" noProof="0" dirty="0">
                <a:ln>
                  <a:noFill/>
                </a:ln>
                <a:solidFill>
                  <a:srgbClr val="FFFFFF"/>
                </a:solidFill>
                <a:effectLst/>
                <a:uLnTx/>
                <a:uFillTx/>
                <a:latin typeface="Arial"/>
                <a:ea typeface="Arial"/>
                <a:cs typeface="Arial"/>
              </a:rPr>
              <a:t>Anticipate complexity</a:t>
            </a:r>
          </a:p>
        </p:txBody>
      </p:sp>
      <p:sp>
        <p:nvSpPr>
          <p:cNvPr id="11" name="Step 2">
            <a:extLst>
              <a:ext uri="{FF2B5EF4-FFF2-40B4-BE49-F238E27FC236}">
                <a16:creationId xmlns:a16="http://schemas.microsoft.com/office/drawing/2014/main" id="{1CEA024A-8AA1-4EEF-9CD3-D53A69B70CC0}"/>
              </a:ext>
            </a:extLst>
          </p:cNvPr>
          <p:cNvSpPr>
            <a:spLocks noGrp="1"/>
          </p:cNvSpPr>
          <p:nvPr/>
        </p:nvSpPr>
        <p:spPr>
          <a:xfrm>
            <a:off x="2828925" y="1082540"/>
            <a:ext cx="1409700" cy="266700"/>
          </a:xfrm>
          <a:prstGeom prst="rect">
            <a:avLst/>
          </a:prstGeom>
          <a:noFill/>
          <a:ln w="0">
            <a:noFill/>
          </a:ln>
        </p:spPr>
        <p:txBody>
          <a:bodyPr lIns="0" tIns="0" rIns="0" bIns="0"/>
          <a:lstStyle>
            <a:defPPr algn="ctr">
              <a:defRPr sz="1425" b="1">
                <a:solidFill>
                  <a:srgbClr val="FF3554"/>
                </a:solidFill>
                <a:latin typeface="Arial"/>
                <a:ea typeface="Arial"/>
                <a:cs typeface="Arial"/>
              </a:defRPr>
            </a:defPPr>
            <a:lvl1pPr algn="ctr">
              <a:defRPr sz="1425" b="1">
                <a:solidFill>
                  <a:srgbClr val="FF3554"/>
                </a:solidFill>
                <a:latin typeface="Arial"/>
                <a:ea typeface="Arial"/>
                <a:cs typeface="Arial"/>
              </a:defRPr>
            </a:lvl1pPr>
            <a:lvl2pPr algn="ctr">
              <a:defRPr sz="1425" b="1">
                <a:solidFill>
                  <a:srgbClr val="FF3554"/>
                </a:solidFill>
                <a:latin typeface="Arial"/>
                <a:ea typeface="Arial"/>
                <a:cs typeface="Arial"/>
              </a:defRPr>
            </a:lvl2pPr>
            <a:lvl3pPr algn="ctr">
              <a:defRPr sz="1425" b="1">
                <a:solidFill>
                  <a:srgbClr val="FF3554"/>
                </a:solidFill>
                <a:latin typeface="Arial"/>
                <a:ea typeface="Arial"/>
                <a:cs typeface="Arial"/>
              </a:defRPr>
            </a:lvl3pPr>
            <a:lvl4pPr algn="ctr">
              <a:defRPr sz="1425" b="1">
                <a:solidFill>
                  <a:srgbClr val="FF3554"/>
                </a:solidFill>
                <a:latin typeface="Arial"/>
                <a:ea typeface="Arial"/>
                <a:cs typeface="Arial"/>
              </a:defRPr>
            </a:lvl4pPr>
            <a:lvl5pPr algn="ctr">
              <a:defRPr sz="1425" b="1">
                <a:solidFill>
                  <a:srgbClr val="FF3554"/>
                </a:solidFill>
                <a:latin typeface="Arial"/>
                <a:ea typeface="Arial"/>
                <a:cs typeface="Arial"/>
              </a:defRPr>
            </a:lvl5pPr>
            <a:lvl6pPr algn="ctr">
              <a:defRPr sz="1425" b="1">
                <a:solidFill>
                  <a:srgbClr val="FF3554"/>
                </a:solidFill>
                <a:latin typeface="Arial"/>
                <a:ea typeface="Arial"/>
                <a:cs typeface="Arial"/>
              </a:defRPr>
            </a:lvl6pPr>
            <a:lvl7pPr algn="ctr">
              <a:defRPr sz="1425" b="1">
                <a:solidFill>
                  <a:srgbClr val="FF3554"/>
                </a:solidFill>
                <a:latin typeface="Arial"/>
                <a:ea typeface="Arial"/>
                <a:cs typeface="Arial"/>
              </a:defRPr>
            </a:lvl7pPr>
            <a:lvl8pPr algn="ctr">
              <a:defRPr sz="1425" b="1">
                <a:solidFill>
                  <a:srgbClr val="FF3554"/>
                </a:solidFill>
                <a:latin typeface="Arial"/>
                <a:ea typeface="Arial"/>
                <a:cs typeface="Arial"/>
              </a:defRPr>
            </a:lvl8pPr>
            <a:lvl9pPr algn="ctr">
              <a:defRPr sz="1425" b="1">
                <a:solidFill>
                  <a:srgbClr val="FF355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3554"/>
                </a:solidFill>
                <a:latin typeface="Arial"/>
                <a:ea typeface="Arial"/>
                <a:cs typeface="Arial"/>
              </a:defRPr>
            </a:pPr>
            <a:r>
              <a:rPr kumimoji="0" sz="1425" b="1" i="0" u="none" strike="noStrike" kern="1200" cap="none" spc="0" normalizeH="0" baseline="0" noProof="0">
                <a:ln>
                  <a:noFill/>
                </a:ln>
                <a:solidFill>
                  <a:srgbClr val="FF3554"/>
                </a:solidFill>
                <a:effectLst/>
                <a:uLnTx/>
                <a:uFillTx/>
                <a:latin typeface="Arial"/>
                <a:ea typeface="Arial"/>
                <a:cs typeface="Arial"/>
              </a:rPr>
              <a:t>02</a:t>
            </a:r>
          </a:p>
        </p:txBody>
      </p:sp>
      <p:sp>
        <p:nvSpPr>
          <p:cNvPr id="12" name="Morphology&#10;and length heading">
            <a:extLst>
              <a:ext uri="{FF2B5EF4-FFF2-40B4-BE49-F238E27FC236}">
                <a16:creationId xmlns:a16="http://schemas.microsoft.com/office/drawing/2014/main" id="{B63D2E60-2450-45CC-B366-B8355D92DA60}"/>
              </a:ext>
            </a:extLst>
          </p:cNvPr>
          <p:cNvSpPr>
            <a:spLocks noGrp="1"/>
          </p:cNvSpPr>
          <p:nvPr/>
        </p:nvSpPr>
        <p:spPr>
          <a:xfrm>
            <a:off x="2828925" y="1387340"/>
            <a:ext cx="1409700" cy="695325"/>
          </a:xfrm>
          <a:prstGeom prst="rect">
            <a:avLst/>
          </a:prstGeom>
          <a:noFill/>
          <a:ln w="0">
            <a:noFill/>
          </a:ln>
        </p:spPr>
        <p:txBody>
          <a:bodyPr lIns="0" tIns="0" rIns="0" bIns="0"/>
          <a:lstStyle>
            <a:defPPr algn="ctr">
              <a:defRPr sz="1425" b="1">
                <a:solidFill>
                  <a:srgbClr val="FFFFFF"/>
                </a:solidFill>
                <a:latin typeface="Arial"/>
                <a:ea typeface="Arial"/>
                <a:cs typeface="Arial"/>
              </a:defRPr>
            </a:defPPr>
            <a:lvl1pPr algn="ctr">
              <a:defRPr sz="1425" b="1">
                <a:solidFill>
                  <a:srgbClr val="FFFFFF"/>
                </a:solidFill>
                <a:latin typeface="Arial"/>
                <a:ea typeface="Arial"/>
                <a:cs typeface="Arial"/>
              </a:defRPr>
            </a:lvl1pPr>
            <a:lvl2pPr algn="ctr">
              <a:defRPr sz="1425" b="1">
                <a:solidFill>
                  <a:srgbClr val="FFFFFF"/>
                </a:solidFill>
                <a:latin typeface="Arial"/>
                <a:ea typeface="Arial"/>
                <a:cs typeface="Arial"/>
              </a:defRPr>
            </a:lvl2pPr>
            <a:lvl3pPr algn="ctr">
              <a:defRPr sz="1425" b="1">
                <a:solidFill>
                  <a:srgbClr val="FFFFFF"/>
                </a:solidFill>
                <a:latin typeface="Arial"/>
                <a:ea typeface="Arial"/>
                <a:cs typeface="Arial"/>
              </a:defRPr>
            </a:lvl3pPr>
            <a:lvl4pPr algn="ctr">
              <a:defRPr sz="1425" b="1">
                <a:solidFill>
                  <a:srgbClr val="FFFFFF"/>
                </a:solidFill>
                <a:latin typeface="Arial"/>
                <a:ea typeface="Arial"/>
                <a:cs typeface="Arial"/>
              </a:defRPr>
            </a:lvl4pPr>
            <a:lvl5pPr algn="ctr">
              <a:defRPr sz="1425" b="1">
                <a:solidFill>
                  <a:srgbClr val="FFFFFF"/>
                </a:solidFill>
                <a:latin typeface="Arial"/>
                <a:ea typeface="Arial"/>
                <a:cs typeface="Arial"/>
              </a:defRPr>
            </a:lvl5pPr>
            <a:lvl6pPr algn="ctr">
              <a:defRPr sz="1425" b="1">
                <a:solidFill>
                  <a:srgbClr val="FFFFFF"/>
                </a:solidFill>
                <a:latin typeface="Arial"/>
                <a:ea typeface="Arial"/>
                <a:cs typeface="Arial"/>
              </a:defRPr>
            </a:lvl6pPr>
            <a:lvl7pPr algn="ctr">
              <a:defRPr sz="1425" b="1">
                <a:solidFill>
                  <a:srgbClr val="FFFFFF"/>
                </a:solidFill>
                <a:latin typeface="Arial"/>
                <a:ea typeface="Arial"/>
                <a:cs typeface="Arial"/>
              </a:defRPr>
            </a:lvl7pPr>
            <a:lvl8pPr algn="ctr">
              <a:defRPr sz="1425" b="1">
                <a:solidFill>
                  <a:srgbClr val="FFFFFF"/>
                </a:solidFill>
                <a:latin typeface="Arial"/>
                <a:ea typeface="Arial"/>
                <a:cs typeface="Arial"/>
              </a:defRPr>
            </a:lvl8pPr>
            <a:lvl9pPr algn="ctr">
              <a:defRPr sz="1425"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latin typeface="Arial"/>
                <a:ea typeface="Arial"/>
                <a:cs typeface="Arial"/>
              </a:defRPr>
            </a:pPr>
            <a:r>
              <a:rPr kumimoji="0" sz="1425" b="1" i="0" u="none" strike="noStrike" kern="1200" cap="none" spc="0" normalizeH="0" baseline="0" noProof="0">
                <a:ln>
                  <a:noFill/>
                </a:ln>
                <a:solidFill>
                  <a:srgbClr val="FFFFFF"/>
                </a:solidFill>
                <a:effectLst/>
                <a:uLnTx/>
                <a:uFillTx/>
                <a:latin typeface="Arial"/>
                <a:ea typeface="Arial"/>
                <a:cs typeface="Arial"/>
              </a:rPr>
              <a:t>Morphology</a:t>
            </a:r>
          </a:p>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latin typeface="Arial"/>
                <a:ea typeface="Arial"/>
                <a:cs typeface="Arial"/>
              </a:defRPr>
            </a:pPr>
            <a:r>
              <a:rPr kumimoji="0" sz="1425" b="1" i="0" u="none" strike="noStrike" kern="1200" cap="none" spc="0" normalizeH="0" baseline="0" noProof="0">
                <a:ln>
                  <a:noFill/>
                </a:ln>
                <a:solidFill>
                  <a:srgbClr val="FFFFFF"/>
                </a:solidFill>
                <a:effectLst/>
                <a:uLnTx/>
                <a:uFillTx/>
                <a:latin typeface="Arial"/>
                <a:ea typeface="Arial"/>
                <a:cs typeface="Arial"/>
              </a:rPr>
              <a:t>and length</a:t>
            </a:r>
          </a:p>
        </p:txBody>
      </p:sp>
      <p:sp>
        <p:nvSpPr>
          <p:cNvPr id="13" name="Morphology&#10;and length image border">
            <a:extLst>
              <a:ext uri="{FF2B5EF4-FFF2-40B4-BE49-F238E27FC236}">
                <a16:creationId xmlns:a16="http://schemas.microsoft.com/office/drawing/2014/main" id="{5AABAFAC-B519-43C5-A8F3-E9A3A786D69C}"/>
              </a:ext>
            </a:extLst>
          </p:cNvPr>
          <p:cNvSpPr>
            <a:spLocks noGrp="1"/>
          </p:cNvSpPr>
          <p:nvPr/>
        </p:nvSpPr>
        <p:spPr>
          <a:xfrm>
            <a:off x="2828925" y="2120765"/>
            <a:ext cx="1409700" cy="1762125"/>
          </a:xfrm>
          <a:prstGeom prst="rect">
            <a:avLst/>
          </a:prstGeom>
          <a:noFill/>
          <a:ln w="6668">
            <a:solidFill>
              <a:srgbClr val="4D535A"/>
            </a:solidFill>
          </a:ln>
        </p:spPr>
      </p:sp>
      <p:pic>
        <p:nvPicPr>
          <p:cNvPr id="14" name="Picture 13">
            <a:extLst>
              <a:ext uri="{FF2B5EF4-FFF2-40B4-BE49-F238E27FC236}">
                <a16:creationId xmlns:a16="http://schemas.microsoft.com/office/drawing/2014/main" id="{3B03992C-E9F0-40D5-AD72-8CE25A7A4E9F}"/>
              </a:ext>
            </a:extLst>
          </p:cNvPr>
          <p:cNvPicPr>
            <a:picLocks noChangeAspect="1"/>
          </p:cNvPicPr>
          <p:nvPr/>
        </p:nvPicPr>
        <p:blipFill>
          <a:blip r:embed="rId4"/>
          <a:stretch/>
        </p:blipFill>
        <p:spPr>
          <a:xfrm>
            <a:off x="2887654" y="2177915"/>
            <a:ext cx="1292242" cy="1647825"/>
          </a:xfrm>
          <a:prstGeom prst="rect">
            <a:avLst/>
          </a:prstGeom>
        </p:spPr>
      </p:pic>
      <p:sp>
        <p:nvSpPr>
          <p:cNvPr id="15" name="Morphology&#10;and length leader">
            <a:extLst>
              <a:ext uri="{FF2B5EF4-FFF2-40B4-BE49-F238E27FC236}">
                <a16:creationId xmlns:a16="http://schemas.microsoft.com/office/drawing/2014/main" id="{A793B02B-C469-4038-9C20-625D27843808}"/>
              </a:ext>
            </a:extLst>
          </p:cNvPr>
          <p:cNvSpPr>
            <a:spLocks noGrp="1"/>
          </p:cNvSpPr>
          <p:nvPr/>
        </p:nvSpPr>
        <p:spPr>
          <a:xfrm>
            <a:off x="3533775" y="3882890"/>
            <a:ext cx="9525" cy="209550"/>
          </a:xfrm>
          <a:prstGeom prst="rect">
            <a:avLst/>
          </a:prstGeom>
          <a:solidFill>
            <a:srgbClr val="67717B"/>
          </a:solidFill>
          <a:ln w="0">
            <a:noFill/>
          </a:ln>
        </p:spPr>
      </p:sp>
      <p:sp>
        <p:nvSpPr>
          <p:cNvPr id="16" name="Morphology&#10;and length assessment">
            <a:extLst>
              <a:ext uri="{FF2B5EF4-FFF2-40B4-BE49-F238E27FC236}">
                <a16:creationId xmlns:a16="http://schemas.microsoft.com/office/drawing/2014/main" id="{B66ED939-AB02-49C5-8A38-52FCB8666791}"/>
              </a:ext>
            </a:extLst>
          </p:cNvPr>
          <p:cNvSpPr>
            <a:spLocks noGrp="1"/>
          </p:cNvSpPr>
          <p:nvPr/>
        </p:nvSpPr>
        <p:spPr>
          <a:xfrm>
            <a:off x="2857500" y="4087674"/>
            <a:ext cx="1352550" cy="866775"/>
          </a:xfrm>
          <a:prstGeom prst="rect">
            <a:avLst/>
          </a:prstGeom>
          <a:noFill/>
          <a:ln w="0">
            <a:solidFill>
              <a:schemeClr val="bg1">
                <a:lumMod val="75000"/>
              </a:schemeClr>
            </a:solidFill>
          </a:ln>
        </p:spPr>
        <p:txBody>
          <a:bodyPr lIns="0" tIns="0" rIns="0" bIns="0" anchor="ctr"/>
          <a:lstStyle>
            <a:defPPr algn="ctr">
              <a:defRPr sz="1275" b="0">
                <a:solidFill>
                  <a:srgbClr val="C4CCD4"/>
                </a:solidFill>
                <a:latin typeface="Arial"/>
                <a:ea typeface="Arial"/>
                <a:cs typeface="Arial"/>
              </a:defRPr>
            </a:defPPr>
            <a:lvl1pPr algn="ctr">
              <a:defRPr sz="1275" b="0">
                <a:solidFill>
                  <a:srgbClr val="C4CCD4"/>
                </a:solidFill>
                <a:latin typeface="Arial"/>
                <a:ea typeface="Arial"/>
                <a:cs typeface="Arial"/>
              </a:defRPr>
            </a:lvl1pPr>
            <a:lvl2pPr algn="ctr">
              <a:defRPr sz="1275" b="0">
                <a:solidFill>
                  <a:srgbClr val="C4CCD4"/>
                </a:solidFill>
                <a:latin typeface="Arial"/>
                <a:ea typeface="Arial"/>
                <a:cs typeface="Arial"/>
              </a:defRPr>
            </a:lvl2pPr>
            <a:lvl3pPr algn="ctr">
              <a:defRPr sz="1275" b="0">
                <a:solidFill>
                  <a:srgbClr val="C4CCD4"/>
                </a:solidFill>
                <a:latin typeface="Arial"/>
                <a:ea typeface="Arial"/>
                <a:cs typeface="Arial"/>
              </a:defRPr>
            </a:lvl3pPr>
            <a:lvl4pPr algn="ctr">
              <a:defRPr sz="1275" b="0">
                <a:solidFill>
                  <a:srgbClr val="C4CCD4"/>
                </a:solidFill>
                <a:latin typeface="Arial"/>
                <a:ea typeface="Arial"/>
                <a:cs typeface="Arial"/>
              </a:defRPr>
            </a:lvl4pPr>
            <a:lvl5pPr algn="ctr">
              <a:defRPr sz="1275" b="0">
                <a:solidFill>
                  <a:srgbClr val="C4CCD4"/>
                </a:solidFill>
                <a:latin typeface="Arial"/>
                <a:ea typeface="Arial"/>
                <a:cs typeface="Arial"/>
              </a:defRPr>
            </a:lvl5pPr>
            <a:lvl6pPr algn="ctr">
              <a:defRPr sz="1275" b="0">
                <a:solidFill>
                  <a:srgbClr val="C4CCD4"/>
                </a:solidFill>
                <a:latin typeface="Arial"/>
                <a:ea typeface="Arial"/>
                <a:cs typeface="Arial"/>
              </a:defRPr>
            </a:lvl6pPr>
            <a:lvl7pPr algn="ctr">
              <a:defRPr sz="1275" b="0">
                <a:solidFill>
                  <a:srgbClr val="C4CCD4"/>
                </a:solidFill>
                <a:latin typeface="Arial"/>
                <a:ea typeface="Arial"/>
                <a:cs typeface="Arial"/>
              </a:defRPr>
            </a:lvl7pPr>
            <a:lvl8pPr algn="ctr">
              <a:defRPr sz="1275" b="0">
                <a:solidFill>
                  <a:srgbClr val="C4CCD4"/>
                </a:solidFill>
                <a:latin typeface="Arial"/>
                <a:ea typeface="Arial"/>
                <a:cs typeface="Arial"/>
              </a:defRPr>
            </a:lvl8pPr>
            <a:lvl9pPr algn="ctr">
              <a:defRPr sz="1275" b="0">
                <a:solidFill>
                  <a:srgbClr val="C4CCD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a:ln>
                  <a:noFill/>
                </a:ln>
                <a:solidFill>
                  <a:srgbClr val="C4CCD4"/>
                </a:solidFill>
                <a:effectLst/>
                <a:uLnTx/>
                <a:uFillTx/>
                <a:latin typeface="Arial"/>
                <a:ea typeface="Arial"/>
                <a:cs typeface="Arial"/>
              </a:rPr>
              <a:t>Lesion location</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a:ln>
                  <a:noFill/>
                </a:ln>
                <a:solidFill>
                  <a:srgbClr val="C4CCD4"/>
                </a:solidFill>
                <a:effectLst/>
                <a:uLnTx/>
                <a:uFillTx/>
                <a:latin typeface="Arial"/>
                <a:ea typeface="Arial"/>
                <a:cs typeface="Arial"/>
              </a:rPr>
              <a:t>Plaque composition</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a:ln>
                  <a:noFill/>
                </a:ln>
                <a:solidFill>
                  <a:srgbClr val="C4CCD4"/>
                </a:solidFill>
                <a:effectLst/>
                <a:uLnTx/>
                <a:uFillTx/>
                <a:latin typeface="Arial"/>
                <a:ea typeface="Arial"/>
                <a:cs typeface="Arial"/>
              </a:rPr>
              <a:t>Lesion length</a:t>
            </a:r>
          </a:p>
        </p:txBody>
      </p:sp>
      <p:sp>
        <p:nvSpPr>
          <p:cNvPr id="17" name="Morphology&#10;and length decision leader">
            <a:extLst>
              <a:ext uri="{FF2B5EF4-FFF2-40B4-BE49-F238E27FC236}">
                <a16:creationId xmlns:a16="http://schemas.microsoft.com/office/drawing/2014/main" id="{EB38A086-D1FC-40EA-9465-EFA830497ED9}"/>
              </a:ext>
            </a:extLst>
          </p:cNvPr>
          <p:cNvSpPr>
            <a:spLocks noGrp="1"/>
          </p:cNvSpPr>
          <p:nvPr/>
        </p:nvSpPr>
        <p:spPr>
          <a:xfrm>
            <a:off x="3533775" y="4963975"/>
            <a:ext cx="9525" cy="257175"/>
          </a:xfrm>
          <a:prstGeom prst="rect">
            <a:avLst/>
          </a:prstGeom>
          <a:solidFill>
            <a:srgbClr val="67717B"/>
          </a:solidFill>
          <a:ln w="0">
            <a:noFill/>
          </a:ln>
        </p:spPr>
      </p:sp>
      <p:sp>
        <p:nvSpPr>
          <p:cNvPr id="18" name="Morphology&#10;and length decision">
            <a:extLst>
              <a:ext uri="{FF2B5EF4-FFF2-40B4-BE49-F238E27FC236}">
                <a16:creationId xmlns:a16="http://schemas.microsoft.com/office/drawing/2014/main" id="{A2A66CAF-FB6D-4660-B697-435BE33C6B51}"/>
              </a:ext>
            </a:extLst>
          </p:cNvPr>
          <p:cNvSpPr>
            <a:spLocks noGrp="1"/>
          </p:cNvSpPr>
          <p:nvPr/>
        </p:nvSpPr>
        <p:spPr>
          <a:xfrm>
            <a:off x="2828925" y="5235438"/>
            <a:ext cx="1409700" cy="828675"/>
          </a:xfrm>
          <a:prstGeom prst="rect">
            <a:avLst/>
          </a:prstGeom>
          <a:solidFill>
            <a:srgbClr val="FF3554"/>
          </a:solidFill>
          <a:ln w="0">
            <a:noFill/>
          </a:ln>
        </p:spPr>
        <p:txBody>
          <a:bodyPr anchor="ctr"/>
          <a:lstStyle/>
          <a:p>
            <a:endParaRPr lang="en-US"/>
          </a:p>
        </p:txBody>
      </p:sp>
      <p:sp>
        <p:nvSpPr>
          <p:cNvPr id="19" name="Morphology&#10;and length decision label">
            <a:extLst>
              <a:ext uri="{FF2B5EF4-FFF2-40B4-BE49-F238E27FC236}">
                <a16:creationId xmlns:a16="http://schemas.microsoft.com/office/drawing/2014/main" id="{34FC5F6E-C2AE-4412-9DA4-D98A2B25B4DD}"/>
              </a:ext>
            </a:extLst>
          </p:cNvPr>
          <p:cNvSpPr>
            <a:spLocks noGrp="1"/>
          </p:cNvSpPr>
          <p:nvPr/>
        </p:nvSpPr>
        <p:spPr>
          <a:xfrm>
            <a:off x="2895600" y="5318533"/>
            <a:ext cx="1276350" cy="600075"/>
          </a:xfrm>
          <a:prstGeom prst="rect">
            <a:avLst/>
          </a:prstGeom>
          <a:noFill/>
          <a:ln w="0">
            <a:noFill/>
          </a:ln>
        </p:spPr>
        <p:txBody>
          <a:bodyPr lIns="0" tIns="0" rIns="0" bIns="0" anchor="ctr"/>
          <a:lstStyle>
            <a:defPPr algn="ctr">
              <a:defRPr sz="1313" b="1">
                <a:solidFill>
                  <a:srgbClr val="FFFFFF"/>
                </a:solidFill>
                <a:latin typeface="Arial"/>
                <a:ea typeface="Arial"/>
                <a:cs typeface="Arial"/>
              </a:defRPr>
            </a:defPPr>
            <a:lvl1pPr algn="ctr">
              <a:defRPr sz="1313" b="1">
                <a:solidFill>
                  <a:srgbClr val="FFFFFF"/>
                </a:solidFill>
                <a:latin typeface="Arial"/>
                <a:ea typeface="Arial"/>
                <a:cs typeface="Arial"/>
              </a:defRPr>
            </a:lvl1pPr>
            <a:lvl2pPr algn="ctr">
              <a:defRPr sz="1313" b="1">
                <a:solidFill>
                  <a:srgbClr val="FFFFFF"/>
                </a:solidFill>
                <a:latin typeface="Arial"/>
                <a:ea typeface="Arial"/>
                <a:cs typeface="Arial"/>
              </a:defRPr>
            </a:lvl2pPr>
            <a:lvl3pPr algn="ctr">
              <a:defRPr sz="1313" b="1">
                <a:solidFill>
                  <a:srgbClr val="FFFFFF"/>
                </a:solidFill>
                <a:latin typeface="Arial"/>
                <a:ea typeface="Arial"/>
                <a:cs typeface="Arial"/>
              </a:defRPr>
            </a:lvl3pPr>
            <a:lvl4pPr algn="ctr">
              <a:defRPr sz="1313" b="1">
                <a:solidFill>
                  <a:srgbClr val="FFFFFF"/>
                </a:solidFill>
                <a:latin typeface="Arial"/>
                <a:ea typeface="Arial"/>
                <a:cs typeface="Arial"/>
              </a:defRPr>
            </a:lvl4pPr>
            <a:lvl5pPr algn="ctr">
              <a:defRPr sz="1313" b="1">
                <a:solidFill>
                  <a:srgbClr val="FFFFFF"/>
                </a:solidFill>
                <a:latin typeface="Arial"/>
                <a:ea typeface="Arial"/>
                <a:cs typeface="Arial"/>
              </a:defRPr>
            </a:lvl5pPr>
            <a:lvl6pPr algn="ctr">
              <a:defRPr sz="1313" b="1">
                <a:solidFill>
                  <a:srgbClr val="FFFFFF"/>
                </a:solidFill>
                <a:latin typeface="Arial"/>
                <a:ea typeface="Arial"/>
                <a:cs typeface="Arial"/>
              </a:defRPr>
            </a:lvl6pPr>
            <a:lvl7pPr algn="ctr">
              <a:defRPr sz="1313" b="1">
                <a:solidFill>
                  <a:srgbClr val="FFFFFF"/>
                </a:solidFill>
                <a:latin typeface="Arial"/>
                <a:ea typeface="Arial"/>
                <a:cs typeface="Arial"/>
              </a:defRPr>
            </a:lvl7pPr>
            <a:lvl8pPr algn="ctr">
              <a:defRPr sz="1313" b="1">
                <a:solidFill>
                  <a:srgbClr val="FFFFFF"/>
                </a:solidFill>
                <a:latin typeface="Arial"/>
                <a:ea typeface="Arial"/>
                <a:cs typeface="Arial"/>
              </a:defRPr>
            </a:lvl8pPr>
            <a:lvl9pPr algn="ctr">
              <a:defRPr sz="1313"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313" b="1">
                <a:solidFill>
                  <a:srgbClr val="FFFFFF"/>
                </a:solidFill>
                <a:latin typeface="Arial"/>
                <a:ea typeface="Arial"/>
                <a:cs typeface="Arial"/>
              </a:defRPr>
            </a:pPr>
            <a:r>
              <a:rPr kumimoji="0" sz="1313" b="1" i="0" u="none" strike="noStrike" kern="1200" cap="none" spc="0" normalizeH="0" baseline="0" noProof="0" dirty="0">
                <a:ln>
                  <a:noFill/>
                </a:ln>
                <a:solidFill>
                  <a:srgbClr val="FFFFFF"/>
                </a:solidFill>
                <a:effectLst/>
                <a:uLnTx/>
                <a:uFillTx/>
                <a:latin typeface="Arial"/>
                <a:ea typeface="Arial"/>
                <a:cs typeface="Arial"/>
              </a:rPr>
              <a:t>Lesion preparation</a:t>
            </a:r>
          </a:p>
          <a:p>
            <a:pPr marL="0" marR="0" lvl="0" indent="0" algn="ctr" defTabSz="914400" rtl="0" eaLnBrk="1" fontAlgn="auto" latinLnBrk="0" hangingPunct="1">
              <a:lnSpc>
                <a:spcPct val="100000"/>
              </a:lnSpc>
              <a:spcBef>
                <a:spcPts val="0"/>
              </a:spcBef>
              <a:spcAft>
                <a:spcPts val="0"/>
              </a:spcAft>
              <a:buClrTx/>
              <a:buSzTx/>
              <a:buFontTx/>
              <a:buNone/>
              <a:tabLst/>
              <a:defRPr sz="1313" b="1">
                <a:solidFill>
                  <a:srgbClr val="FFFFFF"/>
                </a:solidFill>
                <a:latin typeface="Arial"/>
                <a:ea typeface="Arial"/>
                <a:cs typeface="Arial"/>
              </a:defRPr>
            </a:pPr>
            <a:r>
              <a:rPr kumimoji="0" sz="1313" b="1" i="0" u="none" strike="noStrike" kern="1200" cap="none" spc="0" normalizeH="0" baseline="0" noProof="0" dirty="0">
                <a:ln>
                  <a:noFill/>
                </a:ln>
                <a:solidFill>
                  <a:srgbClr val="FFFFFF"/>
                </a:solidFill>
                <a:effectLst/>
                <a:uLnTx/>
                <a:uFillTx/>
                <a:latin typeface="Arial"/>
                <a:ea typeface="Arial"/>
                <a:cs typeface="Arial"/>
              </a:rPr>
              <a:t>Stent length</a:t>
            </a:r>
          </a:p>
        </p:txBody>
      </p:sp>
      <p:sp>
        <p:nvSpPr>
          <p:cNvPr id="20" name="Step 3">
            <a:extLst>
              <a:ext uri="{FF2B5EF4-FFF2-40B4-BE49-F238E27FC236}">
                <a16:creationId xmlns:a16="http://schemas.microsoft.com/office/drawing/2014/main" id="{A6726970-5435-4532-9E71-1A411945F38A}"/>
              </a:ext>
            </a:extLst>
          </p:cNvPr>
          <p:cNvSpPr>
            <a:spLocks noGrp="1"/>
          </p:cNvSpPr>
          <p:nvPr/>
        </p:nvSpPr>
        <p:spPr>
          <a:xfrm>
            <a:off x="4371975" y="1082540"/>
            <a:ext cx="1409700" cy="266700"/>
          </a:xfrm>
          <a:prstGeom prst="rect">
            <a:avLst/>
          </a:prstGeom>
          <a:noFill/>
          <a:ln w="0">
            <a:noFill/>
          </a:ln>
        </p:spPr>
        <p:txBody>
          <a:bodyPr lIns="0" tIns="0" rIns="0" bIns="0"/>
          <a:lstStyle>
            <a:defPPr algn="ctr">
              <a:defRPr sz="1425" b="1">
                <a:solidFill>
                  <a:srgbClr val="FF3554"/>
                </a:solidFill>
                <a:latin typeface="Arial"/>
                <a:ea typeface="Arial"/>
                <a:cs typeface="Arial"/>
              </a:defRPr>
            </a:defPPr>
            <a:lvl1pPr algn="ctr">
              <a:defRPr sz="1425" b="1">
                <a:solidFill>
                  <a:srgbClr val="FF3554"/>
                </a:solidFill>
                <a:latin typeface="Arial"/>
                <a:ea typeface="Arial"/>
                <a:cs typeface="Arial"/>
              </a:defRPr>
            </a:lvl1pPr>
            <a:lvl2pPr algn="ctr">
              <a:defRPr sz="1425" b="1">
                <a:solidFill>
                  <a:srgbClr val="FF3554"/>
                </a:solidFill>
                <a:latin typeface="Arial"/>
                <a:ea typeface="Arial"/>
                <a:cs typeface="Arial"/>
              </a:defRPr>
            </a:lvl2pPr>
            <a:lvl3pPr algn="ctr">
              <a:defRPr sz="1425" b="1">
                <a:solidFill>
                  <a:srgbClr val="FF3554"/>
                </a:solidFill>
                <a:latin typeface="Arial"/>
                <a:ea typeface="Arial"/>
                <a:cs typeface="Arial"/>
              </a:defRPr>
            </a:lvl3pPr>
            <a:lvl4pPr algn="ctr">
              <a:defRPr sz="1425" b="1">
                <a:solidFill>
                  <a:srgbClr val="FF3554"/>
                </a:solidFill>
                <a:latin typeface="Arial"/>
                <a:ea typeface="Arial"/>
                <a:cs typeface="Arial"/>
              </a:defRPr>
            </a:lvl4pPr>
            <a:lvl5pPr algn="ctr">
              <a:defRPr sz="1425" b="1">
                <a:solidFill>
                  <a:srgbClr val="FF3554"/>
                </a:solidFill>
                <a:latin typeface="Arial"/>
                <a:ea typeface="Arial"/>
                <a:cs typeface="Arial"/>
              </a:defRPr>
            </a:lvl5pPr>
            <a:lvl6pPr algn="ctr">
              <a:defRPr sz="1425" b="1">
                <a:solidFill>
                  <a:srgbClr val="FF3554"/>
                </a:solidFill>
                <a:latin typeface="Arial"/>
                <a:ea typeface="Arial"/>
                <a:cs typeface="Arial"/>
              </a:defRPr>
            </a:lvl6pPr>
            <a:lvl7pPr algn="ctr">
              <a:defRPr sz="1425" b="1">
                <a:solidFill>
                  <a:srgbClr val="FF3554"/>
                </a:solidFill>
                <a:latin typeface="Arial"/>
                <a:ea typeface="Arial"/>
                <a:cs typeface="Arial"/>
              </a:defRPr>
            </a:lvl7pPr>
            <a:lvl8pPr algn="ctr">
              <a:defRPr sz="1425" b="1">
                <a:solidFill>
                  <a:srgbClr val="FF3554"/>
                </a:solidFill>
                <a:latin typeface="Arial"/>
                <a:ea typeface="Arial"/>
                <a:cs typeface="Arial"/>
              </a:defRPr>
            </a:lvl8pPr>
            <a:lvl9pPr algn="ctr">
              <a:defRPr sz="1425" b="1">
                <a:solidFill>
                  <a:srgbClr val="FF355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3554"/>
                </a:solidFill>
                <a:latin typeface="Arial"/>
                <a:ea typeface="Arial"/>
                <a:cs typeface="Arial"/>
              </a:defRPr>
            </a:pPr>
            <a:r>
              <a:rPr kumimoji="0" sz="1425" b="1" i="0" u="none" strike="noStrike" kern="1200" cap="none" spc="0" normalizeH="0" baseline="0" noProof="0">
                <a:ln>
                  <a:noFill/>
                </a:ln>
                <a:solidFill>
                  <a:srgbClr val="FF3554"/>
                </a:solidFill>
                <a:effectLst/>
                <a:uLnTx/>
                <a:uFillTx/>
                <a:latin typeface="Arial"/>
                <a:ea typeface="Arial"/>
                <a:cs typeface="Arial"/>
              </a:rPr>
              <a:t>03</a:t>
            </a:r>
          </a:p>
        </p:txBody>
      </p:sp>
      <p:sp>
        <p:nvSpPr>
          <p:cNvPr id="21" name="Myocardial&#10;mass heading">
            <a:extLst>
              <a:ext uri="{FF2B5EF4-FFF2-40B4-BE49-F238E27FC236}">
                <a16:creationId xmlns:a16="http://schemas.microsoft.com/office/drawing/2014/main" id="{D7803615-1367-4DA3-BDAF-2AF0B1C3B744}"/>
              </a:ext>
            </a:extLst>
          </p:cNvPr>
          <p:cNvSpPr>
            <a:spLocks noGrp="1"/>
          </p:cNvSpPr>
          <p:nvPr/>
        </p:nvSpPr>
        <p:spPr>
          <a:xfrm>
            <a:off x="4371975" y="1387340"/>
            <a:ext cx="1409700" cy="695325"/>
          </a:xfrm>
          <a:prstGeom prst="rect">
            <a:avLst/>
          </a:prstGeom>
          <a:noFill/>
          <a:ln w="0">
            <a:noFill/>
          </a:ln>
        </p:spPr>
        <p:txBody>
          <a:bodyPr lIns="0" tIns="0" rIns="0" bIns="0"/>
          <a:lstStyle>
            <a:defPPr algn="ctr">
              <a:defRPr sz="1425" b="1">
                <a:solidFill>
                  <a:srgbClr val="FFFFFF"/>
                </a:solidFill>
                <a:latin typeface="Arial"/>
                <a:ea typeface="Arial"/>
                <a:cs typeface="Arial"/>
              </a:defRPr>
            </a:defPPr>
            <a:lvl1pPr algn="ctr">
              <a:defRPr sz="1425" b="1">
                <a:solidFill>
                  <a:srgbClr val="FFFFFF"/>
                </a:solidFill>
                <a:latin typeface="Arial"/>
                <a:ea typeface="Arial"/>
                <a:cs typeface="Arial"/>
              </a:defRPr>
            </a:lvl1pPr>
            <a:lvl2pPr algn="ctr">
              <a:defRPr sz="1425" b="1">
                <a:solidFill>
                  <a:srgbClr val="FFFFFF"/>
                </a:solidFill>
                <a:latin typeface="Arial"/>
                <a:ea typeface="Arial"/>
                <a:cs typeface="Arial"/>
              </a:defRPr>
            </a:lvl2pPr>
            <a:lvl3pPr algn="ctr">
              <a:defRPr sz="1425" b="1">
                <a:solidFill>
                  <a:srgbClr val="FFFFFF"/>
                </a:solidFill>
                <a:latin typeface="Arial"/>
                <a:ea typeface="Arial"/>
                <a:cs typeface="Arial"/>
              </a:defRPr>
            </a:lvl3pPr>
            <a:lvl4pPr algn="ctr">
              <a:defRPr sz="1425" b="1">
                <a:solidFill>
                  <a:srgbClr val="FFFFFF"/>
                </a:solidFill>
                <a:latin typeface="Arial"/>
                <a:ea typeface="Arial"/>
                <a:cs typeface="Arial"/>
              </a:defRPr>
            </a:lvl4pPr>
            <a:lvl5pPr algn="ctr">
              <a:defRPr sz="1425" b="1">
                <a:solidFill>
                  <a:srgbClr val="FFFFFF"/>
                </a:solidFill>
                <a:latin typeface="Arial"/>
                <a:ea typeface="Arial"/>
                <a:cs typeface="Arial"/>
              </a:defRPr>
            </a:lvl5pPr>
            <a:lvl6pPr algn="ctr">
              <a:defRPr sz="1425" b="1">
                <a:solidFill>
                  <a:srgbClr val="FFFFFF"/>
                </a:solidFill>
                <a:latin typeface="Arial"/>
                <a:ea typeface="Arial"/>
                <a:cs typeface="Arial"/>
              </a:defRPr>
            </a:lvl6pPr>
            <a:lvl7pPr algn="ctr">
              <a:defRPr sz="1425" b="1">
                <a:solidFill>
                  <a:srgbClr val="FFFFFF"/>
                </a:solidFill>
                <a:latin typeface="Arial"/>
                <a:ea typeface="Arial"/>
                <a:cs typeface="Arial"/>
              </a:defRPr>
            </a:lvl7pPr>
            <a:lvl8pPr algn="ctr">
              <a:defRPr sz="1425" b="1">
                <a:solidFill>
                  <a:srgbClr val="FFFFFF"/>
                </a:solidFill>
                <a:latin typeface="Arial"/>
                <a:ea typeface="Arial"/>
                <a:cs typeface="Arial"/>
              </a:defRPr>
            </a:lvl8pPr>
            <a:lvl9pPr algn="ctr">
              <a:defRPr sz="1425"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latin typeface="Arial"/>
                <a:ea typeface="Arial"/>
                <a:cs typeface="Arial"/>
              </a:defRPr>
            </a:pPr>
            <a:r>
              <a:rPr kumimoji="0" sz="1425" b="1" i="0" u="none" strike="noStrike" kern="1200" cap="none" spc="0" normalizeH="0" baseline="0" noProof="0">
                <a:ln>
                  <a:noFill/>
                </a:ln>
                <a:solidFill>
                  <a:srgbClr val="FFFFFF"/>
                </a:solidFill>
                <a:effectLst/>
                <a:uLnTx/>
                <a:uFillTx/>
                <a:latin typeface="Arial"/>
                <a:ea typeface="Arial"/>
                <a:cs typeface="Arial"/>
              </a:rPr>
              <a:t>Myocardial</a:t>
            </a:r>
          </a:p>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latin typeface="Arial"/>
                <a:ea typeface="Arial"/>
                <a:cs typeface="Arial"/>
              </a:defRPr>
            </a:pPr>
            <a:r>
              <a:rPr kumimoji="0" sz="1425" b="1" i="0" u="none" strike="noStrike" kern="1200" cap="none" spc="0" normalizeH="0" baseline="0" noProof="0">
                <a:ln>
                  <a:noFill/>
                </a:ln>
                <a:solidFill>
                  <a:srgbClr val="FFFFFF"/>
                </a:solidFill>
                <a:effectLst/>
                <a:uLnTx/>
                <a:uFillTx/>
                <a:latin typeface="Arial"/>
                <a:ea typeface="Arial"/>
                <a:cs typeface="Arial"/>
              </a:rPr>
              <a:t>mass</a:t>
            </a:r>
          </a:p>
        </p:txBody>
      </p:sp>
      <p:sp>
        <p:nvSpPr>
          <p:cNvPr id="22" name="Myocardial&#10;mass image border">
            <a:extLst>
              <a:ext uri="{FF2B5EF4-FFF2-40B4-BE49-F238E27FC236}">
                <a16:creationId xmlns:a16="http://schemas.microsoft.com/office/drawing/2014/main" id="{21A32292-91A4-4923-9B0A-49826604A524}"/>
              </a:ext>
            </a:extLst>
          </p:cNvPr>
          <p:cNvSpPr>
            <a:spLocks noGrp="1"/>
          </p:cNvSpPr>
          <p:nvPr/>
        </p:nvSpPr>
        <p:spPr>
          <a:xfrm>
            <a:off x="4371975" y="2120765"/>
            <a:ext cx="1409700" cy="1762125"/>
          </a:xfrm>
          <a:prstGeom prst="rect">
            <a:avLst/>
          </a:prstGeom>
          <a:noFill/>
          <a:ln w="6668">
            <a:solidFill>
              <a:srgbClr val="4D535A"/>
            </a:solidFill>
          </a:ln>
        </p:spPr>
      </p:sp>
      <p:pic>
        <p:nvPicPr>
          <p:cNvPr id="23" name="Picture 22">
            <a:extLst>
              <a:ext uri="{FF2B5EF4-FFF2-40B4-BE49-F238E27FC236}">
                <a16:creationId xmlns:a16="http://schemas.microsoft.com/office/drawing/2014/main" id="{7BED51E3-01C6-43C6-AA9A-838D032FFC57}"/>
              </a:ext>
            </a:extLst>
          </p:cNvPr>
          <p:cNvPicPr>
            <a:picLocks noChangeAspect="1"/>
          </p:cNvPicPr>
          <p:nvPr/>
        </p:nvPicPr>
        <p:blipFill>
          <a:blip r:embed="rId5"/>
          <a:stretch/>
        </p:blipFill>
        <p:spPr>
          <a:xfrm>
            <a:off x="4419600" y="2190495"/>
            <a:ext cx="1314450" cy="1622666"/>
          </a:xfrm>
          <a:prstGeom prst="rect">
            <a:avLst/>
          </a:prstGeom>
        </p:spPr>
      </p:pic>
      <p:sp>
        <p:nvSpPr>
          <p:cNvPr id="24" name="Myocardial&#10;mass leader">
            <a:extLst>
              <a:ext uri="{FF2B5EF4-FFF2-40B4-BE49-F238E27FC236}">
                <a16:creationId xmlns:a16="http://schemas.microsoft.com/office/drawing/2014/main" id="{7C820FEB-920C-4F1C-ABCC-D0022B962428}"/>
              </a:ext>
            </a:extLst>
          </p:cNvPr>
          <p:cNvSpPr>
            <a:spLocks noGrp="1"/>
          </p:cNvSpPr>
          <p:nvPr/>
        </p:nvSpPr>
        <p:spPr>
          <a:xfrm>
            <a:off x="5076825" y="3882890"/>
            <a:ext cx="9525" cy="209550"/>
          </a:xfrm>
          <a:prstGeom prst="rect">
            <a:avLst/>
          </a:prstGeom>
          <a:solidFill>
            <a:srgbClr val="67717B"/>
          </a:solidFill>
          <a:ln w="0">
            <a:noFill/>
          </a:ln>
        </p:spPr>
      </p:sp>
      <p:sp>
        <p:nvSpPr>
          <p:cNvPr id="25" name="Myocardial&#10;mass assessment">
            <a:extLst>
              <a:ext uri="{FF2B5EF4-FFF2-40B4-BE49-F238E27FC236}">
                <a16:creationId xmlns:a16="http://schemas.microsoft.com/office/drawing/2014/main" id="{82F0ECC2-2759-4031-95A9-83A86D26AAA9}"/>
              </a:ext>
            </a:extLst>
          </p:cNvPr>
          <p:cNvSpPr>
            <a:spLocks noGrp="1"/>
          </p:cNvSpPr>
          <p:nvPr/>
        </p:nvSpPr>
        <p:spPr>
          <a:xfrm>
            <a:off x="4400550" y="4087674"/>
            <a:ext cx="1352550" cy="866775"/>
          </a:xfrm>
          <a:prstGeom prst="rect">
            <a:avLst/>
          </a:prstGeom>
          <a:noFill/>
          <a:ln w="0">
            <a:solidFill>
              <a:schemeClr val="bg1">
                <a:lumMod val="75000"/>
              </a:schemeClr>
            </a:solidFill>
          </a:ln>
        </p:spPr>
        <p:txBody>
          <a:bodyPr lIns="0" tIns="0" rIns="0" bIns="0" anchor="ctr"/>
          <a:lstStyle>
            <a:defPPr algn="ctr">
              <a:defRPr sz="1275" b="0">
                <a:solidFill>
                  <a:srgbClr val="C4CCD4"/>
                </a:solidFill>
                <a:latin typeface="Arial"/>
                <a:ea typeface="Arial"/>
                <a:cs typeface="Arial"/>
              </a:defRPr>
            </a:defPPr>
            <a:lvl1pPr algn="ctr">
              <a:defRPr sz="1275" b="0">
                <a:solidFill>
                  <a:srgbClr val="C4CCD4"/>
                </a:solidFill>
                <a:latin typeface="Arial"/>
                <a:ea typeface="Arial"/>
                <a:cs typeface="Arial"/>
              </a:defRPr>
            </a:lvl1pPr>
            <a:lvl2pPr algn="ctr">
              <a:defRPr sz="1275" b="0">
                <a:solidFill>
                  <a:srgbClr val="C4CCD4"/>
                </a:solidFill>
                <a:latin typeface="Arial"/>
                <a:ea typeface="Arial"/>
                <a:cs typeface="Arial"/>
              </a:defRPr>
            </a:lvl2pPr>
            <a:lvl3pPr algn="ctr">
              <a:defRPr sz="1275" b="0">
                <a:solidFill>
                  <a:srgbClr val="C4CCD4"/>
                </a:solidFill>
                <a:latin typeface="Arial"/>
                <a:ea typeface="Arial"/>
                <a:cs typeface="Arial"/>
              </a:defRPr>
            </a:lvl3pPr>
            <a:lvl4pPr algn="ctr">
              <a:defRPr sz="1275" b="0">
                <a:solidFill>
                  <a:srgbClr val="C4CCD4"/>
                </a:solidFill>
                <a:latin typeface="Arial"/>
                <a:ea typeface="Arial"/>
                <a:cs typeface="Arial"/>
              </a:defRPr>
            </a:lvl4pPr>
            <a:lvl5pPr algn="ctr">
              <a:defRPr sz="1275" b="0">
                <a:solidFill>
                  <a:srgbClr val="C4CCD4"/>
                </a:solidFill>
                <a:latin typeface="Arial"/>
                <a:ea typeface="Arial"/>
                <a:cs typeface="Arial"/>
              </a:defRPr>
            </a:lvl5pPr>
            <a:lvl6pPr algn="ctr">
              <a:defRPr sz="1275" b="0">
                <a:solidFill>
                  <a:srgbClr val="C4CCD4"/>
                </a:solidFill>
                <a:latin typeface="Arial"/>
                <a:ea typeface="Arial"/>
                <a:cs typeface="Arial"/>
              </a:defRPr>
            </a:lvl6pPr>
            <a:lvl7pPr algn="ctr">
              <a:defRPr sz="1275" b="0">
                <a:solidFill>
                  <a:srgbClr val="C4CCD4"/>
                </a:solidFill>
                <a:latin typeface="Arial"/>
                <a:ea typeface="Arial"/>
                <a:cs typeface="Arial"/>
              </a:defRPr>
            </a:lvl7pPr>
            <a:lvl8pPr algn="ctr">
              <a:defRPr sz="1275" b="0">
                <a:solidFill>
                  <a:srgbClr val="C4CCD4"/>
                </a:solidFill>
                <a:latin typeface="Arial"/>
                <a:ea typeface="Arial"/>
                <a:cs typeface="Arial"/>
              </a:defRPr>
            </a:lvl8pPr>
            <a:lvl9pPr algn="ctr">
              <a:defRPr sz="1275" b="0">
                <a:solidFill>
                  <a:srgbClr val="C4CCD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a:ln>
                  <a:noFill/>
                </a:ln>
                <a:solidFill>
                  <a:srgbClr val="C4CCD4"/>
                </a:solidFill>
                <a:effectLst/>
                <a:uLnTx/>
                <a:uFillTx/>
                <a:latin typeface="Arial"/>
                <a:ea typeface="Arial"/>
                <a:cs typeface="Arial"/>
              </a:rPr>
              <a:t>Myocardium at risk</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a:ln>
                  <a:noFill/>
                </a:ln>
                <a:solidFill>
                  <a:srgbClr val="C4CCD4"/>
                </a:solidFill>
                <a:effectLst/>
                <a:uLnTx/>
                <a:uFillTx/>
                <a:latin typeface="Arial"/>
                <a:ea typeface="Arial"/>
                <a:cs typeface="Arial"/>
              </a:rPr>
              <a:t>Side-branch territory</a:t>
            </a:r>
          </a:p>
        </p:txBody>
      </p:sp>
      <p:sp>
        <p:nvSpPr>
          <p:cNvPr id="26" name="Myocardial&#10;mass decision leader">
            <a:extLst>
              <a:ext uri="{FF2B5EF4-FFF2-40B4-BE49-F238E27FC236}">
                <a16:creationId xmlns:a16="http://schemas.microsoft.com/office/drawing/2014/main" id="{BD768A57-7857-48A2-80A1-9FAF8CB0DE67}"/>
              </a:ext>
            </a:extLst>
          </p:cNvPr>
          <p:cNvSpPr>
            <a:spLocks noGrp="1"/>
          </p:cNvSpPr>
          <p:nvPr/>
        </p:nvSpPr>
        <p:spPr>
          <a:xfrm>
            <a:off x="5076825" y="4963975"/>
            <a:ext cx="9525" cy="257175"/>
          </a:xfrm>
          <a:prstGeom prst="rect">
            <a:avLst/>
          </a:prstGeom>
          <a:solidFill>
            <a:srgbClr val="67717B"/>
          </a:solidFill>
          <a:ln w="0">
            <a:noFill/>
          </a:ln>
        </p:spPr>
      </p:sp>
      <p:sp>
        <p:nvSpPr>
          <p:cNvPr id="27" name="Myocardial&#10;mass decision">
            <a:extLst>
              <a:ext uri="{FF2B5EF4-FFF2-40B4-BE49-F238E27FC236}">
                <a16:creationId xmlns:a16="http://schemas.microsoft.com/office/drawing/2014/main" id="{79E502AC-14B1-43DC-B875-2A5961F65E41}"/>
              </a:ext>
            </a:extLst>
          </p:cNvPr>
          <p:cNvSpPr>
            <a:spLocks noGrp="1"/>
          </p:cNvSpPr>
          <p:nvPr/>
        </p:nvSpPr>
        <p:spPr>
          <a:xfrm>
            <a:off x="4371975" y="5235438"/>
            <a:ext cx="1409700" cy="828675"/>
          </a:xfrm>
          <a:prstGeom prst="rect">
            <a:avLst/>
          </a:prstGeom>
          <a:solidFill>
            <a:srgbClr val="FF3554"/>
          </a:solidFill>
          <a:ln w="0">
            <a:noFill/>
          </a:ln>
        </p:spPr>
        <p:txBody>
          <a:bodyPr anchor="ctr"/>
          <a:lstStyle/>
          <a:p>
            <a:endParaRPr lang="en-US"/>
          </a:p>
        </p:txBody>
      </p:sp>
      <p:sp>
        <p:nvSpPr>
          <p:cNvPr id="28" name="Myocardial&#10;mass decision label">
            <a:extLst>
              <a:ext uri="{FF2B5EF4-FFF2-40B4-BE49-F238E27FC236}">
                <a16:creationId xmlns:a16="http://schemas.microsoft.com/office/drawing/2014/main" id="{81CFB8FD-A956-49FF-80D5-3D77F77B6F54}"/>
              </a:ext>
            </a:extLst>
          </p:cNvPr>
          <p:cNvSpPr>
            <a:spLocks noGrp="1"/>
          </p:cNvSpPr>
          <p:nvPr/>
        </p:nvSpPr>
        <p:spPr>
          <a:xfrm>
            <a:off x="4438650" y="5334299"/>
            <a:ext cx="1276350" cy="600075"/>
          </a:xfrm>
          <a:prstGeom prst="rect">
            <a:avLst/>
          </a:prstGeom>
          <a:noFill/>
          <a:ln w="0">
            <a:noFill/>
          </a:ln>
        </p:spPr>
        <p:txBody>
          <a:bodyPr lIns="0" tIns="0" rIns="0" bIns="0" anchor="ctr"/>
          <a:lstStyle>
            <a:defPPr algn="ctr">
              <a:defRPr sz="1313" b="1">
                <a:solidFill>
                  <a:srgbClr val="FFFFFF"/>
                </a:solidFill>
                <a:latin typeface="Arial"/>
                <a:ea typeface="Arial"/>
                <a:cs typeface="Arial"/>
              </a:defRPr>
            </a:defPPr>
            <a:lvl1pPr algn="ctr">
              <a:defRPr sz="1313" b="1">
                <a:solidFill>
                  <a:srgbClr val="FFFFFF"/>
                </a:solidFill>
                <a:latin typeface="Arial"/>
                <a:ea typeface="Arial"/>
                <a:cs typeface="Arial"/>
              </a:defRPr>
            </a:lvl1pPr>
            <a:lvl2pPr algn="ctr">
              <a:defRPr sz="1313" b="1">
                <a:solidFill>
                  <a:srgbClr val="FFFFFF"/>
                </a:solidFill>
                <a:latin typeface="Arial"/>
                <a:ea typeface="Arial"/>
                <a:cs typeface="Arial"/>
              </a:defRPr>
            </a:lvl2pPr>
            <a:lvl3pPr algn="ctr">
              <a:defRPr sz="1313" b="1">
                <a:solidFill>
                  <a:srgbClr val="FFFFFF"/>
                </a:solidFill>
                <a:latin typeface="Arial"/>
                <a:ea typeface="Arial"/>
                <a:cs typeface="Arial"/>
              </a:defRPr>
            </a:lvl3pPr>
            <a:lvl4pPr algn="ctr">
              <a:defRPr sz="1313" b="1">
                <a:solidFill>
                  <a:srgbClr val="FFFFFF"/>
                </a:solidFill>
                <a:latin typeface="Arial"/>
                <a:ea typeface="Arial"/>
                <a:cs typeface="Arial"/>
              </a:defRPr>
            </a:lvl4pPr>
            <a:lvl5pPr algn="ctr">
              <a:defRPr sz="1313" b="1">
                <a:solidFill>
                  <a:srgbClr val="FFFFFF"/>
                </a:solidFill>
                <a:latin typeface="Arial"/>
                <a:ea typeface="Arial"/>
                <a:cs typeface="Arial"/>
              </a:defRPr>
            </a:lvl5pPr>
            <a:lvl6pPr algn="ctr">
              <a:defRPr sz="1313" b="1">
                <a:solidFill>
                  <a:srgbClr val="FFFFFF"/>
                </a:solidFill>
                <a:latin typeface="Arial"/>
                <a:ea typeface="Arial"/>
                <a:cs typeface="Arial"/>
              </a:defRPr>
            </a:lvl6pPr>
            <a:lvl7pPr algn="ctr">
              <a:defRPr sz="1313" b="1">
                <a:solidFill>
                  <a:srgbClr val="FFFFFF"/>
                </a:solidFill>
                <a:latin typeface="Arial"/>
                <a:ea typeface="Arial"/>
                <a:cs typeface="Arial"/>
              </a:defRPr>
            </a:lvl7pPr>
            <a:lvl8pPr algn="ctr">
              <a:defRPr sz="1313" b="1">
                <a:solidFill>
                  <a:srgbClr val="FFFFFF"/>
                </a:solidFill>
                <a:latin typeface="Arial"/>
                <a:ea typeface="Arial"/>
                <a:cs typeface="Arial"/>
              </a:defRPr>
            </a:lvl8pPr>
            <a:lvl9pPr algn="ctr">
              <a:defRPr sz="1313"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313" b="1">
                <a:solidFill>
                  <a:srgbClr val="FFFFFF"/>
                </a:solidFill>
                <a:latin typeface="Arial"/>
                <a:ea typeface="Arial"/>
                <a:cs typeface="Arial"/>
              </a:defRPr>
            </a:pPr>
            <a:r>
              <a:rPr kumimoji="0" sz="1313" b="1" i="0" u="none" strike="noStrike" kern="1200" cap="none" spc="0" normalizeH="0" baseline="0" noProof="0" dirty="0">
                <a:ln>
                  <a:noFill/>
                </a:ln>
                <a:solidFill>
                  <a:srgbClr val="FFFFFF"/>
                </a:solidFill>
                <a:effectLst/>
                <a:uLnTx/>
                <a:uFillTx/>
                <a:latin typeface="Arial"/>
                <a:ea typeface="Arial"/>
                <a:cs typeface="Arial"/>
              </a:rPr>
              <a:t>Side-branch</a:t>
            </a:r>
          </a:p>
          <a:p>
            <a:pPr marL="0" marR="0" lvl="0" indent="0" algn="ctr" defTabSz="914400" rtl="0" eaLnBrk="1" fontAlgn="auto" latinLnBrk="0" hangingPunct="1">
              <a:lnSpc>
                <a:spcPct val="100000"/>
              </a:lnSpc>
              <a:spcBef>
                <a:spcPts val="0"/>
              </a:spcBef>
              <a:spcAft>
                <a:spcPts val="0"/>
              </a:spcAft>
              <a:buClrTx/>
              <a:buSzTx/>
              <a:buFontTx/>
              <a:buNone/>
              <a:tabLst/>
              <a:defRPr sz="1313" b="1">
                <a:solidFill>
                  <a:srgbClr val="FFFFFF"/>
                </a:solidFill>
                <a:latin typeface="Arial"/>
                <a:ea typeface="Arial"/>
                <a:cs typeface="Arial"/>
              </a:defRPr>
            </a:pPr>
            <a:r>
              <a:rPr kumimoji="0" sz="1313" b="1" i="0" u="none" strike="noStrike" kern="1200" cap="none" spc="0" normalizeH="0" baseline="0" noProof="0" dirty="0">
                <a:ln>
                  <a:noFill/>
                </a:ln>
                <a:solidFill>
                  <a:srgbClr val="FFFFFF"/>
                </a:solidFill>
                <a:effectLst/>
                <a:uLnTx/>
                <a:uFillTx/>
                <a:latin typeface="Arial"/>
                <a:ea typeface="Arial"/>
                <a:cs typeface="Arial"/>
              </a:rPr>
              <a:t>protection</a:t>
            </a:r>
          </a:p>
        </p:txBody>
      </p:sp>
      <p:sp>
        <p:nvSpPr>
          <p:cNvPr id="29" name="Step 4">
            <a:extLst>
              <a:ext uri="{FF2B5EF4-FFF2-40B4-BE49-F238E27FC236}">
                <a16:creationId xmlns:a16="http://schemas.microsoft.com/office/drawing/2014/main" id="{ED424E55-4A17-4155-ADED-6345856B5171}"/>
              </a:ext>
            </a:extLst>
          </p:cNvPr>
          <p:cNvSpPr>
            <a:spLocks noGrp="1"/>
          </p:cNvSpPr>
          <p:nvPr/>
        </p:nvSpPr>
        <p:spPr>
          <a:xfrm>
            <a:off x="5915025" y="1082540"/>
            <a:ext cx="1409700" cy="266700"/>
          </a:xfrm>
          <a:prstGeom prst="rect">
            <a:avLst/>
          </a:prstGeom>
          <a:noFill/>
          <a:ln w="0">
            <a:noFill/>
          </a:ln>
        </p:spPr>
        <p:txBody>
          <a:bodyPr lIns="0" tIns="0" rIns="0" bIns="0"/>
          <a:lstStyle>
            <a:defPPr algn="ctr">
              <a:defRPr sz="1425" b="1">
                <a:solidFill>
                  <a:srgbClr val="FF3554"/>
                </a:solidFill>
                <a:latin typeface="Arial"/>
                <a:ea typeface="Arial"/>
                <a:cs typeface="Arial"/>
              </a:defRPr>
            </a:defPPr>
            <a:lvl1pPr algn="ctr">
              <a:defRPr sz="1425" b="1">
                <a:solidFill>
                  <a:srgbClr val="FF3554"/>
                </a:solidFill>
                <a:latin typeface="Arial"/>
                <a:ea typeface="Arial"/>
                <a:cs typeface="Arial"/>
              </a:defRPr>
            </a:lvl1pPr>
            <a:lvl2pPr algn="ctr">
              <a:defRPr sz="1425" b="1">
                <a:solidFill>
                  <a:srgbClr val="FF3554"/>
                </a:solidFill>
                <a:latin typeface="Arial"/>
                <a:ea typeface="Arial"/>
                <a:cs typeface="Arial"/>
              </a:defRPr>
            </a:lvl2pPr>
            <a:lvl3pPr algn="ctr">
              <a:defRPr sz="1425" b="1">
                <a:solidFill>
                  <a:srgbClr val="FF3554"/>
                </a:solidFill>
                <a:latin typeface="Arial"/>
                <a:ea typeface="Arial"/>
                <a:cs typeface="Arial"/>
              </a:defRPr>
            </a:lvl3pPr>
            <a:lvl4pPr algn="ctr">
              <a:defRPr sz="1425" b="1">
                <a:solidFill>
                  <a:srgbClr val="FF3554"/>
                </a:solidFill>
                <a:latin typeface="Arial"/>
                <a:ea typeface="Arial"/>
                <a:cs typeface="Arial"/>
              </a:defRPr>
            </a:lvl4pPr>
            <a:lvl5pPr algn="ctr">
              <a:defRPr sz="1425" b="1">
                <a:solidFill>
                  <a:srgbClr val="FF3554"/>
                </a:solidFill>
                <a:latin typeface="Arial"/>
                <a:ea typeface="Arial"/>
                <a:cs typeface="Arial"/>
              </a:defRPr>
            </a:lvl5pPr>
            <a:lvl6pPr algn="ctr">
              <a:defRPr sz="1425" b="1">
                <a:solidFill>
                  <a:srgbClr val="FF3554"/>
                </a:solidFill>
                <a:latin typeface="Arial"/>
                <a:ea typeface="Arial"/>
                <a:cs typeface="Arial"/>
              </a:defRPr>
            </a:lvl6pPr>
            <a:lvl7pPr algn="ctr">
              <a:defRPr sz="1425" b="1">
                <a:solidFill>
                  <a:srgbClr val="FF3554"/>
                </a:solidFill>
                <a:latin typeface="Arial"/>
                <a:ea typeface="Arial"/>
                <a:cs typeface="Arial"/>
              </a:defRPr>
            </a:lvl7pPr>
            <a:lvl8pPr algn="ctr">
              <a:defRPr sz="1425" b="1">
                <a:solidFill>
                  <a:srgbClr val="FF3554"/>
                </a:solidFill>
                <a:latin typeface="Arial"/>
                <a:ea typeface="Arial"/>
                <a:cs typeface="Arial"/>
              </a:defRPr>
            </a:lvl8pPr>
            <a:lvl9pPr algn="ctr">
              <a:defRPr sz="1425" b="1">
                <a:solidFill>
                  <a:srgbClr val="FF355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3554"/>
                </a:solidFill>
                <a:latin typeface="Arial"/>
                <a:ea typeface="Arial"/>
                <a:cs typeface="Arial"/>
              </a:defRPr>
            </a:pPr>
            <a:r>
              <a:rPr kumimoji="0" sz="1425" b="1" i="0" u="none" strike="noStrike" kern="1200" cap="none" spc="0" normalizeH="0" baseline="0" noProof="0">
                <a:ln>
                  <a:noFill/>
                </a:ln>
                <a:solidFill>
                  <a:srgbClr val="FF3554"/>
                </a:solidFill>
                <a:effectLst/>
                <a:uLnTx/>
                <a:uFillTx/>
                <a:latin typeface="Arial"/>
                <a:ea typeface="Arial"/>
                <a:cs typeface="Arial"/>
              </a:rPr>
              <a:t>04</a:t>
            </a:r>
          </a:p>
        </p:txBody>
      </p:sp>
      <p:sp>
        <p:nvSpPr>
          <p:cNvPr id="30" name="Best achievable&#10;projection heading">
            <a:extLst>
              <a:ext uri="{FF2B5EF4-FFF2-40B4-BE49-F238E27FC236}">
                <a16:creationId xmlns:a16="http://schemas.microsoft.com/office/drawing/2014/main" id="{1321FFB1-5951-43EF-A2E4-93976D582D79}"/>
              </a:ext>
            </a:extLst>
          </p:cNvPr>
          <p:cNvSpPr>
            <a:spLocks noGrp="1"/>
          </p:cNvSpPr>
          <p:nvPr/>
        </p:nvSpPr>
        <p:spPr>
          <a:xfrm>
            <a:off x="5915025" y="1387340"/>
            <a:ext cx="1409700" cy="695325"/>
          </a:xfrm>
          <a:prstGeom prst="rect">
            <a:avLst/>
          </a:prstGeom>
          <a:noFill/>
          <a:ln w="0">
            <a:noFill/>
          </a:ln>
        </p:spPr>
        <p:txBody>
          <a:bodyPr lIns="0" tIns="0" rIns="0" bIns="0"/>
          <a:lstStyle>
            <a:defPPr algn="ctr">
              <a:defRPr sz="1425" b="1">
                <a:solidFill>
                  <a:srgbClr val="FFFFFF"/>
                </a:solidFill>
                <a:latin typeface="Arial"/>
                <a:ea typeface="Arial"/>
                <a:cs typeface="Arial"/>
              </a:defRPr>
            </a:defPPr>
            <a:lvl1pPr algn="ctr">
              <a:defRPr sz="1425" b="1">
                <a:solidFill>
                  <a:srgbClr val="FFFFFF"/>
                </a:solidFill>
                <a:latin typeface="Arial"/>
                <a:ea typeface="Arial"/>
                <a:cs typeface="Arial"/>
              </a:defRPr>
            </a:lvl1pPr>
            <a:lvl2pPr algn="ctr">
              <a:defRPr sz="1425" b="1">
                <a:solidFill>
                  <a:srgbClr val="FFFFFF"/>
                </a:solidFill>
                <a:latin typeface="Arial"/>
                <a:ea typeface="Arial"/>
                <a:cs typeface="Arial"/>
              </a:defRPr>
            </a:lvl2pPr>
            <a:lvl3pPr algn="ctr">
              <a:defRPr sz="1425" b="1">
                <a:solidFill>
                  <a:srgbClr val="FFFFFF"/>
                </a:solidFill>
                <a:latin typeface="Arial"/>
                <a:ea typeface="Arial"/>
                <a:cs typeface="Arial"/>
              </a:defRPr>
            </a:lvl3pPr>
            <a:lvl4pPr algn="ctr">
              <a:defRPr sz="1425" b="1">
                <a:solidFill>
                  <a:srgbClr val="FFFFFF"/>
                </a:solidFill>
                <a:latin typeface="Arial"/>
                <a:ea typeface="Arial"/>
                <a:cs typeface="Arial"/>
              </a:defRPr>
            </a:lvl4pPr>
            <a:lvl5pPr algn="ctr">
              <a:defRPr sz="1425" b="1">
                <a:solidFill>
                  <a:srgbClr val="FFFFFF"/>
                </a:solidFill>
                <a:latin typeface="Arial"/>
                <a:ea typeface="Arial"/>
                <a:cs typeface="Arial"/>
              </a:defRPr>
            </a:lvl5pPr>
            <a:lvl6pPr algn="ctr">
              <a:defRPr sz="1425" b="1">
                <a:solidFill>
                  <a:srgbClr val="FFFFFF"/>
                </a:solidFill>
                <a:latin typeface="Arial"/>
                <a:ea typeface="Arial"/>
                <a:cs typeface="Arial"/>
              </a:defRPr>
            </a:lvl6pPr>
            <a:lvl7pPr algn="ctr">
              <a:defRPr sz="1425" b="1">
                <a:solidFill>
                  <a:srgbClr val="FFFFFF"/>
                </a:solidFill>
                <a:latin typeface="Arial"/>
                <a:ea typeface="Arial"/>
                <a:cs typeface="Arial"/>
              </a:defRPr>
            </a:lvl7pPr>
            <a:lvl8pPr algn="ctr">
              <a:defRPr sz="1425" b="1">
                <a:solidFill>
                  <a:srgbClr val="FFFFFF"/>
                </a:solidFill>
                <a:latin typeface="Arial"/>
                <a:ea typeface="Arial"/>
                <a:cs typeface="Arial"/>
              </a:defRPr>
            </a:lvl8pPr>
            <a:lvl9pPr algn="ctr">
              <a:defRPr sz="1425"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latin typeface="Arial"/>
                <a:ea typeface="Arial"/>
                <a:cs typeface="Arial"/>
              </a:defRPr>
            </a:pPr>
            <a:r>
              <a:rPr kumimoji="0" sz="1425" b="1" i="0" u="none" strike="noStrike" kern="1200" cap="none" spc="0" normalizeH="0" baseline="0" noProof="0">
                <a:ln>
                  <a:noFill/>
                </a:ln>
                <a:solidFill>
                  <a:srgbClr val="FFFFFF"/>
                </a:solidFill>
                <a:effectLst/>
                <a:uLnTx/>
                <a:uFillTx/>
                <a:latin typeface="Arial"/>
                <a:ea typeface="Arial"/>
                <a:cs typeface="Arial"/>
              </a:rPr>
              <a:t>Best achievable</a:t>
            </a:r>
          </a:p>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latin typeface="Arial"/>
                <a:ea typeface="Arial"/>
                <a:cs typeface="Arial"/>
              </a:defRPr>
            </a:pPr>
            <a:r>
              <a:rPr kumimoji="0" sz="1425" b="1" i="0" u="none" strike="noStrike" kern="1200" cap="none" spc="0" normalizeH="0" baseline="0" noProof="0">
                <a:ln>
                  <a:noFill/>
                </a:ln>
                <a:solidFill>
                  <a:srgbClr val="FFFFFF"/>
                </a:solidFill>
                <a:effectLst/>
                <a:uLnTx/>
                <a:uFillTx/>
                <a:latin typeface="Arial"/>
                <a:ea typeface="Arial"/>
                <a:cs typeface="Arial"/>
              </a:rPr>
              <a:t>projection</a:t>
            </a:r>
          </a:p>
        </p:txBody>
      </p:sp>
      <p:sp>
        <p:nvSpPr>
          <p:cNvPr id="31" name="Best achievable&#10;projection image border">
            <a:extLst>
              <a:ext uri="{FF2B5EF4-FFF2-40B4-BE49-F238E27FC236}">
                <a16:creationId xmlns:a16="http://schemas.microsoft.com/office/drawing/2014/main" id="{D2756D33-AB84-4BE2-9CD7-E308E79F0F06}"/>
              </a:ext>
            </a:extLst>
          </p:cNvPr>
          <p:cNvSpPr>
            <a:spLocks noGrp="1"/>
          </p:cNvSpPr>
          <p:nvPr/>
        </p:nvSpPr>
        <p:spPr>
          <a:xfrm>
            <a:off x="5915025" y="2120765"/>
            <a:ext cx="1409700" cy="1762125"/>
          </a:xfrm>
          <a:prstGeom prst="rect">
            <a:avLst/>
          </a:prstGeom>
          <a:noFill/>
          <a:ln w="6668">
            <a:solidFill>
              <a:srgbClr val="4D535A"/>
            </a:solidFill>
          </a:ln>
        </p:spPr>
      </p:sp>
      <p:pic>
        <p:nvPicPr>
          <p:cNvPr id="32" name="Picture 31">
            <a:extLst>
              <a:ext uri="{FF2B5EF4-FFF2-40B4-BE49-F238E27FC236}">
                <a16:creationId xmlns:a16="http://schemas.microsoft.com/office/drawing/2014/main" id="{7B4CBBF6-D4DC-46A4-AAE1-58DD79976F7A}"/>
              </a:ext>
            </a:extLst>
          </p:cNvPr>
          <p:cNvPicPr>
            <a:picLocks noChangeAspect="1"/>
          </p:cNvPicPr>
          <p:nvPr/>
        </p:nvPicPr>
        <p:blipFill>
          <a:blip r:embed="rId6"/>
          <a:stretch/>
        </p:blipFill>
        <p:spPr>
          <a:xfrm>
            <a:off x="5962650" y="2218056"/>
            <a:ext cx="1314450" cy="1567543"/>
          </a:xfrm>
          <a:prstGeom prst="rect">
            <a:avLst/>
          </a:prstGeom>
        </p:spPr>
      </p:pic>
      <p:sp>
        <p:nvSpPr>
          <p:cNvPr id="33" name="Best achievable&#10;projection leader">
            <a:extLst>
              <a:ext uri="{FF2B5EF4-FFF2-40B4-BE49-F238E27FC236}">
                <a16:creationId xmlns:a16="http://schemas.microsoft.com/office/drawing/2014/main" id="{327C8AEB-10A8-43A4-9D32-570750473245}"/>
              </a:ext>
            </a:extLst>
          </p:cNvPr>
          <p:cNvSpPr>
            <a:spLocks noGrp="1"/>
          </p:cNvSpPr>
          <p:nvPr/>
        </p:nvSpPr>
        <p:spPr>
          <a:xfrm>
            <a:off x="6619875" y="3882890"/>
            <a:ext cx="9525" cy="209550"/>
          </a:xfrm>
          <a:prstGeom prst="rect">
            <a:avLst/>
          </a:prstGeom>
          <a:solidFill>
            <a:srgbClr val="67717B"/>
          </a:solidFill>
          <a:ln w="0">
            <a:noFill/>
          </a:ln>
        </p:spPr>
      </p:sp>
      <p:sp>
        <p:nvSpPr>
          <p:cNvPr id="34" name="Best achievable&#10;projection assessment">
            <a:extLst>
              <a:ext uri="{FF2B5EF4-FFF2-40B4-BE49-F238E27FC236}">
                <a16:creationId xmlns:a16="http://schemas.microsoft.com/office/drawing/2014/main" id="{BD7A7E3F-4628-4802-8593-B28F303E223E}"/>
              </a:ext>
            </a:extLst>
          </p:cNvPr>
          <p:cNvSpPr>
            <a:spLocks noGrp="1"/>
          </p:cNvSpPr>
          <p:nvPr/>
        </p:nvSpPr>
        <p:spPr>
          <a:xfrm>
            <a:off x="5943600" y="4087674"/>
            <a:ext cx="1352550" cy="866775"/>
          </a:xfrm>
          <a:prstGeom prst="rect">
            <a:avLst/>
          </a:prstGeom>
          <a:noFill/>
          <a:ln w="0">
            <a:solidFill>
              <a:schemeClr val="bg1">
                <a:lumMod val="75000"/>
              </a:schemeClr>
            </a:solidFill>
          </a:ln>
        </p:spPr>
        <p:txBody>
          <a:bodyPr lIns="0" tIns="0" rIns="0" bIns="0" anchor="ctr"/>
          <a:lstStyle>
            <a:defPPr algn="ctr">
              <a:defRPr sz="1275" b="0">
                <a:solidFill>
                  <a:srgbClr val="C4CCD4"/>
                </a:solidFill>
                <a:latin typeface="Arial"/>
                <a:ea typeface="Arial"/>
                <a:cs typeface="Arial"/>
              </a:defRPr>
            </a:defPPr>
            <a:lvl1pPr algn="ctr">
              <a:defRPr sz="1275" b="0">
                <a:solidFill>
                  <a:srgbClr val="C4CCD4"/>
                </a:solidFill>
                <a:latin typeface="Arial"/>
                <a:ea typeface="Arial"/>
                <a:cs typeface="Arial"/>
              </a:defRPr>
            </a:lvl1pPr>
            <a:lvl2pPr algn="ctr">
              <a:defRPr sz="1275" b="0">
                <a:solidFill>
                  <a:srgbClr val="C4CCD4"/>
                </a:solidFill>
                <a:latin typeface="Arial"/>
                <a:ea typeface="Arial"/>
                <a:cs typeface="Arial"/>
              </a:defRPr>
            </a:lvl2pPr>
            <a:lvl3pPr algn="ctr">
              <a:defRPr sz="1275" b="0">
                <a:solidFill>
                  <a:srgbClr val="C4CCD4"/>
                </a:solidFill>
                <a:latin typeface="Arial"/>
                <a:ea typeface="Arial"/>
                <a:cs typeface="Arial"/>
              </a:defRPr>
            </a:lvl3pPr>
            <a:lvl4pPr algn="ctr">
              <a:defRPr sz="1275" b="0">
                <a:solidFill>
                  <a:srgbClr val="C4CCD4"/>
                </a:solidFill>
                <a:latin typeface="Arial"/>
                <a:ea typeface="Arial"/>
                <a:cs typeface="Arial"/>
              </a:defRPr>
            </a:lvl4pPr>
            <a:lvl5pPr algn="ctr">
              <a:defRPr sz="1275" b="0">
                <a:solidFill>
                  <a:srgbClr val="C4CCD4"/>
                </a:solidFill>
                <a:latin typeface="Arial"/>
                <a:ea typeface="Arial"/>
                <a:cs typeface="Arial"/>
              </a:defRPr>
            </a:lvl5pPr>
            <a:lvl6pPr algn="ctr">
              <a:defRPr sz="1275" b="0">
                <a:solidFill>
                  <a:srgbClr val="C4CCD4"/>
                </a:solidFill>
                <a:latin typeface="Arial"/>
                <a:ea typeface="Arial"/>
                <a:cs typeface="Arial"/>
              </a:defRPr>
            </a:lvl6pPr>
            <a:lvl7pPr algn="ctr">
              <a:defRPr sz="1275" b="0">
                <a:solidFill>
                  <a:srgbClr val="C4CCD4"/>
                </a:solidFill>
                <a:latin typeface="Arial"/>
                <a:ea typeface="Arial"/>
                <a:cs typeface="Arial"/>
              </a:defRPr>
            </a:lvl7pPr>
            <a:lvl8pPr algn="ctr">
              <a:defRPr sz="1275" b="0">
                <a:solidFill>
                  <a:srgbClr val="C4CCD4"/>
                </a:solidFill>
                <a:latin typeface="Arial"/>
                <a:ea typeface="Arial"/>
                <a:cs typeface="Arial"/>
              </a:defRPr>
            </a:lvl8pPr>
            <a:lvl9pPr algn="ctr">
              <a:defRPr sz="1275" b="0">
                <a:solidFill>
                  <a:srgbClr val="C4CCD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dirty="0">
                <a:ln>
                  <a:noFill/>
                </a:ln>
                <a:solidFill>
                  <a:srgbClr val="C4CCD4"/>
                </a:solidFill>
                <a:effectLst/>
                <a:uLnTx/>
                <a:uFillTx/>
                <a:latin typeface="Arial"/>
                <a:ea typeface="Arial"/>
                <a:cs typeface="Arial"/>
              </a:rPr>
              <a:t>Optimal projection</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dirty="0">
                <a:ln>
                  <a:noFill/>
                </a:ln>
                <a:solidFill>
                  <a:srgbClr val="C4CCD4"/>
                </a:solidFill>
                <a:effectLst/>
                <a:uLnTx/>
                <a:uFillTx/>
                <a:latin typeface="Arial"/>
                <a:ea typeface="Arial"/>
                <a:cs typeface="Arial"/>
              </a:rPr>
              <a:t>for the target lesio</a:t>
            </a:r>
            <a:r>
              <a:rPr kumimoji="0" lang="en-US" sz="1275" b="0" i="0" u="none" strike="noStrike" kern="1200" cap="none" spc="0" normalizeH="0" baseline="0" noProof="0" dirty="0">
                <a:ln>
                  <a:noFill/>
                </a:ln>
                <a:solidFill>
                  <a:srgbClr val="C4CCD4"/>
                </a:solidFill>
                <a:effectLst/>
                <a:uLnTx/>
                <a:uFillTx/>
                <a:latin typeface="Arial"/>
                <a:ea typeface="Arial"/>
                <a:cs typeface="Arial"/>
              </a:rPr>
              <a:t>n</a:t>
            </a:r>
            <a:endParaRPr kumimoji="0" sz="1275" b="0" i="0" u="none" strike="noStrike" kern="1200" cap="none" spc="0" normalizeH="0" baseline="0" noProof="0" dirty="0">
              <a:ln>
                <a:noFill/>
              </a:ln>
              <a:solidFill>
                <a:srgbClr val="C4CCD4"/>
              </a:solidFill>
              <a:effectLst/>
              <a:uLnTx/>
              <a:uFillTx/>
              <a:latin typeface="Arial"/>
              <a:ea typeface="Arial"/>
              <a:cs typeface="Arial"/>
            </a:endParaRPr>
          </a:p>
        </p:txBody>
      </p:sp>
      <p:sp>
        <p:nvSpPr>
          <p:cNvPr id="35" name="Best achievable&#10;projection decision leader">
            <a:extLst>
              <a:ext uri="{FF2B5EF4-FFF2-40B4-BE49-F238E27FC236}">
                <a16:creationId xmlns:a16="http://schemas.microsoft.com/office/drawing/2014/main" id="{01CC79E1-65CD-4135-A9B6-76854960BCC4}"/>
              </a:ext>
            </a:extLst>
          </p:cNvPr>
          <p:cNvSpPr>
            <a:spLocks noGrp="1"/>
          </p:cNvSpPr>
          <p:nvPr/>
        </p:nvSpPr>
        <p:spPr>
          <a:xfrm>
            <a:off x="6619875" y="4963975"/>
            <a:ext cx="9525" cy="257175"/>
          </a:xfrm>
          <a:prstGeom prst="rect">
            <a:avLst/>
          </a:prstGeom>
          <a:solidFill>
            <a:srgbClr val="67717B"/>
          </a:solidFill>
          <a:ln w="0">
            <a:noFill/>
          </a:ln>
        </p:spPr>
      </p:sp>
      <p:sp>
        <p:nvSpPr>
          <p:cNvPr id="36" name="Best achievable&#10;projection decision">
            <a:extLst>
              <a:ext uri="{FF2B5EF4-FFF2-40B4-BE49-F238E27FC236}">
                <a16:creationId xmlns:a16="http://schemas.microsoft.com/office/drawing/2014/main" id="{544227CB-88AA-43EA-AE4B-B41665F516DF}"/>
              </a:ext>
            </a:extLst>
          </p:cNvPr>
          <p:cNvSpPr>
            <a:spLocks noGrp="1"/>
          </p:cNvSpPr>
          <p:nvPr/>
        </p:nvSpPr>
        <p:spPr>
          <a:xfrm>
            <a:off x="5915025" y="5235438"/>
            <a:ext cx="1409700" cy="828675"/>
          </a:xfrm>
          <a:prstGeom prst="rect">
            <a:avLst/>
          </a:prstGeom>
          <a:solidFill>
            <a:srgbClr val="FF3554"/>
          </a:solidFill>
          <a:ln w="0">
            <a:noFill/>
          </a:ln>
        </p:spPr>
        <p:txBody>
          <a:bodyPr anchor="ctr"/>
          <a:lstStyle/>
          <a:p>
            <a:endParaRPr lang="en-US"/>
          </a:p>
        </p:txBody>
      </p:sp>
      <p:sp>
        <p:nvSpPr>
          <p:cNvPr id="37" name="Best achievable&#10;projection decision label">
            <a:extLst>
              <a:ext uri="{FF2B5EF4-FFF2-40B4-BE49-F238E27FC236}">
                <a16:creationId xmlns:a16="http://schemas.microsoft.com/office/drawing/2014/main" id="{73761D22-09A6-4AFF-A516-47C50182005E}"/>
              </a:ext>
            </a:extLst>
          </p:cNvPr>
          <p:cNvSpPr>
            <a:spLocks noGrp="1"/>
          </p:cNvSpPr>
          <p:nvPr/>
        </p:nvSpPr>
        <p:spPr>
          <a:xfrm>
            <a:off x="5981700" y="5334299"/>
            <a:ext cx="1276350" cy="600075"/>
          </a:xfrm>
          <a:prstGeom prst="rect">
            <a:avLst/>
          </a:prstGeom>
          <a:noFill/>
          <a:ln w="0">
            <a:noFill/>
          </a:ln>
        </p:spPr>
        <p:txBody>
          <a:bodyPr lIns="0" tIns="0" rIns="0" bIns="0" anchor="ctr"/>
          <a:lstStyle>
            <a:defPPr algn="ctr">
              <a:defRPr sz="1313" b="1">
                <a:solidFill>
                  <a:srgbClr val="FFFFFF"/>
                </a:solidFill>
                <a:latin typeface="Arial"/>
                <a:ea typeface="Arial"/>
                <a:cs typeface="Arial"/>
              </a:defRPr>
            </a:defPPr>
            <a:lvl1pPr algn="ctr">
              <a:defRPr sz="1313" b="1">
                <a:solidFill>
                  <a:srgbClr val="FFFFFF"/>
                </a:solidFill>
                <a:latin typeface="Arial"/>
                <a:ea typeface="Arial"/>
                <a:cs typeface="Arial"/>
              </a:defRPr>
            </a:lvl1pPr>
            <a:lvl2pPr algn="ctr">
              <a:defRPr sz="1313" b="1">
                <a:solidFill>
                  <a:srgbClr val="FFFFFF"/>
                </a:solidFill>
                <a:latin typeface="Arial"/>
                <a:ea typeface="Arial"/>
                <a:cs typeface="Arial"/>
              </a:defRPr>
            </a:lvl2pPr>
            <a:lvl3pPr algn="ctr">
              <a:defRPr sz="1313" b="1">
                <a:solidFill>
                  <a:srgbClr val="FFFFFF"/>
                </a:solidFill>
                <a:latin typeface="Arial"/>
                <a:ea typeface="Arial"/>
                <a:cs typeface="Arial"/>
              </a:defRPr>
            </a:lvl3pPr>
            <a:lvl4pPr algn="ctr">
              <a:defRPr sz="1313" b="1">
                <a:solidFill>
                  <a:srgbClr val="FFFFFF"/>
                </a:solidFill>
                <a:latin typeface="Arial"/>
                <a:ea typeface="Arial"/>
                <a:cs typeface="Arial"/>
              </a:defRPr>
            </a:lvl4pPr>
            <a:lvl5pPr algn="ctr">
              <a:defRPr sz="1313" b="1">
                <a:solidFill>
                  <a:srgbClr val="FFFFFF"/>
                </a:solidFill>
                <a:latin typeface="Arial"/>
                <a:ea typeface="Arial"/>
                <a:cs typeface="Arial"/>
              </a:defRPr>
            </a:lvl5pPr>
            <a:lvl6pPr algn="ctr">
              <a:defRPr sz="1313" b="1">
                <a:solidFill>
                  <a:srgbClr val="FFFFFF"/>
                </a:solidFill>
                <a:latin typeface="Arial"/>
                <a:ea typeface="Arial"/>
                <a:cs typeface="Arial"/>
              </a:defRPr>
            </a:lvl6pPr>
            <a:lvl7pPr algn="ctr">
              <a:defRPr sz="1313" b="1">
                <a:solidFill>
                  <a:srgbClr val="FFFFFF"/>
                </a:solidFill>
                <a:latin typeface="Arial"/>
                <a:ea typeface="Arial"/>
                <a:cs typeface="Arial"/>
              </a:defRPr>
            </a:lvl7pPr>
            <a:lvl8pPr algn="ctr">
              <a:defRPr sz="1313" b="1">
                <a:solidFill>
                  <a:srgbClr val="FFFFFF"/>
                </a:solidFill>
                <a:latin typeface="Arial"/>
                <a:ea typeface="Arial"/>
                <a:cs typeface="Arial"/>
              </a:defRPr>
            </a:lvl8pPr>
            <a:lvl9pPr algn="ctr">
              <a:defRPr sz="1313"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313" b="1">
                <a:solidFill>
                  <a:srgbClr val="FFFFFF"/>
                </a:solidFill>
                <a:latin typeface="Arial"/>
                <a:ea typeface="Arial"/>
                <a:cs typeface="Arial"/>
              </a:defRPr>
            </a:pPr>
            <a:r>
              <a:rPr kumimoji="0" sz="1313" b="1" i="0" u="none" strike="noStrike" kern="1200" cap="none" spc="0" normalizeH="0" baseline="0" noProof="0" dirty="0">
                <a:ln>
                  <a:noFill/>
                </a:ln>
                <a:solidFill>
                  <a:srgbClr val="FFFFFF"/>
                </a:solidFill>
                <a:effectLst/>
                <a:uLnTx/>
                <a:uFillTx/>
                <a:latin typeface="Arial"/>
                <a:ea typeface="Arial"/>
                <a:cs typeface="Arial"/>
              </a:rPr>
              <a:t>C-arm</a:t>
            </a:r>
          </a:p>
          <a:p>
            <a:pPr marL="0" marR="0" lvl="0" indent="0" algn="ctr" defTabSz="914400" rtl="0" eaLnBrk="1" fontAlgn="auto" latinLnBrk="0" hangingPunct="1">
              <a:lnSpc>
                <a:spcPct val="100000"/>
              </a:lnSpc>
              <a:spcBef>
                <a:spcPts val="0"/>
              </a:spcBef>
              <a:spcAft>
                <a:spcPts val="0"/>
              </a:spcAft>
              <a:buClrTx/>
              <a:buSzTx/>
              <a:buFontTx/>
              <a:buNone/>
              <a:tabLst/>
              <a:defRPr sz="1313" b="1">
                <a:solidFill>
                  <a:srgbClr val="FFFFFF"/>
                </a:solidFill>
                <a:latin typeface="Arial"/>
                <a:ea typeface="Arial"/>
                <a:cs typeface="Arial"/>
              </a:defRPr>
            </a:pPr>
            <a:r>
              <a:rPr kumimoji="0" sz="1313" b="1" i="0" u="none" strike="noStrike" kern="1200" cap="none" spc="0" normalizeH="0" baseline="0" noProof="0" dirty="0">
                <a:ln>
                  <a:noFill/>
                </a:ln>
                <a:solidFill>
                  <a:srgbClr val="FFFFFF"/>
                </a:solidFill>
                <a:effectLst/>
                <a:uLnTx/>
                <a:uFillTx/>
                <a:latin typeface="Arial"/>
                <a:ea typeface="Arial"/>
                <a:cs typeface="Arial"/>
              </a:rPr>
              <a:t>angulation</a:t>
            </a:r>
          </a:p>
        </p:txBody>
      </p:sp>
      <p:sp>
        <p:nvSpPr>
          <p:cNvPr id="38" name="Step 5">
            <a:extLst>
              <a:ext uri="{FF2B5EF4-FFF2-40B4-BE49-F238E27FC236}">
                <a16:creationId xmlns:a16="http://schemas.microsoft.com/office/drawing/2014/main" id="{F2D8AC18-1CC2-40E5-B81A-B6E3B751B894}"/>
              </a:ext>
            </a:extLst>
          </p:cNvPr>
          <p:cNvSpPr>
            <a:spLocks noGrp="1"/>
          </p:cNvSpPr>
          <p:nvPr/>
        </p:nvSpPr>
        <p:spPr>
          <a:xfrm>
            <a:off x="7458075" y="1082540"/>
            <a:ext cx="1409700" cy="266700"/>
          </a:xfrm>
          <a:prstGeom prst="rect">
            <a:avLst/>
          </a:prstGeom>
          <a:noFill/>
          <a:ln w="0">
            <a:noFill/>
          </a:ln>
        </p:spPr>
        <p:txBody>
          <a:bodyPr lIns="0" tIns="0" rIns="0" bIns="0"/>
          <a:lstStyle>
            <a:defPPr algn="ctr">
              <a:defRPr sz="1425" b="1">
                <a:solidFill>
                  <a:srgbClr val="FF3554"/>
                </a:solidFill>
                <a:latin typeface="Arial"/>
                <a:ea typeface="Arial"/>
                <a:cs typeface="Arial"/>
              </a:defRPr>
            </a:defPPr>
            <a:lvl1pPr algn="ctr">
              <a:defRPr sz="1425" b="1">
                <a:solidFill>
                  <a:srgbClr val="FF3554"/>
                </a:solidFill>
                <a:latin typeface="Arial"/>
                <a:ea typeface="Arial"/>
                <a:cs typeface="Arial"/>
              </a:defRPr>
            </a:lvl1pPr>
            <a:lvl2pPr algn="ctr">
              <a:defRPr sz="1425" b="1">
                <a:solidFill>
                  <a:srgbClr val="FF3554"/>
                </a:solidFill>
                <a:latin typeface="Arial"/>
                <a:ea typeface="Arial"/>
                <a:cs typeface="Arial"/>
              </a:defRPr>
            </a:lvl2pPr>
            <a:lvl3pPr algn="ctr">
              <a:defRPr sz="1425" b="1">
                <a:solidFill>
                  <a:srgbClr val="FF3554"/>
                </a:solidFill>
                <a:latin typeface="Arial"/>
                <a:ea typeface="Arial"/>
                <a:cs typeface="Arial"/>
              </a:defRPr>
            </a:lvl3pPr>
            <a:lvl4pPr algn="ctr">
              <a:defRPr sz="1425" b="1">
                <a:solidFill>
                  <a:srgbClr val="FF3554"/>
                </a:solidFill>
                <a:latin typeface="Arial"/>
                <a:ea typeface="Arial"/>
                <a:cs typeface="Arial"/>
              </a:defRPr>
            </a:lvl4pPr>
            <a:lvl5pPr algn="ctr">
              <a:defRPr sz="1425" b="1">
                <a:solidFill>
                  <a:srgbClr val="FF3554"/>
                </a:solidFill>
                <a:latin typeface="Arial"/>
                <a:ea typeface="Arial"/>
                <a:cs typeface="Arial"/>
              </a:defRPr>
            </a:lvl5pPr>
            <a:lvl6pPr algn="ctr">
              <a:defRPr sz="1425" b="1">
                <a:solidFill>
                  <a:srgbClr val="FF3554"/>
                </a:solidFill>
                <a:latin typeface="Arial"/>
                <a:ea typeface="Arial"/>
                <a:cs typeface="Arial"/>
              </a:defRPr>
            </a:lvl6pPr>
            <a:lvl7pPr algn="ctr">
              <a:defRPr sz="1425" b="1">
                <a:solidFill>
                  <a:srgbClr val="FF3554"/>
                </a:solidFill>
                <a:latin typeface="Arial"/>
                <a:ea typeface="Arial"/>
                <a:cs typeface="Arial"/>
              </a:defRPr>
            </a:lvl7pPr>
            <a:lvl8pPr algn="ctr">
              <a:defRPr sz="1425" b="1">
                <a:solidFill>
                  <a:srgbClr val="FF3554"/>
                </a:solidFill>
                <a:latin typeface="Arial"/>
                <a:ea typeface="Arial"/>
                <a:cs typeface="Arial"/>
              </a:defRPr>
            </a:lvl8pPr>
            <a:lvl9pPr algn="ctr">
              <a:defRPr sz="1425" b="1">
                <a:solidFill>
                  <a:srgbClr val="FF355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3554"/>
                </a:solidFill>
                <a:latin typeface="Arial"/>
                <a:ea typeface="Arial"/>
                <a:cs typeface="Arial"/>
              </a:defRPr>
            </a:pPr>
            <a:r>
              <a:rPr kumimoji="0" sz="1425" b="1" i="0" u="none" strike="noStrike" kern="1200" cap="none" spc="0" normalizeH="0" baseline="0" noProof="0">
                <a:ln>
                  <a:noFill/>
                </a:ln>
                <a:solidFill>
                  <a:srgbClr val="FF3554"/>
                </a:solidFill>
                <a:effectLst/>
                <a:uLnTx/>
                <a:uFillTx/>
                <a:latin typeface="Arial"/>
                <a:ea typeface="Arial"/>
                <a:cs typeface="Arial"/>
              </a:rPr>
              <a:t>05</a:t>
            </a:r>
          </a:p>
        </p:txBody>
      </p:sp>
      <p:sp>
        <p:nvSpPr>
          <p:cNvPr id="39" name="FFRCT heading">
            <a:extLst>
              <a:ext uri="{FF2B5EF4-FFF2-40B4-BE49-F238E27FC236}">
                <a16:creationId xmlns:a16="http://schemas.microsoft.com/office/drawing/2014/main" id="{BA73D113-85D3-4EA0-9D7C-B9317D0243E5}"/>
              </a:ext>
            </a:extLst>
          </p:cNvPr>
          <p:cNvSpPr>
            <a:spLocks noGrp="1"/>
          </p:cNvSpPr>
          <p:nvPr/>
        </p:nvSpPr>
        <p:spPr>
          <a:xfrm>
            <a:off x="7458075" y="1387340"/>
            <a:ext cx="1409700" cy="695325"/>
          </a:xfrm>
          <a:prstGeom prst="rect">
            <a:avLst/>
          </a:prstGeom>
          <a:noFill/>
          <a:ln w="0">
            <a:noFill/>
          </a:ln>
        </p:spPr>
        <p:txBody>
          <a:bodyPr lIns="0" tIns="0" rIns="0" bIns="0"/>
          <a:lstStyle>
            <a:defPPr algn="ctr">
              <a:defRPr sz="1425" b="1">
                <a:solidFill>
                  <a:srgbClr val="FFFFFF"/>
                </a:solidFill>
                <a:latin typeface="Arial"/>
                <a:ea typeface="Arial"/>
                <a:cs typeface="Arial"/>
              </a:defRPr>
            </a:defPPr>
            <a:lvl1pPr algn="ctr">
              <a:defRPr sz="1425" b="1">
                <a:solidFill>
                  <a:srgbClr val="FFFFFF"/>
                </a:solidFill>
                <a:latin typeface="Arial"/>
                <a:ea typeface="Arial"/>
                <a:cs typeface="Arial"/>
              </a:defRPr>
            </a:lvl1pPr>
            <a:lvl2pPr algn="ctr">
              <a:defRPr sz="1425" b="1">
                <a:solidFill>
                  <a:srgbClr val="FFFFFF"/>
                </a:solidFill>
                <a:latin typeface="Arial"/>
                <a:ea typeface="Arial"/>
                <a:cs typeface="Arial"/>
              </a:defRPr>
            </a:lvl2pPr>
            <a:lvl3pPr algn="ctr">
              <a:defRPr sz="1425" b="1">
                <a:solidFill>
                  <a:srgbClr val="FFFFFF"/>
                </a:solidFill>
                <a:latin typeface="Arial"/>
                <a:ea typeface="Arial"/>
                <a:cs typeface="Arial"/>
              </a:defRPr>
            </a:lvl3pPr>
            <a:lvl4pPr algn="ctr">
              <a:defRPr sz="1425" b="1">
                <a:solidFill>
                  <a:srgbClr val="FFFFFF"/>
                </a:solidFill>
                <a:latin typeface="Arial"/>
                <a:ea typeface="Arial"/>
                <a:cs typeface="Arial"/>
              </a:defRPr>
            </a:lvl4pPr>
            <a:lvl5pPr algn="ctr">
              <a:defRPr sz="1425" b="1">
                <a:solidFill>
                  <a:srgbClr val="FFFFFF"/>
                </a:solidFill>
                <a:latin typeface="Arial"/>
                <a:ea typeface="Arial"/>
                <a:cs typeface="Arial"/>
              </a:defRPr>
            </a:lvl5pPr>
            <a:lvl6pPr algn="ctr">
              <a:defRPr sz="1425" b="1">
                <a:solidFill>
                  <a:srgbClr val="FFFFFF"/>
                </a:solidFill>
                <a:latin typeface="Arial"/>
                <a:ea typeface="Arial"/>
                <a:cs typeface="Arial"/>
              </a:defRPr>
            </a:lvl6pPr>
            <a:lvl7pPr algn="ctr">
              <a:defRPr sz="1425" b="1">
                <a:solidFill>
                  <a:srgbClr val="FFFFFF"/>
                </a:solidFill>
                <a:latin typeface="Arial"/>
                <a:ea typeface="Arial"/>
                <a:cs typeface="Arial"/>
              </a:defRPr>
            </a:lvl7pPr>
            <a:lvl8pPr algn="ctr">
              <a:defRPr sz="1425" b="1">
                <a:solidFill>
                  <a:srgbClr val="FFFFFF"/>
                </a:solidFill>
                <a:latin typeface="Arial"/>
                <a:ea typeface="Arial"/>
                <a:cs typeface="Arial"/>
              </a:defRPr>
            </a:lvl8pPr>
            <a:lvl9pPr algn="ctr">
              <a:defRPr sz="1425"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latin typeface="Arial"/>
                <a:ea typeface="Arial"/>
                <a:cs typeface="Arial"/>
              </a:defRPr>
            </a:pPr>
            <a:r>
              <a:rPr kumimoji="0" sz="1425" b="1" i="0" u="none" strike="noStrike" kern="1200" cap="none" spc="0" normalizeH="0" baseline="0" noProof="0" dirty="0">
                <a:ln>
                  <a:noFill/>
                </a:ln>
                <a:solidFill>
                  <a:srgbClr val="FFFFFF"/>
                </a:solidFill>
                <a:effectLst/>
                <a:uLnTx/>
                <a:uFillTx/>
                <a:latin typeface="Arial"/>
                <a:ea typeface="Arial"/>
                <a:cs typeface="Arial"/>
              </a:rPr>
              <a:t>FFR</a:t>
            </a:r>
            <a:r>
              <a:rPr kumimoji="0" sz="1425" b="1" i="0" u="none" strike="noStrike" kern="1200" cap="none" spc="0" normalizeH="0" baseline="-25000" noProof="0" dirty="0">
                <a:ln>
                  <a:noFill/>
                </a:ln>
                <a:solidFill>
                  <a:srgbClr val="FFFFFF"/>
                </a:solidFill>
                <a:effectLst/>
                <a:uLnTx/>
                <a:uFillTx/>
                <a:latin typeface="Arial"/>
                <a:ea typeface="Arial"/>
                <a:cs typeface="Arial"/>
              </a:rPr>
              <a:t>CT</a:t>
            </a:r>
          </a:p>
        </p:txBody>
      </p:sp>
      <p:sp>
        <p:nvSpPr>
          <p:cNvPr id="40" name="FFRCT image border">
            <a:extLst>
              <a:ext uri="{FF2B5EF4-FFF2-40B4-BE49-F238E27FC236}">
                <a16:creationId xmlns:a16="http://schemas.microsoft.com/office/drawing/2014/main" id="{A9C778C1-9B97-4E40-BA52-A3C2AF5DDFEB}"/>
              </a:ext>
            </a:extLst>
          </p:cNvPr>
          <p:cNvSpPr>
            <a:spLocks noGrp="1"/>
          </p:cNvSpPr>
          <p:nvPr/>
        </p:nvSpPr>
        <p:spPr>
          <a:xfrm>
            <a:off x="7458075" y="2120765"/>
            <a:ext cx="1409700" cy="1762125"/>
          </a:xfrm>
          <a:prstGeom prst="rect">
            <a:avLst/>
          </a:prstGeom>
          <a:noFill/>
          <a:ln w="6668">
            <a:solidFill>
              <a:srgbClr val="4D535A"/>
            </a:solidFill>
          </a:ln>
        </p:spPr>
      </p:sp>
      <p:pic>
        <p:nvPicPr>
          <p:cNvPr id="41" name="Picture 40">
            <a:extLst>
              <a:ext uri="{FF2B5EF4-FFF2-40B4-BE49-F238E27FC236}">
                <a16:creationId xmlns:a16="http://schemas.microsoft.com/office/drawing/2014/main" id="{38472DD4-F1CD-4753-A0DA-856EC8F2BFE0}"/>
              </a:ext>
            </a:extLst>
          </p:cNvPr>
          <p:cNvPicPr>
            <a:picLocks noChangeAspect="1"/>
          </p:cNvPicPr>
          <p:nvPr/>
        </p:nvPicPr>
        <p:blipFill>
          <a:blip r:embed="rId7"/>
          <a:stretch/>
        </p:blipFill>
        <p:spPr>
          <a:xfrm>
            <a:off x="7505700" y="2221170"/>
            <a:ext cx="1314450" cy="1561315"/>
          </a:xfrm>
          <a:prstGeom prst="rect">
            <a:avLst/>
          </a:prstGeom>
        </p:spPr>
      </p:pic>
      <p:sp>
        <p:nvSpPr>
          <p:cNvPr id="42" name="FFRCT leader">
            <a:extLst>
              <a:ext uri="{FF2B5EF4-FFF2-40B4-BE49-F238E27FC236}">
                <a16:creationId xmlns:a16="http://schemas.microsoft.com/office/drawing/2014/main" id="{9DA793BE-4E0B-420C-AA41-9ACED1529BC2}"/>
              </a:ext>
            </a:extLst>
          </p:cNvPr>
          <p:cNvSpPr>
            <a:spLocks noGrp="1"/>
          </p:cNvSpPr>
          <p:nvPr/>
        </p:nvSpPr>
        <p:spPr>
          <a:xfrm>
            <a:off x="8162925" y="3882890"/>
            <a:ext cx="9525" cy="209550"/>
          </a:xfrm>
          <a:prstGeom prst="rect">
            <a:avLst/>
          </a:prstGeom>
          <a:solidFill>
            <a:srgbClr val="67717B"/>
          </a:solidFill>
          <a:ln w="0">
            <a:noFill/>
          </a:ln>
        </p:spPr>
      </p:sp>
      <p:sp>
        <p:nvSpPr>
          <p:cNvPr id="43" name="FFRCT assessment">
            <a:extLst>
              <a:ext uri="{FF2B5EF4-FFF2-40B4-BE49-F238E27FC236}">
                <a16:creationId xmlns:a16="http://schemas.microsoft.com/office/drawing/2014/main" id="{CF50D796-5C6B-431F-8A3A-5E5507F1D440}"/>
              </a:ext>
            </a:extLst>
          </p:cNvPr>
          <p:cNvSpPr>
            <a:spLocks noGrp="1"/>
          </p:cNvSpPr>
          <p:nvPr/>
        </p:nvSpPr>
        <p:spPr>
          <a:xfrm>
            <a:off x="7486650" y="4087674"/>
            <a:ext cx="1352550" cy="866775"/>
          </a:xfrm>
          <a:prstGeom prst="rect">
            <a:avLst/>
          </a:prstGeom>
          <a:noFill/>
          <a:ln w="0">
            <a:solidFill>
              <a:schemeClr val="bg1">
                <a:lumMod val="75000"/>
              </a:schemeClr>
            </a:solidFill>
          </a:ln>
        </p:spPr>
        <p:txBody>
          <a:bodyPr lIns="0" tIns="0" rIns="0" bIns="0" anchor="ctr"/>
          <a:lstStyle>
            <a:defPPr algn="ctr">
              <a:defRPr sz="1275" b="0">
                <a:solidFill>
                  <a:srgbClr val="C4CCD4"/>
                </a:solidFill>
                <a:latin typeface="Arial"/>
                <a:ea typeface="Arial"/>
                <a:cs typeface="Arial"/>
              </a:defRPr>
            </a:defPPr>
            <a:lvl1pPr algn="ctr">
              <a:defRPr sz="1275" b="0">
                <a:solidFill>
                  <a:srgbClr val="C4CCD4"/>
                </a:solidFill>
                <a:latin typeface="Arial"/>
                <a:ea typeface="Arial"/>
                <a:cs typeface="Arial"/>
              </a:defRPr>
            </a:lvl1pPr>
            <a:lvl2pPr algn="ctr">
              <a:defRPr sz="1275" b="0">
                <a:solidFill>
                  <a:srgbClr val="C4CCD4"/>
                </a:solidFill>
                <a:latin typeface="Arial"/>
                <a:ea typeface="Arial"/>
                <a:cs typeface="Arial"/>
              </a:defRPr>
            </a:lvl2pPr>
            <a:lvl3pPr algn="ctr">
              <a:defRPr sz="1275" b="0">
                <a:solidFill>
                  <a:srgbClr val="C4CCD4"/>
                </a:solidFill>
                <a:latin typeface="Arial"/>
                <a:ea typeface="Arial"/>
                <a:cs typeface="Arial"/>
              </a:defRPr>
            </a:lvl3pPr>
            <a:lvl4pPr algn="ctr">
              <a:defRPr sz="1275" b="0">
                <a:solidFill>
                  <a:srgbClr val="C4CCD4"/>
                </a:solidFill>
                <a:latin typeface="Arial"/>
                <a:ea typeface="Arial"/>
                <a:cs typeface="Arial"/>
              </a:defRPr>
            </a:lvl4pPr>
            <a:lvl5pPr algn="ctr">
              <a:defRPr sz="1275" b="0">
                <a:solidFill>
                  <a:srgbClr val="C4CCD4"/>
                </a:solidFill>
                <a:latin typeface="Arial"/>
                <a:ea typeface="Arial"/>
                <a:cs typeface="Arial"/>
              </a:defRPr>
            </a:lvl5pPr>
            <a:lvl6pPr algn="ctr">
              <a:defRPr sz="1275" b="0">
                <a:solidFill>
                  <a:srgbClr val="C4CCD4"/>
                </a:solidFill>
                <a:latin typeface="Arial"/>
                <a:ea typeface="Arial"/>
                <a:cs typeface="Arial"/>
              </a:defRPr>
            </a:lvl6pPr>
            <a:lvl7pPr algn="ctr">
              <a:defRPr sz="1275" b="0">
                <a:solidFill>
                  <a:srgbClr val="C4CCD4"/>
                </a:solidFill>
                <a:latin typeface="Arial"/>
                <a:ea typeface="Arial"/>
                <a:cs typeface="Arial"/>
              </a:defRPr>
            </a:lvl7pPr>
            <a:lvl8pPr algn="ctr">
              <a:defRPr sz="1275" b="0">
                <a:solidFill>
                  <a:srgbClr val="C4CCD4"/>
                </a:solidFill>
                <a:latin typeface="Arial"/>
                <a:ea typeface="Arial"/>
                <a:cs typeface="Arial"/>
              </a:defRPr>
            </a:lvl8pPr>
            <a:lvl9pPr algn="ctr">
              <a:defRPr sz="1275" b="0">
                <a:solidFill>
                  <a:srgbClr val="C4CCD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a:ln>
                  <a:noFill/>
                </a:ln>
                <a:solidFill>
                  <a:srgbClr val="C4CCD4"/>
                </a:solidFill>
                <a:effectLst/>
                <a:uLnTx/>
                <a:uFillTx/>
                <a:latin typeface="Arial"/>
                <a:ea typeface="Arial"/>
                <a:cs typeface="Arial"/>
              </a:rPr>
              <a:t>Lesion significance</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a:ln>
                  <a:noFill/>
                </a:ln>
                <a:solidFill>
                  <a:srgbClr val="C4CCD4"/>
                </a:solidFill>
                <a:effectLst/>
                <a:uLnTx/>
                <a:uFillTx/>
                <a:latin typeface="Arial"/>
                <a:ea typeface="Arial"/>
                <a:cs typeface="Arial"/>
              </a:rPr>
              <a:t>Focal or diffuse CAD</a:t>
            </a:r>
          </a:p>
        </p:txBody>
      </p:sp>
      <p:sp>
        <p:nvSpPr>
          <p:cNvPr id="44" name="FFRCT decision leader">
            <a:extLst>
              <a:ext uri="{FF2B5EF4-FFF2-40B4-BE49-F238E27FC236}">
                <a16:creationId xmlns:a16="http://schemas.microsoft.com/office/drawing/2014/main" id="{FB6E1465-DDBA-4C59-AE83-1393F6FFFA33}"/>
              </a:ext>
            </a:extLst>
          </p:cNvPr>
          <p:cNvSpPr>
            <a:spLocks noGrp="1"/>
          </p:cNvSpPr>
          <p:nvPr/>
        </p:nvSpPr>
        <p:spPr>
          <a:xfrm>
            <a:off x="8162925" y="4963975"/>
            <a:ext cx="9525" cy="257175"/>
          </a:xfrm>
          <a:prstGeom prst="rect">
            <a:avLst/>
          </a:prstGeom>
          <a:solidFill>
            <a:srgbClr val="67717B"/>
          </a:solidFill>
          <a:ln w="0">
            <a:noFill/>
          </a:ln>
        </p:spPr>
      </p:sp>
      <p:sp>
        <p:nvSpPr>
          <p:cNvPr id="45" name="FFRCT decision">
            <a:extLst>
              <a:ext uri="{FF2B5EF4-FFF2-40B4-BE49-F238E27FC236}">
                <a16:creationId xmlns:a16="http://schemas.microsoft.com/office/drawing/2014/main" id="{EF86B67A-B0C2-4E49-A872-A7CFB34331D2}"/>
              </a:ext>
            </a:extLst>
          </p:cNvPr>
          <p:cNvSpPr>
            <a:spLocks noGrp="1"/>
          </p:cNvSpPr>
          <p:nvPr/>
        </p:nvSpPr>
        <p:spPr>
          <a:xfrm>
            <a:off x="7458075" y="5235438"/>
            <a:ext cx="1409700" cy="828675"/>
          </a:xfrm>
          <a:prstGeom prst="rect">
            <a:avLst/>
          </a:prstGeom>
          <a:solidFill>
            <a:srgbClr val="FF3554"/>
          </a:solidFill>
          <a:ln w="0">
            <a:noFill/>
          </a:ln>
        </p:spPr>
        <p:txBody>
          <a:bodyPr anchor="ctr"/>
          <a:lstStyle/>
          <a:p>
            <a:endParaRPr lang="en-US"/>
          </a:p>
        </p:txBody>
      </p:sp>
      <p:sp>
        <p:nvSpPr>
          <p:cNvPr id="46" name="FFRCT decision label">
            <a:extLst>
              <a:ext uri="{FF2B5EF4-FFF2-40B4-BE49-F238E27FC236}">
                <a16:creationId xmlns:a16="http://schemas.microsoft.com/office/drawing/2014/main" id="{6EC27BBD-012D-474A-8C35-DECBFB7B5ECF}"/>
              </a:ext>
            </a:extLst>
          </p:cNvPr>
          <p:cNvSpPr>
            <a:spLocks noGrp="1"/>
          </p:cNvSpPr>
          <p:nvPr/>
        </p:nvSpPr>
        <p:spPr>
          <a:xfrm>
            <a:off x="7458075" y="5334299"/>
            <a:ext cx="1409699" cy="600075"/>
          </a:xfrm>
          <a:prstGeom prst="rect">
            <a:avLst/>
          </a:prstGeom>
          <a:noFill/>
          <a:ln w="0">
            <a:noFill/>
          </a:ln>
        </p:spPr>
        <p:txBody>
          <a:bodyPr lIns="0" tIns="0" rIns="0" bIns="0" anchor="ctr"/>
          <a:lstStyle>
            <a:defPPr algn="ctr">
              <a:defRPr sz="1313" b="1">
                <a:solidFill>
                  <a:srgbClr val="FFFFFF"/>
                </a:solidFill>
                <a:latin typeface="Arial"/>
                <a:ea typeface="Arial"/>
                <a:cs typeface="Arial"/>
              </a:defRPr>
            </a:defPPr>
            <a:lvl1pPr algn="ctr">
              <a:defRPr sz="1313" b="1">
                <a:solidFill>
                  <a:srgbClr val="FFFFFF"/>
                </a:solidFill>
                <a:latin typeface="Arial"/>
                <a:ea typeface="Arial"/>
                <a:cs typeface="Arial"/>
              </a:defRPr>
            </a:lvl1pPr>
            <a:lvl2pPr algn="ctr">
              <a:defRPr sz="1313" b="1">
                <a:solidFill>
                  <a:srgbClr val="FFFFFF"/>
                </a:solidFill>
                <a:latin typeface="Arial"/>
                <a:ea typeface="Arial"/>
                <a:cs typeface="Arial"/>
              </a:defRPr>
            </a:lvl2pPr>
            <a:lvl3pPr algn="ctr">
              <a:defRPr sz="1313" b="1">
                <a:solidFill>
                  <a:srgbClr val="FFFFFF"/>
                </a:solidFill>
                <a:latin typeface="Arial"/>
                <a:ea typeface="Arial"/>
                <a:cs typeface="Arial"/>
              </a:defRPr>
            </a:lvl3pPr>
            <a:lvl4pPr algn="ctr">
              <a:defRPr sz="1313" b="1">
                <a:solidFill>
                  <a:srgbClr val="FFFFFF"/>
                </a:solidFill>
                <a:latin typeface="Arial"/>
                <a:ea typeface="Arial"/>
                <a:cs typeface="Arial"/>
              </a:defRPr>
            </a:lvl4pPr>
            <a:lvl5pPr algn="ctr">
              <a:defRPr sz="1313" b="1">
                <a:solidFill>
                  <a:srgbClr val="FFFFFF"/>
                </a:solidFill>
                <a:latin typeface="Arial"/>
                <a:ea typeface="Arial"/>
                <a:cs typeface="Arial"/>
              </a:defRPr>
            </a:lvl5pPr>
            <a:lvl6pPr algn="ctr">
              <a:defRPr sz="1313" b="1">
                <a:solidFill>
                  <a:srgbClr val="FFFFFF"/>
                </a:solidFill>
                <a:latin typeface="Arial"/>
                <a:ea typeface="Arial"/>
                <a:cs typeface="Arial"/>
              </a:defRPr>
            </a:lvl6pPr>
            <a:lvl7pPr algn="ctr">
              <a:defRPr sz="1313" b="1">
                <a:solidFill>
                  <a:srgbClr val="FFFFFF"/>
                </a:solidFill>
                <a:latin typeface="Arial"/>
                <a:ea typeface="Arial"/>
                <a:cs typeface="Arial"/>
              </a:defRPr>
            </a:lvl7pPr>
            <a:lvl8pPr algn="ctr">
              <a:defRPr sz="1313" b="1">
                <a:solidFill>
                  <a:srgbClr val="FFFFFF"/>
                </a:solidFill>
                <a:latin typeface="Arial"/>
                <a:ea typeface="Arial"/>
                <a:cs typeface="Arial"/>
              </a:defRPr>
            </a:lvl8pPr>
            <a:lvl9pPr algn="ctr">
              <a:defRPr sz="1313"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313" b="1">
                <a:solidFill>
                  <a:srgbClr val="FFFFFF"/>
                </a:solidFill>
                <a:latin typeface="Arial"/>
                <a:ea typeface="Arial"/>
                <a:cs typeface="Arial"/>
              </a:defRPr>
            </a:pPr>
            <a:r>
              <a:rPr kumimoji="0" sz="1313" b="1" i="0" u="none" strike="noStrike" kern="1200" cap="none" spc="0" normalizeH="0" baseline="0" noProof="0" dirty="0">
                <a:ln>
                  <a:noFill/>
                </a:ln>
                <a:solidFill>
                  <a:srgbClr val="FFFFFF"/>
                </a:solidFill>
                <a:effectLst/>
                <a:uLnTx/>
                <a:uFillTx/>
                <a:latin typeface="Arial"/>
                <a:ea typeface="Arial"/>
                <a:cs typeface="Arial"/>
              </a:rPr>
              <a:t>PCI </a:t>
            </a:r>
            <a:r>
              <a:rPr kumimoji="0" lang="en-US" sz="1313" b="1" i="0" u="none" strike="noStrike" kern="1200" cap="none" spc="0" normalizeH="0" baseline="0" noProof="0" dirty="0">
                <a:ln>
                  <a:noFill/>
                </a:ln>
                <a:solidFill>
                  <a:srgbClr val="FFFFFF"/>
                </a:solidFill>
                <a:effectLst/>
                <a:uLnTx/>
                <a:uFillTx/>
                <a:latin typeface="Arial"/>
                <a:ea typeface="Arial"/>
                <a:cs typeface="Arial"/>
              </a:rPr>
              <a:t>appropriateness</a:t>
            </a:r>
            <a:endParaRPr kumimoji="0" sz="1313" b="1" i="0" u="none" strike="noStrike" kern="1200" cap="none" spc="0" normalizeH="0" baseline="0" noProof="0" dirty="0">
              <a:ln>
                <a:noFill/>
              </a:ln>
              <a:solidFill>
                <a:srgbClr val="FFFFFF"/>
              </a:solidFill>
              <a:effectLst/>
              <a:uLnTx/>
              <a:uFillTx/>
              <a:latin typeface="Arial"/>
              <a:ea typeface="Arial"/>
              <a:cs typeface="Arial"/>
            </a:endParaRPr>
          </a:p>
        </p:txBody>
      </p:sp>
      <p:sp>
        <p:nvSpPr>
          <p:cNvPr id="47" name="Step 6">
            <a:extLst>
              <a:ext uri="{FF2B5EF4-FFF2-40B4-BE49-F238E27FC236}">
                <a16:creationId xmlns:a16="http://schemas.microsoft.com/office/drawing/2014/main" id="{62B3AB48-8F97-4BA8-B6BE-2A9C92ECE85C}"/>
              </a:ext>
            </a:extLst>
          </p:cNvPr>
          <p:cNvSpPr>
            <a:spLocks noGrp="1"/>
          </p:cNvSpPr>
          <p:nvPr/>
        </p:nvSpPr>
        <p:spPr>
          <a:xfrm>
            <a:off x="9001125" y="1082540"/>
            <a:ext cx="1409700" cy="266700"/>
          </a:xfrm>
          <a:prstGeom prst="rect">
            <a:avLst/>
          </a:prstGeom>
          <a:noFill/>
          <a:ln w="0">
            <a:noFill/>
          </a:ln>
        </p:spPr>
        <p:txBody>
          <a:bodyPr lIns="0" tIns="0" rIns="0" bIns="0"/>
          <a:lstStyle>
            <a:defPPr algn="ctr">
              <a:defRPr sz="1425" b="1">
                <a:solidFill>
                  <a:srgbClr val="FF3554"/>
                </a:solidFill>
                <a:latin typeface="Arial"/>
                <a:ea typeface="Arial"/>
                <a:cs typeface="Arial"/>
              </a:defRPr>
            </a:defPPr>
            <a:lvl1pPr algn="ctr">
              <a:defRPr sz="1425" b="1">
                <a:solidFill>
                  <a:srgbClr val="FF3554"/>
                </a:solidFill>
                <a:latin typeface="Arial"/>
                <a:ea typeface="Arial"/>
                <a:cs typeface="Arial"/>
              </a:defRPr>
            </a:lvl1pPr>
            <a:lvl2pPr algn="ctr">
              <a:defRPr sz="1425" b="1">
                <a:solidFill>
                  <a:srgbClr val="FF3554"/>
                </a:solidFill>
                <a:latin typeface="Arial"/>
                <a:ea typeface="Arial"/>
                <a:cs typeface="Arial"/>
              </a:defRPr>
            </a:lvl2pPr>
            <a:lvl3pPr algn="ctr">
              <a:defRPr sz="1425" b="1">
                <a:solidFill>
                  <a:srgbClr val="FF3554"/>
                </a:solidFill>
                <a:latin typeface="Arial"/>
                <a:ea typeface="Arial"/>
                <a:cs typeface="Arial"/>
              </a:defRPr>
            </a:lvl3pPr>
            <a:lvl4pPr algn="ctr">
              <a:defRPr sz="1425" b="1">
                <a:solidFill>
                  <a:srgbClr val="FF3554"/>
                </a:solidFill>
                <a:latin typeface="Arial"/>
                <a:ea typeface="Arial"/>
                <a:cs typeface="Arial"/>
              </a:defRPr>
            </a:lvl4pPr>
            <a:lvl5pPr algn="ctr">
              <a:defRPr sz="1425" b="1">
                <a:solidFill>
                  <a:srgbClr val="FF3554"/>
                </a:solidFill>
                <a:latin typeface="Arial"/>
                <a:ea typeface="Arial"/>
                <a:cs typeface="Arial"/>
              </a:defRPr>
            </a:lvl5pPr>
            <a:lvl6pPr algn="ctr">
              <a:defRPr sz="1425" b="1">
                <a:solidFill>
                  <a:srgbClr val="FF3554"/>
                </a:solidFill>
                <a:latin typeface="Arial"/>
                <a:ea typeface="Arial"/>
                <a:cs typeface="Arial"/>
              </a:defRPr>
            </a:lvl6pPr>
            <a:lvl7pPr algn="ctr">
              <a:defRPr sz="1425" b="1">
                <a:solidFill>
                  <a:srgbClr val="FF3554"/>
                </a:solidFill>
                <a:latin typeface="Arial"/>
                <a:ea typeface="Arial"/>
                <a:cs typeface="Arial"/>
              </a:defRPr>
            </a:lvl7pPr>
            <a:lvl8pPr algn="ctr">
              <a:defRPr sz="1425" b="1">
                <a:solidFill>
                  <a:srgbClr val="FF3554"/>
                </a:solidFill>
                <a:latin typeface="Arial"/>
                <a:ea typeface="Arial"/>
                <a:cs typeface="Arial"/>
              </a:defRPr>
            </a:lvl8pPr>
            <a:lvl9pPr algn="ctr">
              <a:defRPr sz="1425" b="1">
                <a:solidFill>
                  <a:srgbClr val="FF355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3554"/>
                </a:solidFill>
                <a:latin typeface="Arial"/>
                <a:ea typeface="Arial"/>
                <a:cs typeface="Arial"/>
              </a:defRPr>
            </a:pPr>
            <a:r>
              <a:rPr kumimoji="0" sz="1425" b="1" i="0" u="none" strike="noStrike" kern="1200" cap="none" spc="0" normalizeH="0" baseline="0" noProof="0">
                <a:ln>
                  <a:noFill/>
                </a:ln>
                <a:solidFill>
                  <a:srgbClr val="FF3554"/>
                </a:solidFill>
                <a:effectLst/>
                <a:uLnTx/>
                <a:uFillTx/>
                <a:latin typeface="Arial"/>
                <a:ea typeface="Arial"/>
                <a:cs typeface="Arial"/>
              </a:rPr>
              <a:t>06</a:t>
            </a:r>
          </a:p>
        </p:txBody>
      </p:sp>
      <p:sp>
        <p:nvSpPr>
          <p:cNvPr id="48" name="PCI&#10;strategy heading">
            <a:extLst>
              <a:ext uri="{FF2B5EF4-FFF2-40B4-BE49-F238E27FC236}">
                <a16:creationId xmlns:a16="http://schemas.microsoft.com/office/drawing/2014/main" id="{659C2B04-668F-44CD-BE94-B0B8EB6BE2B5}"/>
              </a:ext>
            </a:extLst>
          </p:cNvPr>
          <p:cNvSpPr>
            <a:spLocks noGrp="1"/>
          </p:cNvSpPr>
          <p:nvPr/>
        </p:nvSpPr>
        <p:spPr>
          <a:xfrm>
            <a:off x="9001125" y="1387340"/>
            <a:ext cx="1409700" cy="695325"/>
          </a:xfrm>
          <a:prstGeom prst="rect">
            <a:avLst/>
          </a:prstGeom>
          <a:noFill/>
          <a:ln w="0">
            <a:noFill/>
          </a:ln>
        </p:spPr>
        <p:txBody>
          <a:bodyPr lIns="0" tIns="0" rIns="0" bIns="0"/>
          <a:lstStyle>
            <a:defPPr algn="ctr">
              <a:defRPr sz="1425" b="1">
                <a:solidFill>
                  <a:srgbClr val="FFFFFF"/>
                </a:solidFill>
                <a:latin typeface="Arial"/>
                <a:ea typeface="Arial"/>
                <a:cs typeface="Arial"/>
              </a:defRPr>
            </a:defPPr>
            <a:lvl1pPr algn="ctr">
              <a:defRPr sz="1425" b="1">
                <a:solidFill>
                  <a:srgbClr val="FFFFFF"/>
                </a:solidFill>
                <a:latin typeface="Arial"/>
                <a:ea typeface="Arial"/>
                <a:cs typeface="Arial"/>
              </a:defRPr>
            </a:lvl1pPr>
            <a:lvl2pPr algn="ctr">
              <a:defRPr sz="1425" b="1">
                <a:solidFill>
                  <a:srgbClr val="FFFFFF"/>
                </a:solidFill>
                <a:latin typeface="Arial"/>
                <a:ea typeface="Arial"/>
                <a:cs typeface="Arial"/>
              </a:defRPr>
            </a:lvl2pPr>
            <a:lvl3pPr algn="ctr">
              <a:defRPr sz="1425" b="1">
                <a:solidFill>
                  <a:srgbClr val="FFFFFF"/>
                </a:solidFill>
                <a:latin typeface="Arial"/>
                <a:ea typeface="Arial"/>
                <a:cs typeface="Arial"/>
              </a:defRPr>
            </a:lvl3pPr>
            <a:lvl4pPr algn="ctr">
              <a:defRPr sz="1425" b="1">
                <a:solidFill>
                  <a:srgbClr val="FFFFFF"/>
                </a:solidFill>
                <a:latin typeface="Arial"/>
                <a:ea typeface="Arial"/>
                <a:cs typeface="Arial"/>
              </a:defRPr>
            </a:lvl4pPr>
            <a:lvl5pPr algn="ctr">
              <a:defRPr sz="1425" b="1">
                <a:solidFill>
                  <a:srgbClr val="FFFFFF"/>
                </a:solidFill>
                <a:latin typeface="Arial"/>
                <a:ea typeface="Arial"/>
                <a:cs typeface="Arial"/>
              </a:defRPr>
            </a:lvl5pPr>
            <a:lvl6pPr algn="ctr">
              <a:defRPr sz="1425" b="1">
                <a:solidFill>
                  <a:srgbClr val="FFFFFF"/>
                </a:solidFill>
                <a:latin typeface="Arial"/>
                <a:ea typeface="Arial"/>
                <a:cs typeface="Arial"/>
              </a:defRPr>
            </a:lvl6pPr>
            <a:lvl7pPr algn="ctr">
              <a:defRPr sz="1425" b="1">
                <a:solidFill>
                  <a:srgbClr val="FFFFFF"/>
                </a:solidFill>
                <a:latin typeface="Arial"/>
                <a:ea typeface="Arial"/>
                <a:cs typeface="Arial"/>
              </a:defRPr>
            </a:lvl7pPr>
            <a:lvl8pPr algn="ctr">
              <a:defRPr sz="1425" b="1">
                <a:solidFill>
                  <a:srgbClr val="FFFFFF"/>
                </a:solidFill>
                <a:latin typeface="Arial"/>
                <a:ea typeface="Arial"/>
                <a:cs typeface="Arial"/>
              </a:defRPr>
            </a:lvl8pPr>
            <a:lvl9pPr algn="ctr">
              <a:defRPr sz="1425"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latin typeface="Arial"/>
                <a:ea typeface="Arial"/>
                <a:cs typeface="Arial"/>
              </a:defRPr>
            </a:pPr>
            <a:r>
              <a:rPr kumimoji="0" sz="1425" b="1" i="0" u="none" strike="noStrike" kern="1200" cap="none" spc="0" normalizeH="0" baseline="0" noProof="0">
                <a:ln>
                  <a:noFill/>
                </a:ln>
                <a:solidFill>
                  <a:srgbClr val="FFFFFF"/>
                </a:solidFill>
                <a:effectLst/>
                <a:uLnTx/>
                <a:uFillTx/>
                <a:latin typeface="Arial"/>
                <a:ea typeface="Arial"/>
                <a:cs typeface="Arial"/>
              </a:rPr>
              <a:t>PCI</a:t>
            </a:r>
          </a:p>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latin typeface="Arial"/>
                <a:ea typeface="Arial"/>
                <a:cs typeface="Arial"/>
              </a:defRPr>
            </a:pPr>
            <a:r>
              <a:rPr kumimoji="0" sz="1425" b="1" i="0" u="none" strike="noStrike" kern="1200" cap="none" spc="0" normalizeH="0" baseline="0" noProof="0">
                <a:ln>
                  <a:noFill/>
                </a:ln>
                <a:solidFill>
                  <a:srgbClr val="FFFFFF"/>
                </a:solidFill>
                <a:effectLst/>
                <a:uLnTx/>
                <a:uFillTx/>
                <a:latin typeface="Arial"/>
                <a:ea typeface="Arial"/>
                <a:cs typeface="Arial"/>
              </a:rPr>
              <a:t>strategy</a:t>
            </a:r>
          </a:p>
        </p:txBody>
      </p:sp>
      <p:sp>
        <p:nvSpPr>
          <p:cNvPr id="49" name="PCI&#10;strategy image border">
            <a:extLst>
              <a:ext uri="{FF2B5EF4-FFF2-40B4-BE49-F238E27FC236}">
                <a16:creationId xmlns:a16="http://schemas.microsoft.com/office/drawing/2014/main" id="{296FDB78-B5C4-4C82-914D-CE9277650E4C}"/>
              </a:ext>
            </a:extLst>
          </p:cNvPr>
          <p:cNvSpPr>
            <a:spLocks noGrp="1"/>
          </p:cNvSpPr>
          <p:nvPr/>
        </p:nvSpPr>
        <p:spPr>
          <a:xfrm>
            <a:off x="9001125" y="2120765"/>
            <a:ext cx="1409700" cy="1762125"/>
          </a:xfrm>
          <a:prstGeom prst="rect">
            <a:avLst/>
          </a:prstGeom>
          <a:noFill/>
          <a:ln w="6668">
            <a:solidFill>
              <a:srgbClr val="4D535A"/>
            </a:solidFill>
          </a:ln>
        </p:spPr>
      </p:sp>
      <p:pic>
        <p:nvPicPr>
          <p:cNvPr id="50" name="Picture 49">
            <a:extLst>
              <a:ext uri="{FF2B5EF4-FFF2-40B4-BE49-F238E27FC236}">
                <a16:creationId xmlns:a16="http://schemas.microsoft.com/office/drawing/2014/main" id="{AC3E1F00-666A-42FA-BA14-6003E8DB0FD2}"/>
              </a:ext>
            </a:extLst>
          </p:cNvPr>
          <p:cNvPicPr>
            <a:picLocks noChangeAspect="1"/>
          </p:cNvPicPr>
          <p:nvPr/>
        </p:nvPicPr>
        <p:blipFill>
          <a:blip r:embed="rId8"/>
          <a:stretch/>
        </p:blipFill>
        <p:spPr>
          <a:xfrm>
            <a:off x="9048750" y="2211494"/>
            <a:ext cx="1314450" cy="1580668"/>
          </a:xfrm>
          <a:prstGeom prst="rect">
            <a:avLst/>
          </a:prstGeom>
        </p:spPr>
      </p:pic>
      <p:sp>
        <p:nvSpPr>
          <p:cNvPr id="51" name="PCI&#10;strategy leader">
            <a:extLst>
              <a:ext uri="{FF2B5EF4-FFF2-40B4-BE49-F238E27FC236}">
                <a16:creationId xmlns:a16="http://schemas.microsoft.com/office/drawing/2014/main" id="{C782A47F-DA13-4EB1-8FDC-5F4748A2FB13}"/>
              </a:ext>
            </a:extLst>
          </p:cNvPr>
          <p:cNvSpPr>
            <a:spLocks noGrp="1"/>
          </p:cNvSpPr>
          <p:nvPr/>
        </p:nvSpPr>
        <p:spPr>
          <a:xfrm>
            <a:off x="9705975" y="3882890"/>
            <a:ext cx="9525" cy="209550"/>
          </a:xfrm>
          <a:prstGeom prst="rect">
            <a:avLst/>
          </a:prstGeom>
          <a:solidFill>
            <a:srgbClr val="67717B"/>
          </a:solidFill>
          <a:ln w="0">
            <a:noFill/>
          </a:ln>
        </p:spPr>
      </p:sp>
      <p:sp>
        <p:nvSpPr>
          <p:cNvPr id="52" name="PCI&#10;strategy assessment">
            <a:extLst>
              <a:ext uri="{FF2B5EF4-FFF2-40B4-BE49-F238E27FC236}">
                <a16:creationId xmlns:a16="http://schemas.microsoft.com/office/drawing/2014/main" id="{BE15BDDD-474E-491C-942D-427F9DAA5EEE}"/>
              </a:ext>
            </a:extLst>
          </p:cNvPr>
          <p:cNvSpPr>
            <a:spLocks noGrp="1"/>
          </p:cNvSpPr>
          <p:nvPr/>
        </p:nvSpPr>
        <p:spPr>
          <a:xfrm>
            <a:off x="9029700" y="4087674"/>
            <a:ext cx="1352550" cy="866775"/>
          </a:xfrm>
          <a:prstGeom prst="rect">
            <a:avLst/>
          </a:prstGeom>
          <a:noFill/>
          <a:ln w="0">
            <a:solidFill>
              <a:schemeClr val="bg1">
                <a:lumMod val="75000"/>
              </a:schemeClr>
            </a:solidFill>
          </a:ln>
        </p:spPr>
        <p:txBody>
          <a:bodyPr lIns="0" tIns="0" rIns="0" bIns="0" anchor="ctr"/>
          <a:lstStyle>
            <a:defPPr algn="ctr">
              <a:defRPr sz="1275" b="0">
                <a:solidFill>
                  <a:srgbClr val="C4CCD4"/>
                </a:solidFill>
                <a:latin typeface="Arial"/>
                <a:ea typeface="Arial"/>
                <a:cs typeface="Arial"/>
              </a:defRPr>
            </a:defPPr>
            <a:lvl1pPr algn="ctr">
              <a:defRPr sz="1275" b="0">
                <a:solidFill>
                  <a:srgbClr val="C4CCD4"/>
                </a:solidFill>
                <a:latin typeface="Arial"/>
                <a:ea typeface="Arial"/>
                <a:cs typeface="Arial"/>
              </a:defRPr>
            </a:lvl1pPr>
            <a:lvl2pPr algn="ctr">
              <a:defRPr sz="1275" b="0">
                <a:solidFill>
                  <a:srgbClr val="C4CCD4"/>
                </a:solidFill>
                <a:latin typeface="Arial"/>
                <a:ea typeface="Arial"/>
                <a:cs typeface="Arial"/>
              </a:defRPr>
            </a:lvl2pPr>
            <a:lvl3pPr algn="ctr">
              <a:defRPr sz="1275" b="0">
                <a:solidFill>
                  <a:srgbClr val="C4CCD4"/>
                </a:solidFill>
                <a:latin typeface="Arial"/>
                <a:ea typeface="Arial"/>
                <a:cs typeface="Arial"/>
              </a:defRPr>
            </a:lvl3pPr>
            <a:lvl4pPr algn="ctr">
              <a:defRPr sz="1275" b="0">
                <a:solidFill>
                  <a:srgbClr val="C4CCD4"/>
                </a:solidFill>
                <a:latin typeface="Arial"/>
                <a:ea typeface="Arial"/>
                <a:cs typeface="Arial"/>
              </a:defRPr>
            </a:lvl4pPr>
            <a:lvl5pPr algn="ctr">
              <a:defRPr sz="1275" b="0">
                <a:solidFill>
                  <a:srgbClr val="C4CCD4"/>
                </a:solidFill>
                <a:latin typeface="Arial"/>
                <a:ea typeface="Arial"/>
                <a:cs typeface="Arial"/>
              </a:defRPr>
            </a:lvl5pPr>
            <a:lvl6pPr algn="ctr">
              <a:defRPr sz="1275" b="0">
                <a:solidFill>
                  <a:srgbClr val="C4CCD4"/>
                </a:solidFill>
                <a:latin typeface="Arial"/>
                <a:ea typeface="Arial"/>
                <a:cs typeface="Arial"/>
              </a:defRPr>
            </a:lvl6pPr>
            <a:lvl7pPr algn="ctr">
              <a:defRPr sz="1275" b="0">
                <a:solidFill>
                  <a:srgbClr val="C4CCD4"/>
                </a:solidFill>
                <a:latin typeface="Arial"/>
                <a:ea typeface="Arial"/>
                <a:cs typeface="Arial"/>
              </a:defRPr>
            </a:lvl7pPr>
            <a:lvl8pPr algn="ctr">
              <a:defRPr sz="1275" b="0">
                <a:solidFill>
                  <a:srgbClr val="C4CCD4"/>
                </a:solidFill>
                <a:latin typeface="Arial"/>
                <a:ea typeface="Arial"/>
                <a:cs typeface="Arial"/>
              </a:defRPr>
            </a:lvl8pPr>
            <a:lvl9pPr algn="ctr">
              <a:defRPr sz="1275" b="0">
                <a:solidFill>
                  <a:srgbClr val="C4CCD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a:ln>
                  <a:noFill/>
                </a:ln>
                <a:solidFill>
                  <a:srgbClr val="C4CCD4"/>
                </a:solidFill>
                <a:effectLst/>
                <a:uLnTx/>
                <a:uFillTx/>
                <a:latin typeface="Arial"/>
                <a:ea typeface="Arial"/>
                <a:cs typeface="Arial"/>
              </a:rPr>
              <a:t>Predicted</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a:ln>
                  <a:noFill/>
                </a:ln>
                <a:solidFill>
                  <a:srgbClr val="C4CCD4"/>
                </a:solidFill>
                <a:effectLst/>
                <a:uLnTx/>
                <a:uFillTx/>
                <a:latin typeface="Arial"/>
                <a:ea typeface="Arial"/>
                <a:cs typeface="Arial"/>
              </a:rPr>
              <a:t>post-PCI FFR</a:t>
            </a:r>
          </a:p>
        </p:txBody>
      </p:sp>
      <p:sp>
        <p:nvSpPr>
          <p:cNvPr id="53" name="PCI&#10;strategy decision leader">
            <a:extLst>
              <a:ext uri="{FF2B5EF4-FFF2-40B4-BE49-F238E27FC236}">
                <a16:creationId xmlns:a16="http://schemas.microsoft.com/office/drawing/2014/main" id="{A09136C3-60F7-418C-A820-F3FB9B2DD3B3}"/>
              </a:ext>
            </a:extLst>
          </p:cNvPr>
          <p:cNvSpPr>
            <a:spLocks noGrp="1"/>
          </p:cNvSpPr>
          <p:nvPr/>
        </p:nvSpPr>
        <p:spPr>
          <a:xfrm>
            <a:off x="9705975" y="4963975"/>
            <a:ext cx="9525" cy="257175"/>
          </a:xfrm>
          <a:prstGeom prst="rect">
            <a:avLst/>
          </a:prstGeom>
          <a:solidFill>
            <a:srgbClr val="67717B"/>
          </a:solidFill>
          <a:ln w="0">
            <a:noFill/>
          </a:ln>
        </p:spPr>
      </p:sp>
      <p:sp>
        <p:nvSpPr>
          <p:cNvPr id="54" name="PCI&#10;strategy decision">
            <a:extLst>
              <a:ext uri="{FF2B5EF4-FFF2-40B4-BE49-F238E27FC236}">
                <a16:creationId xmlns:a16="http://schemas.microsoft.com/office/drawing/2014/main" id="{88F31DEB-673F-4F37-9BEA-4F89B580D1EB}"/>
              </a:ext>
            </a:extLst>
          </p:cNvPr>
          <p:cNvSpPr>
            <a:spLocks noGrp="1"/>
          </p:cNvSpPr>
          <p:nvPr/>
        </p:nvSpPr>
        <p:spPr>
          <a:xfrm>
            <a:off x="9001125" y="5235438"/>
            <a:ext cx="1409700" cy="828675"/>
          </a:xfrm>
          <a:prstGeom prst="rect">
            <a:avLst/>
          </a:prstGeom>
          <a:solidFill>
            <a:srgbClr val="FF3554"/>
          </a:solidFill>
          <a:ln w="0">
            <a:noFill/>
          </a:ln>
        </p:spPr>
        <p:txBody>
          <a:bodyPr anchor="ctr"/>
          <a:lstStyle/>
          <a:p>
            <a:endParaRPr lang="en-US"/>
          </a:p>
        </p:txBody>
      </p:sp>
      <p:sp>
        <p:nvSpPr>
          <p:cNvPr id="55" name="PCI&#10;strategy decision label">
            <a:extLst>
              <a:ext uri="{FF2B5EF4-FFF2-40B4-BE49-F238E27FC236}">
                <a16:creationId xmlns:a16="http://schemas.microsoft.com/office/drawing/2014/main" id="{42B0050E-EECC-40A2-AA8C-D2C1F58803BA}"/>
              </a:ext>
            </a:extLst>
          </p:cNvPr>
          <p:cNvSpPr>
            <a:spLocks noGrp="1"/>
          </p:cNvSpPr>
          <p:nvPr/>
        </p:nvSpPr>
        <p:spPr>
          <a:xfrm>
            <a:off x="9067800" y="5349737"/>
            <a:ext cx="1276350" cy="600075"/>
          </a:xfrm>
          <a:prstGeom prst="rect">
            <a:avLst/>
          </a:prstGeom>
          <a:noFill/>
          <a:ln w="0">
            <a:noFill/>
          </a:ln>
        </p:spPr>
        <p:txBody>
          <a:bodyPr lIns="0" tIns="0" rIns="0" bIns="0" anchor="ctr"/>
          <a:lstStyle>
            <a:defPPr algn="ctr">
              <a:defRPr sz="1313" b="1">
                <a:solidFill>
                  <a:srgbClr val="FFFFFF"/>
                </a:solidFill>
                <a:latin typeface="Arial"/>
                <a:ea typeface="Arial"/>
                <a:cs typeface="Arial"/>
              </a:defRPr>
            </a:defPPr>
            <a:lvl1pPr algn="ctr">
              <a:defRPr sz="1313" b="1">
                <a:solidFill>
                  <a:srgbClr val="FFFFFF"/>
                </a:solidFill>
                <a:latin typeface="Arial"/>
                <a:ea typeface="Arial"/>
                <a:cs typeface="Arial"/>
              </a:defRPr>
            </a:lvl1pPr>
            <a:lvl2pPr algn="ctr">
              <a:defRPr sz="1313" b="1">
                <a:solidFill>
                  <a:srgbClr val="FFFFFF"/>
                </a:solidFill>
                <a:latin typeface="Arial"/>
                <a:ea typeface="Arial"/>
                <a:cs typeface="Arial"/>
              </a:defRPr>
            </a:lvl2pPr>
            <a:lvl3pPr algn="ctr">
              <a:defRPr sz="1313" b="1">
                <a:solidFill>
                  <a:srgbClr val="FFFFFF"/>
                </a:solidFill>
                <a:latin typeface="Arial"/>
                <a:ea typeface="Arial"/>
                <a:cs typeface="Arial"/>
              </a:defRPr>
            </a:lvl3pPr>
            <a:lvl4pPr algn="ctr">
              <a:defRPr sz="1313" b="1">
                <a:solidFill>
                  <a:srgbClr val="FFFFFF"/>
                </a:solidFill>
                <a:latin typeface="Arial"/>
                <a:ea typeface="Arial"/>
                <a:cs typeface="Arial"/>
              </a:defRPr>
            </a:lvl4pPr>
            <a:lvl5pPr algn="ctr">
              <a:defRPr sz="1313" b="1">
                <a:solidFill>
                  <a:srgbClr val="FFFFFF"/>
                </a:solidFill>
                <a:latin typeface="Arial"/>
                <a:ea typeface="Arial"/>
                <a:cs typeface="Arial"/>
              </a:defRPr>
            </a:lvl5pPr>
            <a:lvl6pPr algn="ctr">
              <a:defRPr sz="1313" b="1">
                <a:solidFill>
                  <a:srgbClr val="FFFFFF"/>
                </a:solidFill>
                <a:latin typeface="Arial"/>
                <a:ea typeface="Arial"/>
                <a:cs typeface="Arial"/>
              </a:defRPr>
            </a:lvl6pPr>
            <a:lvl7pPr algn="ctr">
              <a:defRPr sz="1313" b="1">
                <a:solidFill>
                  <a:srgbClr val="FFFFFF"/>
                </a:solidFill>
                <a:latin typeface="Arial"/>
                <a:ea typeface="Arial"/>
                <a:cs typeface="Arial"/>
              </a:defRPr>
            </a:lvl7pPr>
            <a:lvl8pPr algn="ctr">
              <a:defRPr sz="1313" b="1">
                <a:solidFill>
                  <a:srgbClr val="FFFFFF"/>
                </a:solidFill>
                <a:latin typeface="Arial"/>
                <a:ea typeface="Arial"/>
                <a:cs typeface="Arial"/>
              </a:defRPr>
            </a:lvl8pPr>
            <a:lvl9pPr algn="ctr">
              <a:defRPr sz="1313"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313" b="1">
                <a:solidFill>
                  <a:srgbClr val="FFFFFF"/>
                </a:solidFill>
                <a:latin typeface="Arial"/>
                <a:ea typeface="Arial"/>
                <a:cs typeface="Arial"/>
              </a:defRPr>
            </a:pPr>
            <a:r>
              <a:rPr kumimoji="0" sz="1313" b="1" i="0" u="none" strike="noStrike" kern="1200" cap="none" spc="0" normalizeH="0" baseline="0" noProof="0" dirty="0">
                <a:ln>
                  <a:noFill/>
                </a:ln>
                <a:solidFill>
                  <a:srgbClr val="FFFFFF"/>
                </a:solidFill>
                <a:effectLst/>
                <a:uLnTx/>
                <a:uFillTx/>
                <a:latin typeface="Arial"/>
                <a:ea typeface="Arial"/>
                <a:cs typeface="Arial"/>
              </a:rPr>
              <a:t>PCI strategy</a:t>
            </a:r>
          </a:p>
        </p:txBody>
      </p:sp>
      <p:sp>
        <p:nvSpPr>
          <p:cNvPr id="56" name="Step 7">
            <a:extLst>
              <a:ext uri="{FF2B5EF4-FFF2-40B4-BE49-F238E27FC236}">
                <a16:creationId xmlns:a16="http://schemas.microsoft.com/office/drawing/2014/main" id="{C6BAB6A6-5939-477B-A558-001DF78754C5}"/>
              </a:ext>
            </a:extLst>
          </p:cNvPr>
          <p:cNvSpPr>
            <a:spLocks noGrp="1"/>
          </p:cNvSpPr>
          <p:nvPr/>
        </p:nvSpPr>
        <p:spPr>
          <a:xfrm>
            <a:off x="10544175" y="1082540"/>
            <a:ext cx="1409700" cy="266700"/>
          </a:xfrm>
          <a:prstGeom prst="rect">
            <a:avLst/>
          </a:prstGeom>
          <a:noFill/>
          <a:ln w="0">
            <a:noFill/>
          </a:ln>
        </p:spPr>
        <p:txBody>
          <a:bodyPr lIns="0" tIns="0" rIns="0" bIns="0"/>
          <a:lstStyle>
            <a:defPPr algn="ctr">
              <a:defRPr sz="1425" b="1">
                <a:solidFill>
                  <a:srgbClr val="FF3554"/>
                </a:solidFill>
                <a:latin typeface="Arial"/>
                <a:ea typeface="Arial"/>
                <a:cs typeface="Arial"/>
              </a:defRPr>
            </a:defPPr>
            <a:lvl1pPr algn="ctr">
              <a:defRPr sz="1425" b="1">
                <a:solidFill>
                  <a:srgbClr val="FF3554"/>
                </a:solidFill>
                <a:latin typeface="Arial"/>
                <a:ea typeface="Arial"/>
                <a:cs typeface="Arial"/>
              </a:defRPr>
            </a:lvl1pPr>
            <a:lvl2pPr algn="ctr">
              <a:defRPr sz="1425" b="1">
                <a:solidFill>
                  <a:srgbClr val="FF3554"/>
                </a:solidFill>
                <a:latin typeface="Arial"/>
                <a:ea typeface="Arial"/>
                <a:cs typeface="Arial"/>
              </a:defRPr>
            </a:lvl2pPr>
            <a:lvl3pPr algn="ctr">
              <a:defRPr sz="1425" b="1">
                <a:solidFill>
                  <a:srgbClr val="FF3554"/>
                </a:solidFill>
                <a:latin typeface="Arial"/>
                <a:ea typeface="Arial"/>
                <a:cs typeface="Arial"/>
              </a:defRPr>
            </a:lvl3pPr>
            <a:lvl4pPr algn="ctr">
              <a:defRPr sz="1425" b="1">
                <a:solidFill>
                  <a:srgbClr val="FF3554"/>
                </a:solidFill>
                <a:latin typeface="Arial"/>
                <a:ea typeface="Arial"/>
                <a:cs typeface="Arial"/>
              </a:defRPr>
            </a:lvl4pPr>
            <a:lvl5pPr algn="ctr">
              <a:defRPr sz="1425" b="1">
                <a:solidFill>
                  <a:srgbClr val="FF3554"/>
                </a:solidFill>
                <a:latin typeface="Arial"/>
                <a:ea typeface="Arial"/>
                <a:cs typeface="Arial"/>
              </a:defRPr>
            </a:lvl5pPr>
            <a:lvl6pPr algn="ctr">
              <a:defRPr sz="1425" b="1">
                <a:solidFill>
                  <a:srgbClr val="FF3554"/>
                </a:solidFill>
                <a:latin typeface="Arial"/>
                <a:ea typeface="Arial"/>
                <a:cs typeface="Arial"/>
              </a:defRPr>
            </a:lvl6pPr>
            <a:lvl7pPr algn="ctr">
              <a:defRPr sz="1425" b="1">
                <a:solidFill>
                  <a:srgbClr val="FF3554"/>
                </a:solidFill>
                <a:latin typeface="Arial"/>
                <a:ea typeface="Arial"/>
                <a:cs typeface="Arial"/>
              </a:defRPr>
            </a:lvl7pPr>
            <a:lvl8pPr algn="ctr">
              <a:defRPr sz="1425" b="1">
                <a:solidFill>
                  <a:srgbClr val="FF3554"/>
                </a:solidFill>
                <a:latin typeface="Arial"/>
                <a:ea typeface="Arial"/>
                <a:cs typeface="Arial"/>
              </a:defRPr>
            </a:lvl8pPr>
            <a:lvl9pPr algn="ctr">
              <a:defRPr sz="1425" b="1">
                <a:solidFill>
                  <a:srgbClr val="FF355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3554"/>
                </a:solidFill>
                <a:latin typeface="Arial"/>
                <a:ea typeface="Arial"/>
                <a:cs typeface="Arial"/>
              </a:defRPr>
            </a:pPr>
            <a:r>
              <a:rPr kumimoji="0" sz="1425" b="1" i="0" u="none" strike="noStrike" kern="1200" cap="none" spc="0" normalizeH="0" baseline="0" noProof="0">
                <a:ln>
                  <a:noFill/>
                </a:ln>
                <a:solidFill>
                  <a:srgbClr val="FF3554"/>
                </a:solidFill>
                <a:effectLst/>
                <a:uLnTx/>
                <a:uFillTx/>
                <a:latin typeface="Arial"/>
                <a:ea typeface="Arial"/>
                <a:cs typeface="Arial"/>
              </a:rPr>
              <a:t>07</a:t>
            </a:r>
          </a:p>
        </p:txBody>
      </p:sp>
      <p:sp>
        <p:nvSpPr>
          <p:cNvPr id="57" name="Stent&#10;optimisation heading">
            <a:extLst>
              <a:ext uri="{FF2B5EF4-FFF2-40B4-BE49-F238E27FC236}">
                <a16:creationId xmlns:a16="http://schemas.microsoft.com/office/drawing/2014/main" id="{4382270E-D0CF-4E03-A9F4-3E69DADAFDE8}"/>
              </a:ext>
            </a:extLst>
          </p:cNvPr>
          <p:cNvSpPr>
            <a:spLocks noGrp="1"/>
          </p:cNvSpPr>
          <p:nvPr/>
        </p:nvSpPr>
        <p:spPr>
          <a:xfrm>
            <a:off x="10544175" y="1387340"/>
            <a:ext cx="1409700" cy="695325"/>
          </a:xfrm>
          <a:prstGeom prst="rect">
            <a:avLst/>
          </a:prstGeom>
          <a:noFill/>
          <a:ln w="0">
            <a:noFill/>
          </a:ln>
        </p:spPr>
        <p:txBody>
          <a:bodyPr lIns="0" tIns="0" rIns="0" bIns="0"/>
          <a:lstStyle>
            <a:defPPr algn="ctr">
              <a:defRPr sz="1425" b="1">
                <a:solidFill>
                  <a:srgbClr val="FFFFFF"/>
                </a:solidFill>
                <a:latin typeface="Arial"/>
                <a:ea typeface="Arial"/>
                <a:cs typeface="Arial"/>
              </a:defRPr>
            </a:defPPr>
            <a:lvl1pPr algn="ctr">
              <a:defRPr sz="1425" b="1">
                <a:solidFill>
                  <a:srgbClr val="FFFFFF"/>
                </a:solidFill>
                <a:latin typeface="Arial"/>
                <a:ea typeface="Arial"/>
                <a:cs typeface="Arial"/>
              </a:defRPr>
            </a:lvl1pPr>
            <a:lvl2pPr algn="ctr">
              <a:defRPr sz="1425" b="1">
                <a:solidFill>
                  <a:srgbClr val="FFFFFF"/>
                </a:solidFill>
                <a:latin typeface="Arial"/>
                <a:ea typeface="Arial"/>
                <a:cs typeface="Arial"/>
              </a:defRPr>
            </a:lvl2pPr>
            <a:lvl3pPr algn="ctr">
              <a:defRPr sz="1425" b="1">
                <a:solidFill>
                  <a:srgbClr val="FFFFFF"/>
                </a:solidFill>
                <a:latin typeface="Arial"/>
                <a:ea typeface="Arial"/>
                <a:cs typeface="Arial"/>
              </a:defRPr>
            </a:lvl3pPr>
            <a:lvl4pPr algn="ctr">
              <a:defRPr sz="1425" b="1">
                <a:solidFill>
                  <a:srgbClr val="FFFFFF"/>
                </a:solidFill>
                <a:latin typeface="Arial"/>
                <a:ea typeface="Arial"/>
                <a:cs typeface="Arial"/>
              </a:defRPr>
            </a:lvl4pPr>
            <a:lvl5pPr algn="ctr">
              <a:defRPr sz="1425" b="1">
                <a:solidFill>
                  <a:srgbClr val="FFFFFF"/>
                </a:solidFill>
                <a:latin typeface="Arial"/>
                <a:ea typeface="Arial"/>
                <a:cs typeface="Arial"/>
              </a:defRPr>
            </a:lvl5pPr>
            <a:lvl6pPr algn="ctr">
              <a:defRPr sz="1425" b="1">
                <a:solidFill>
                  <a:srgbClr val="FFFFFF"/>
                </a:solidFill>
                <a:latin typeface="Arial"/>
                <a:ea typeface="Arial"/>
                <a:cs typeface="Arial"/>
              </a:defRPr>
            </a:lvl6pPr>
            <a:lvl7pPr algn="ctr">
              <a:defRPr sz="1425" b="1">
                <a:solidFill>
                  <a:srgbClr val="FFFFFF"/>
                </a:solidFill>
                <a:latin typeface="Arial"/>
                <a:ea typeface="Arial"/>
                <a:cs typeface="Arial"/>
              </a:defRPr>
            </a:lvl7pPr>
            <a:lvl8pPr algn="ctr">
              <a:defRPr sz="1425" b="1">
                <a:solidFill>
                  <a:srgbClr val="FFFFFF"/>
                </a:solidFill>
                <a:latin typeface="Arial"/>
                <a:ea typeface="Arial"/>
                <a:cs typeface="Arial"/>
              </a:defRPr>
            </a:lvl8pPr>
            <a:lvl9pPr algn="ctr">
              <a:defRPr sz="1425"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latin typeface="Arial"/>
                <a:ea typeface="Arial"/>
                <a:cs typeface="Arial"/>
              </a:defRPr>
            </a:pPr>
            <a:r>
              <a:rPr kumimoji="0" sz="1425" b="1" i="0" u="none" strike="noStrike" kern="1200" cap="none" spc="0" normalizeH="0" baseline="0" noProof="0">
                <a:ln>
                  <a:noFill/>
                </a:ln>
                <a:solidFill>
                  <a:srgbClr val="FFFFFF"/>
                </a:solidFill>
                <a:effectLst/>
                <a:uLnTx/>
                <a:uFillTx/>
                <a:latin typeface="Arial"/>
                <a:ea typeface="Arial"/>
                <a:cs typeface="Arial"/>
              </a:rPr>
              <a:t>Stent</a:t>
            </a:r>
          </a:p>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FFFF"/>
                </a:solidFill>
                <a:latin typeface="Arial"/>
                <a:ea typeface="Arial"/>
                <a:cs typeface="Arial"/>
              </a:defRPr>
            </a:pPr>
            <a:r>
              <a:rPr kumimoji="0" sz="1425" b="1" i="0" u="none" strike="noStrike" kern="1200" cap="none" spc="0" normalizeH="0" baseline="0" noProof="0">
                <a:ln>
                  <a:noFill/>
                </a:ln>
                <a:solidFill>
                  <a:srgbClr val="FFFFFF"/>
                </a:solidFill>
                <a:effectLst/>
                <a:uLnTx/>
                <a:uFillTx/>
                <a:latin typeface="Arial"/>
                <a:ea typeface="Arial"/>
                <a:cs typeface="Arial"/>
              </a:rPr>
              <a:t>optimisation</a:t>
            </a:r>
          </a:p>
        </p:txBody>
      </p:sp>
      <p:sp>
        <p:nvSpPr>
          <p:cNvPr id="58" name="Stent&#10;optimisation image border">
            <a:extLst>
              <a:ext uri="{FF2B5EF4-FFF2-40B4-BE49-F238E27FC236}">
                <a16:creationId xmlns:a16="http://schemas.microsoft.com/office/drawing/2014/main" id="{34449E26-A707-462D-B459-BDDD8DEBA450}"/>
              </a:ext>
            </a:extLst>
          </p:cNvPr>
          <p:cNvSpPr>
            <a:spLocks noGrp="1"/>
          </p:cNvSpPr>
          <p:nvPr/>
        </p:nvSpPr>
        <p:spPr>
          <a:xfrm>
            <a:off x="10544175" y="2120765"/>
            <a:ext cx="1409700" cy="1762125"/>
          </a:xfrm>
          <a:prstGeom prst="rect">
            <a:avLst/>
          </a:prstGeom>
          <a:noFill/>
          <a:ln w="6668">
            <a:solidFill>
              <a:srgbClr val="4D535A"/>
            </a:solidFill>
          </a:ln>
        </p:spPr>
      </p:sp>
      <p:pic>
        <p:nvPicPr>
          <p:cNvPr id="59" name="Picture 58">
            <a:extLst>
              <a:ext uri="{FF2B5EF4-FFF2-40B4-BE49-F238E27FC236}">
                <a16:creationId xmlns:a16="http://schemas.microsoft.com/office/drawing/2014/main" id="{D5B32DD6-87C6-4DD0-A953-207FA5C11F71}"/>
              </a:ext>
            </a:extLst>
          </p:cNvPr>
          <p:cNvPicPr>
            <a:picLocks noChangeAspect="1"/>
          </p:cNvPicPr>
          <p:nvPr/>
        </p:nvPicPr>
        <p:blipFill>
          <a:blip r:embed="rId9"/>
          <a:stretch/>
        </p:blipFill>
        <p:spPr>
          <a:xfrm>
            <a:off x="10591800" y="2373928"/>
            <a:ext cx="1314450" cy="1255800"/>
          </a:xfrm>
          <a:prstGeom prst="rect">
            <a:avLst/>
          </a:prstGeom>
        </p:spPr>
      </p:pic>
      <p:sp>
        <p:nvSpPr>
          <p:cNvPr id="60" name="Stent&#10;optimisation leader">
            <a:extLst>
              <a:ext uri="{FF2B5EF4-FFF2-40B4-BE49-F238E27FC236}">
                <a16:creationId xmlns:a16="http://schemas.microsoft.com/office/drawing/2014/main" id="{09624444-18EA-4B1B-8AD4-9D36D1144FA3}"/>
              </a:ext>
            </a:extLst>
          </p:cNvPr>
          <p:cNvSpPr>
            <a:spLocks noGrp="1"/>
          </p:cNvSpPr>
          <p:nvPr/>
        </p:nvSpPr>
        <p:spPr>
          <a:xfrm>
            <a:off x="11249025" y="3882890"/>
            <a:ext cx="9525" cy="209550"/>
          </a:xfrm>
          <a:prstGeom prst="rect">
            <a:avLst/>
          </a:prstGeom>
          <a:solidFill>
            <a:srgbClr val="67717B"/>
          </a:solidFill>
          <a:ln w="0">
            <a:noFill/>
          </a:ln>
        </p:spPr>
      </p:sp>
      <p:sp>
        <p:nvSpPr>
          <p:cNvPr id="61" name="Stent&#10;optimisation assessment">
            <a:extLst>
              <a:ext uri="{FF2B5EF4-FFF2-40B4-BE49-F238E27FC236}">
                <a16:creationId xmlns:a16="http://schemas.microsoft.com/office/drawing/2014/main" id="{4D887BE3-0B48-4514-854F-46A7826A1982}"/>
              </a:ext>
            </a:extLst>
          </p:cNvPr>
          <p:cNvSpPr>
            <a:spLocks noGrp="1"/>
          </p:cNvSpPr>
          <p:nvPr/>
        </p:nvSpPr>
        <p:spPr>
          <a:xfrm>
            <a:off x="10572750" y="4087674"/>
            <a:ext cx="1352550" cy="866775"/>
          </a:xfrm>
          <a:prstGeom prst="rect">
            <a:avLst/>
          </a:prstGeom>
          <a:noFill/>
          <a:ln w="0">
            <a:solidFill>
              <a:schemeClr val="bg1">
                <a:lumMod val="75000"/>
              </a:schemeClr>
            </a:solidFill>
          </a:ln>
        </p:spPr>
        <p:txBody>
          <a:bodyPr lIns="0" tIns="0" rIns="0" bIns="0" anchor="ctr"/>
          <a:lstStyle>
            <a:defPPr algn="ctr">
              <a:defRPr sz="1275" b="0">
                <a:solidFill>
                  <a:srgbClr val="C4CCD4"/>
                </a:solidFill>
                <a:latin typeface="Arial"/>
                <a:ea typeface="Arial"/>
                <a:cs typeface="Arial"/>
              </a:defRPr>
            </a:defPPr>
            <a:lvl1pPr algn="ctr">
              <a:defRPr sz="1275" b="0">
                <a:solidFill>
                  <a:srgbClr val="C4CCD4"/>
                </a:solidFill>
                <a:latin typeface="Arial"/>
                <a:ea typeface="Arial"/>
                <a:cs typeface="Arial"/>
              </a:defRPr>
            </a:lvl1pPr>
            <a:lvl2pPr algn="ctr">
              <a:defRPr sz="1275" b="0">
                <a:solidFill>
                  <a:srgbClr val="C4CCD4"/>
                </a:solidFill>
                <a:latin typeface="Arial"/>
                <a:ea typeface="Arial"/>
                <a:cs typeface="Arial"/>
              </a:defRPr>
            </a:lvl2pPr>
            <a:lvl3pPr algn="ctr">
              <a:defRPr sz="1275" b="0">
                <a:solidFill>
                  <a:srgbClr val="C4CCD4"/>
                </a:solidFill>
                <a:latin typeface="Arial"/>
                <a:ea typeface="Arial"/>
                <a:cs typeface="Arial"/>
              </a:defRPr>
            </a:lvl3pPr>
            <a:lvl4pPr algn="ctr">
              <a:defRPr sz="1275" b="0">
                <a:solidFill>
                  <a:srgbClr val="C4CCD4"/>
                </a:solidFill>
                <a:latin typeface="Arial"/>
                <a:ea typeface="Arial"/>
                <a:cs typeface="Arial"/>
              </a:defRPr>
            </a:lvl4pPr>
            <a:lvl5pPr algn="ctr">
              <a:defRPr sz="1275" b="0">
                <a:solidFill>
                  <a:srgbClr val="C4CCD4"/>
                </a:solidFill>
                <a:latin typeface="Arial"/>
                <a:ea typeface="Arial"/>
                <a:cs typeface="Arial"/>
              </a:defRPr>
            </a:lvl5pPr>
            <a:lvl6pPr algn="ctr">
              <a:defRPr sz="1275" b="0">
                <a:solidFill>
                  <a:srgbClr val="C4CCD4"/>
                </a:solidFill>
                <a:latin typeface="Arial"/>
                <a:ea typeface="Arial"/>
                <a:cs typeface="Arial"/>
              </a:defRPr>
            </a:lvl6pPr>
            <a:lvl7pPr algn="ctr">
              <a:defRPr sz="1275" b="0">
                <a:solidFill>
                  <a:srgbClr val="C4CCD4"/>
                </a:solidFill>
                <a:latin typeface="Arial"/>
                <a:ea typeface="Arial"/>
                <a:cs typeface="Arial"/>
              </a:defRPr>
            </a:lvl7pPr>
            <a:lvl8pPr algn="ctr">
              <a:defRPr sz="1275" b="0">
                <a:solidFill>
                  <a:srgbClr val="C4CCD4"/>
                </a:solidFill>
                <a:latin typeface="Arial"/>
                <a:ea typeface="Arial"/>
                <a:cs typeface="Arial"/>
              </a:defRPr>
            </a:lvl8pPr>
            <a:lvl9pPr algn="ctr">
              <a:defRPr sz="1275" b="0">
                <a:solidFill>
                  <a:srgbClr val="C4CCD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a:ln>
                  <a:noFill/>
                </a:ln>
                <a:solidFill>
                  <a:srgbClr val="C4CCD4"/>
                </a:solidFill>
                <a:effectLst/>
                <a:uLnTx/>
                <a:uFillTx/>
                <a:latin typeface="Arial"/>
                <a:ea typeface="Arial"/>
                <a:cs typeface="Arial"/>
              </a:rPr>
              <a:t>Stent enhancement</a:t>
            </a:r>
          </a:p>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C4CCD4"/>
                </a:solidFill>
                <a:latin typeface="Arial"/>
                <a:ea typeface="Arial"/>
                <a:cs typeface="Arial"/>
              </a:defRPr>
            </a:pPr>
            <a:r>
              <a:rPr kumimoji="0" sz="1275" b="0" i="0" u="none" strike="noStrike" kern="1200" cap="none" spc="0" normalizeH="0" baseline="0" noProof="0">
                <a:ln>
                  <a:noFill/>
                </a:ln>
                <a:solidFill>
                  <a:srgbClr val="C4CCD4"/>
                </a:solidFill>
                <a:effectLst/>
                <a:uLnTx/>
                <a:uFillTx/>
                <a:latin typeface="Arial"/>
                <a:ea typeface="Arial"/>
                <a:cs typeface="Arial"/>
              </a:rPr>
              <a:t>following PCI</a:t>
            </a:r>
          </a:p>
        </p:txBody>
      </p:sp>
      <p:sp>
        <p:nvSpPr>
          <p:cNvPr id="62" name="Stent&#10;optimisation decision leader">
            <a:extLst>
              <a:ext uri="{FF2B5EF4-FFF2-40B4-BE49-F238E27FC236}">
                <a16:creationId xmlns:a16="http://schemas.microsoft.com/office/drawing/2014/main" id="{A2293BE1-9B60-4C65-836D-9FEB4118C298}"/>
              </a:ext>
            </a:extLst>
          </p:cNvPr>
          <p:cNvSpPr>
            <a:spLocks noGrp="1"/>
          </p:cNvSpPr>
          <p:nvPr/>
        </p:nvSpPr>
        <p:spPr>
          <a:xfrm>
            <a:off x="11249025" y="4963975"/>
            <a:ext cx="9525" cy="257175"/>
          </a:xfrm>
          <a:prstGeom prst="rect">
            <a:avLst/>
          </a:prstGeom>
          <a:solidFill>
            <a:srgbClr val="67717B"/>
          </a:solidFill>
          <a:ln w="0">
            <a:noFill/>
          </a:ln>
        </p:spPr>
      </p:sp>
      <p:sp>
        <p:nvSpPr>
          <p:cNvPr id="63" name="Stent&#10;optimisation decision">
            <a:extLst>
              <a:ext uri="{FF2B5EF4-FFF2-40B4-BE49-F238E27FC236}">
                <a16:creationId xmlns:a16="http://schemas.microsoft.com/office/drawing/2014/main" id="{C90689D1-A987-408F-94B6-1F3B563C38F6}"/>
              </a:ext>
            </a:extLst>
          </p:cNvPr>
          <p:cNvSpPr>
            <a:spLocks noGrp="1"/>
          </p:cNvSpPr>
          <p:nvPr/>
        </p:nvSpPr>
        <p:spPr>
          <a:xfrm>
            <a:off x="10544175" y="5235438"/>
            <a:ext cx="1409700" cy="828675"/>
          </a:xfrm>
          <a:prstGeom prst="rect">
            <a:avLst/>
          </a:prstGeom>
          <a:solidFill>
            <a:srgbClr val="FF3554"/>
          </a:solidFill>
          <a:ln w="0">
            <a:noFill/>
          </a:ln>
        </p:spPr>
        <p:txBody>
          <a:bodyPr anchor="ctr"/>
          <a:lstStyle/>
          <a:p>
            <a:endParaRPr lang="en-US"/>
          </a:p>
        </p:txBody>
      </p:sp>
      <p:sp>
        <p:nvSpPr>
          <p:cNvPr id="64" name="Stent&#10;optimisation decision label">
            <a:extLst>
              <a:ext uri="{FF2B5EF4-FFF2-40B4-BE49-F238E27FC236}">
                <a16:creationId xmlns:a16="http://schemas.microsoft.com/office/drawing/2014/main" id="{8A55FC6A-0D7B-4C0E-BF8C-A11C1100397E}"/>
              </a:ext>
            </a:extLst>
          </p:cNvPr>
          <p:cNvSpPr>
            <a:spLocks noGrp="1"/>
          </p:cNvSpPr>
          <p:nvPr/>
        </p:nvSpPr>
        <p:spPr>
          <a:xfrm>
            <a:off x="10610850" y="5362641"/>
            <a:ext cx="1276350" cy="600075"/>
          </a:xfrm>
          <a:prstGeom prst="rect">
            <a:avLst/>
          </a:prstGeom>
          <a:noFill/>
          <a:ln w="0">
            <a:noFill/>
          </a:ln>
        </p:spPr>
        <p:txBody>
          <a:bodyPr lIns="0" tIns="0" rIns="0" bIns="0" anchor="ctr"/>
          <a:lstStyle>
            <a:defPPr algn="ctr">
              <a:defRPr sz="1313" b="1">
                <a:solidFill>
                  <a:srgbClr val="FFFFFF"/>
                </a:solidFill>
                <a:latin typeface="Arial"/>
                <a:ea typeface="Arial"/>
                <a:cs typeface="Arial"/>
              </a:defRPr>
            </a:defPPr>
            <a:lvl1pPr algn="ctr">
              <a:defRPr sz="1313" b="1">
                <a:solidFill>
                  <a:srgbClr val="FFFFFF"/>
                </a:solidFill>
                <a:latin typeface="Arial"/>
                <a:ea typeface="Arial"/>
                <a:cs typeface="Arial"/>
              </a:defRPr>
            </a:lvl1pPr>
            <a:lvl2pPr algn="ctr">
              <a:defRPr sz="1313" b="1">
                <a:solidFill>
                  <a:srgbClr val="FFFFFF"/>
                </a:solidFill>
                <a:latin typeface="Arial"/>
                <a:ea typeface="Arial"/>
                <a:cs typeface="Arial"/>
              </a:defRPr>
            </a:lvl2pPr>
            <a:lvl3pPr algn="ctr">
              <a:defRPr sz="1313" b="1">
                <a:solidFill>
                  <a:srgbClr val="FFFFFF"/>
                </a:solidFill>
                <a:latin typeface="Arial"/>
                <a:ea typeface="Arial"/>
                <a:cs typeface="Arial"/>
              </a:defRPr>
            </a:lvl3pPr>
            <a:lvl4pPr algn="ctr">
              <a:defRPr sz="1313" b="1">
                <a:solidFill>
                  <a:srgbClr val="FFFFFF"/>
                </a:solidFill>
                <a:latin typeface="Arial"/>
                <a:ea typeface="Arial"/>
                <a:cs typeface="Arial"/>
              </a:defRPr>
            </a:lvl4pPr>
            <a:lvl5pPr algn="ctr">
              <a:defRPr sz="1313" b="1">
                <a:solidFill>
                  <a:srgbClr val="FFFFFF"/>
                </a:solidFill>
                <a:latin typeface="Arial"/>
                <a:ea typeface="Arial"/>
                <a:cs typeface="Arial"/>
              </a:defRPr>
            </a:lvl5pPr>
            <a:lvl6pPr algn="ctr">
              <a:defRPr sz="1313" b="1">
                <a:solidFill>
                  <a:srgbClr val="FFFFFF"/>
                </a:solidFill>
                <a:latin typeface="Arial"/>
                <a:ea typeface="Arial"/>
                <a:cs typeface="Arial"/>
              </a:defRPr>
            </a:lvl6pPr>
            <a:lvl7pPr algn="ctr">
              <a:defRPr sz="1313" b="1">
                <a:solidFill>
                  <a:srgbClr val="FFFFFF"/>
                </a:solidFill>
                <a:latin typeface="Arial"/>
                <a:ea typeface="Arial"/>
                <a:cs typeface="Arial"/>
              </a:defRPr>
            </a:lvl7pPr>
            <a:lvl8pPr algn="ctr">
              <a:defRPr sz="1313" b="1">
                <a:solidFill>
                  <a:srgbClr val="FFFFFF"/>
                </a:solidFill>
                <a:latin typeface="Arial"/>
                <a:ea typeface="Arial"/>
                <a:cs typeface="Arial"/>
              </a:defRPr>
            </a:lvl8pPr>
            <a:lvl9pPr algn="ctr">
              <a:defRPr sz="1313" b="1">
                <a:solidFill>
                  <a:srgbClr val="FFFFFF"/>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313" b="1">
                <a:solidFill>
                  <a:srgbClr val="FFFFFF"/>
                </a:solidFill>
                <a:latin typeface="Arial"/>
                <a:ea typeface="Arial"/>
                <a:cs typeface="Arial"/>
              </a:defRPr>
            </a:pPr>
            <a:r>
              <a:rPr kumimoji="0" sz="1313" b="1" i="0" u="none" strike="noStrike" kern="1200" cap="none" spc="0" normalizeH="0" baseline="0" noProof="0" dirty="0">
                <a:ln>
                  <a:noFill/>
                </a:ln>
                <a:solidFill>
                  <a:srgbClr val="FFFFFF"/>
                </a:solidFill>
                <a:effectLst/>
                <a:uLnTx/>
                <a:uFillTx/>
                <a:latin typeface="Arial"/>
                <a:ea typeface="Arial"/>
                <a:cs typeface="Arial"/>
              </a:rPr>
              <a:t>Stent</a:t>
            </a:r>
          </a:p>
          <a:p>
            <a:pPr marL="0" marR="0" lvl="0" indent="0" algn="ctr" defTabSz="914400" rtl="0" eaLnBrk="1" fontAlgn="auto" latinLnBrk="0" hangingPunct="1">
              <a:lnSpc>
                <a:spcPct val="100000"/>
              </a:lnSpc>
              <a:spcBef>
                <a:spcPts val="0"/>
              </a:spcBef>
              <a:spcAft>
                <a:spcPts val="0"/>
              </a:spcAft>
              <a:buClrTx/>
              <a:buSzTx/>
              <a:buFontTx/>
              <a:buNone/>
              <a:tabLst/>
              <a:defRPr sz="1313" b="1">
                <a:solidFill>
                  <a:srgbClr val="FFFFFF"/>
                </a:solidFill>
                <a:latin typeface="Arial"/>
                <a:ea typeface="Arial"/>
                <a:cs typeface="Arial"/>
              </a:defRPr>
            </a:pPr>
            <a:r>
              <a:rPr kumimoji="0" lang="en-US" sz="1313" b="1" i="0" u="none" strike="noStrike" kern="1200" cap="none" spc="0" normalizeH="0" baseline="0" noProof="0" dirty="0">
                <a:ln>
                  <a:noFill/>
                </a:ln>
                <a:solidFill>
                  <a:srgbClr val="FFFFFF"/>
                </a:solidFill>
                <a:effectLst/>
                <a:uLnTx/>
                <a:uFillTx/>
                <a:latin typeface="Arial"/>
                <a:ea typeface="Arial"/>
                <a:cs typeface="Arial"/>
              </a:rPr>
              <a:t>expansion</a:t>
            </a:r>
            <a:endParaRPr kumimoji="0" sz="1313" b="1" i="0" u="none" strike="noStrike" kern="1200" cap="none" spc="0" normalizeH="0" baseline="0" noProof="0" dirty="0">
              <a:ln>
                <a:noFill/>
              </a:ln>
              <a:solidFill>
                <a:srgbClr val="FFFFFF"/>
              </a:solidFill>
              <a:effectLst/>
              <a:uLnTx/>
              <a:uFillTx/>
              <a:latin typeface="Arial"/>
              <a:ea typeface="Arial"/>
              <a:cs typeface="Arial"/>
            </a:endParaRPr>
          </a:p>
        </p:txBody>
      </p:sp>
      <p:pic>
        <p:nvPicPr>
          <p:cNvPr id="65" name="Picture 64">
            <a:extLst>
              <a:ext uri="{FF2B5EF4-FFF2-40B4-BE49-F238E27FC236}">
                <a16:creationId xmlns:a16="http://schemas.microsoft.com/office/drawing/2014/main" id="{5A8B7C23-7016-4773-AAD5-38C35C37A3C1}"/>
              </a:ext>
            </a:extLst>
          </p:cNvPr>
          <p:cNvPicPr>
            <a:picLocks noChangeAspect="1"/>
          </p:cNvPicPr>
          <p:nvPr/>
        </p:nvPicPr>
        <p:blipFill>
          <a:blip r:embed="rId10"/>
          <a:srcRect l="4074" t="23037" r="3796" b="34370"/>
          <a:stretch/>
        </p:blipFill>
        <p:spPr>
          <a:xfrm>
            <a:off x="238125" y="6386510"/>
            <a:ext cx="656649" cy="342904"/>
          </a:xfrm>
          <a:prstGeom prst="rect">
            <a:avLst/>
          </a:prstGeom>
        </p:spPr>
      </p:pic>
    </p:spTree>
    <p:extLst>
      <p:ext uri="{BB962C8B-B14F-4D97-AF65-F5344CB8AC3E}">
        <p14:creationId xmlns:p14="http://schemas.microsoft.com/office/powerpoint/2010/main" val="2044644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C965327-9C39-4540-BC39-D24C08431385}"/>
              </a:ext>
            </a:extLst>
          </p:cNvPr>
          <p:cNvPicPr>
            <a:picLocks noChangeAspect="1"/>
          </p:cNvPicPr>
          <p:nvPr/>
        </p:nvPicPr>
        <p:blipFill>
          <a:blip r:embed="rId5"/>
          <a:srcRect l="4074" t="23037" r="3796" b="34370"/>
          <a:stretch/>
        </p:blipFill>
        <p:spPr>
          <a:xfrm>
            <a:off x="257175" y="6334125"/>
            <a:ext cx="647700" cy="371475"/>
          </a:xfrm>
          <a:prstGeom prst="rect">
            <a:avLst/>
          </a:prstGeom>
        </p:spPr>
      </p:pic>
      <p:pic>
        <p:nvPicPr>
          <p:cNvPr id="3" name="Picture 2">
            <a:extLst>
              <a:ext uri="{FF2B5EF4-FFF2-40B4-BE49-F238E27FC236}">
                <a16:creationId xmlns:a16="http://schemas.microsoft.com/office/drawing/2014/main" id="{16CF459E-B7F6-478B-8473-E33DEAFCC13B}"/>
              </a:ext>
            </a:extLst>
          </p:cNvPr>
          <p:cNvPicPr>
            <a:picLocks noChangeAspect="1"/>
          </p:cNvPicPr>
          <p:nvPr/>
        </p:nvPicPr>
        <p:blipFill>
          <a:blip r:embed="rId6"/>
          <a:srcRect l="20000" t="96600"/>
          <a:stretch/>
        </p:blipFill>
        <p:spPr>
          <a:xfrm>
            <a:off x="1428750" y="6762750"/>
            <a:ext cx="10763250" cy="95250"/>
          </a:xfrm>
          <a:prstGeom prst="rect">
            <a:avLst/>
          </a:prstGeom>
        </p:spPr>
      </p:pic>
      <p:sp>
        <p:nvSpPr>
          <p:cNvPr id="4" name="Text Placeholder 3">
            <a:extLst>
              <a:ext uri="{FF2B5EF4-FFF2-40B4-BE49-F238E27FC236}">
                <a16:creationId xmlns:a16="http://schemas.microsoft.com/office/drawing/2014/main" id="{80A3633A-F0BE-14CB-C8C4-C2544F571402}"/>
              </a:ext>
            </a:extLst>
          </p:cNvPr>
          <p:cNvSpPr txBox="1">
            <a:spLocks/>
          </p:cNvSpPr>
          <p:nvPr/>
        </p:nvSpPr>
        <p:spPr>
          <a:xfrm>
            <a:off x="251579" y="451996"/>
            <a:ext cx="11676896" cy="492443"/>
          </a:xfrm>
          <a:prstGeom prst="rect">
            <a:avLst/>
          </a:prstGeom>
          <a:noFill/>
        </p:spPr>
        <p:txBody>
          <a:bodyPr vert="horz" wrap="square" lIns="0" tIns="0" rIns="0" bIns="0" rtlCol="0" anchor="t">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32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022A48"/>
                </a:solidFill>
                <a:effectLst/>
                <a:uLnTx/>
                <a:uFillTx/>
                <a:latin typeface="Segoe UI"/>
                <a:ea typeface="+mn-ea"/>
                <a:cs typeface="+mn-cs"/>
              </a:rPr>
              <a:t>Side-by-side visualisation with the angiogram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3200" b="1" i="0" u="none" strike="noStrike" kern="1200" cap="none" spc="0" normalizeH="0" baseline="0" noProof="0">
              <a:ln>
                <a:noFill/>
              </a:ln>
              <a:solidFill>
                <a:srgbClr val="022A48"/>
              </a:soli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3200" b="1" i="0" u="none" strike="noStrike" kern="1200" cap="none" spc="0" normalizeH="0" baseline="0" noProof="0" dirty="0">
              <a:ln>
                <a:noFill/>
              </a:ln>
              <a:solidFill>
                <a:srgbClr val="022A48"/>
              </a:solidFill>
              <a:effectLst/>
              <a:uLnTx/>
              <a:uFillTx/>
              <a:latin typeface="Segoe UI"/>
              <a:ea typeface="+mn-ea"/>
              <a:cs typeface="+mn-cs"/>
            </a:endParaRPr>
          </a:p>
        </p:txBody>
      </p:sp>
      <p:pic>
        <p:nvPicPr>
          <p:cNvPr id="5" name="IMG_6869_kqF7Bz.mp4">
            <a:hlinkClick r:id="" action="ppaction://media"/>
            <a:extLst>
              <a:ext uri="{FF2B5EF4-FFF2-40B4-BE49-F238E27FC236}">
                <a16:creationId xmlns:a16="http://schemas.microsoft.com/office/drawing/2014/main" id="{D72FE3BA-84B8-105C-BADA-D0D6F677450F}"/>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t="17754" r="7857" b="7401"/>
          <a:stretch/>
        </p:blipFill>
        <p:spPr>
          <a:xfrm>
            <a:off x="428367" y="1069048"/>
            <a:ext cx="11323320" cy="5173637"/>
          </a:xfrm>
          <a:prstGeom prst="rect">
            <a:avLst/>
          </a:prstGeom>
        </p:spPr>
      </p:pic>
    </p:spTree>
    <p:extLst>
      <p:ext uri="{BB962C8B-B14F-4D97-AF65-F5344CB8AC3E}">
        <p14:creationId xmlns:p14="http://schemas.microsoft.com/office/powerpoint/2010/main" val="3361239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27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mute="1">
                <p:cTn id="12" fill="hold" display="0">
                  <p:stCondLst>
                    <p:cond delay="indefinite"/>
                  </p:stCondLst>
                </p:cTn>
                <p:tgtEl>
                  <p:spTgt spid="5"/>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 name="Title">
            <a:extLst>
              <a:ext uri="{FF2B5EF4-FFF2-40B4-BE49-F238E27FC236}">
                <a16:creationId xmlns:a16="http://schemas.microsoft.com/office/drawing/2014/main" id="{33512919-CFAC-4E35-9052-714E28222689}"/>
              </a:ext>
            </a:extLst>
          </p:cNvPr>
          <p:cNvSpPr>
            <a:spLocks noGrp="1"/>
          </p:cNvSpPr>
          <p:nvPr/>
        </p:nvSpPr>
        <p:spPr>
          <a:xfrm>
            <a:off x="381000" y="276225"/>
            <a:ext cx="11430000" cy="590550"/>
          </a:xfrm>
          <a:prstGeom prst="rect">
            <a:avLst/>
          </a:prstGeom>
          <a:noFill/>
          <a:ln w="0">
            <a:noFill/>
            <a:prstDash val="solid"/>
          </a:ln>
        </p:spPr>
        <p:txBody>
          <a:bodyPr lIns="0" tIns="0" rIns="0" bIns="0"/>
          <a:lstStyle>
            <a:defPPr algn="l">
              <a:defRPr sz="3225" b="1">
                <a:solidFill>
                  <a:srgbClr val="052A42"/>
                </a:solidFill>
                <a:latin typeface="Arial"/>
                <a:ea typeface="Arial"/>
                <a:cs typeface="Arial"/>
              </a:defRPr>
            </a:defPPr>
            <a:lvl1pPr algn="l">
              <a:defRPr sz="3225" b="1">
                <a:solidFill>
                  <a:srgbClr val="052A42"/>
                </a:solidFill>
                <a:latin typeface="Arial"/>
                <a:ea typeface="Arial"/>
                <a:cs typeface="Arial"/>
              </a:defRPr>
            </a:lvl1pPr>
            <a:lvl2pPr algn="l">
              <a:defRPr sz="3225" b="1">
                <a:solidFill>
                  <a:srgbClr val="052A42"/>
                </a:solidFill>
                <a:latin typeface="Arial"/>
                <a:ea typeface="Arial"/>
                <a:cs typeface="Arial"/>
              </a:defRPr>
            </a:lvl2pPr>
            <a:lvl3pPr algn="l">
              <a:defRPr sz="3225" b="1">
                <a:solidFill>
                  <a:srgbClr val="052A42"/>
                </a:solidFill>
                <a:latin typeface="Arial"/>
                <a:ea typeface="Arial"/>
                <a:cs typeface="Arial"/>
              </a:defRPr>
            </a:lvl3pPr>
            <a:lvl4pPr algn="l">
              <a:defRPr sz="3225" b="1">
                <a:solidFill>
                  <a:srgbClr val="052A42"/>
                </a:solidFill>
                <a:latin typeface="Arial"/>
                <a:ea typeface="Arial"/>
                <a:cs typeface="Arial"/>
              </a:defRPr>
            </a:lvl4pPr>
            <a:lvl5pPr algn="l">
              <a:defRPr sz="3225" b="1">
                <a:solidFill>
                  <a:srgbClr val="052A42"/>
                </a:solidFill>
                <a:latin typeface="Arial"/>
                <a:ea typeface="Arial"/>
                <a:cs typeface="Arial"/>
              </a:defRPr>
            </a:lvl5pPr>
            <a:lvl6pPr algn="l">
              <a:defRPr sz="3225" b="1">
                <a:solidFill>
                  <a:srgbClr val="052A42"/>
                </a:solidFill>
                <a:latin typeface="Arial"/>
                <a:ea typeface="Arial"/>
                <a:cs typeface="Arial"/>
              </a:defRPr>
            </a:lvl6pPr>
            <a:lvl7pPr algn="l">
              <a:defRPr sz="3225" b="1">
                <a:solidFill>
                  <a:srgbClr val="052A42"/>
                </a:solidFill>
                <a:latin typeface="Arial"/>
                <a:ea typeface="Arial"/>
                <a:cs typeface="Arial"/>
              </a:defRPr>
            </a:lvl7pPr>
            <a:lvl8pPr algn="l">
              <a:defRPr sz="3225" b="1">
                <a:solidFill>
                  <a:srgbClr val="052A42"/>
                </a:solidFill>
                <a:latin typeface="Arial"/>
                <a:ea typeface="Arial"/>
                <a:cs typeface="Arial"/>
              </a:defRPr>
            </a:lvl8pPr>
            <a:lvl9pPr algn="l">
              <a:defRPr sz="322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052A42"/>
                </a:solidFill>
                <a:latin typeface="Arial"/>
                <a:ea typeface="Arial"/>
                <a:cs typeface="Arial"/>
              </a:defRPr>
            </a:pPr>
            <a:r>
              <a:rPr kumimoji="0" sz="3225" b="1" i="0" u="none" strike="noStrike" kern="1200" cap="none" spc="0" normalizeH="0" baseline="0" noProof="0">
                <a:ln>
                  <a:noFill/>
                </a:ln>
                <a:solidFill>
                  <a:srgbClr val="052A42"/>
                </a:solidFill>
                <a:effectLst/>
                <a:uLnTx/>
                <a:uFillTx/>
                <a:latin typeface="Arial"/>
                <a:ea typeface="Arial"/>
                <a:cs typeface="Arial"/>
              </a:rPr>
              <a:t>Sample size and statistical analysis</a:t>
            </a:r>
          </a:p>
        </p:txBody>
      </p:sp>
      <p:sp>
        <p:nvSpPr>
          <p:cNvPr id="2" name="Subtitle">
            <a:extLst>
              <a:ext uri="{FF2B5EF4-FFF2-40B4-BE49-F238E27FC236}">
                <a16:creationId xmlns:a16="http://schemas.microsoft.com/office/drawing/2014/main" id="{022A6975-1D02-4AC7-B03E-80386C3BD42F}"/>
              </a:ext>
            </a:extLst>
          </p:cNvPr>
          <p:cNvSpPr>
            <a:spLocks noGrp="1"/>
          </p:cNvSpPr>
          <p:nvPr/>
        </p:nvSpPr>
        <p:spPr>
          <a:xfrm>
            <a:off x="409575" y="971550"/>
            <a:ext cx="11144250" cy="333375"/>
          </a:xfrm>
          <a:prstGeom prst="rect">
            <a:avLst/>
          </a:prstGeom>
          <a:noFill/>
          <a:ln w="0">
            <a:noFill/>
            <a:prstDash val="solid"/>
          </a:ln>
        </p:spPr>
        <p:txBody>
          <a:bodyPr lIns="0" tIns="0" rIns="0" bIns="0"/>
          <a:lstStyle>
            <a:defPPr algn="l">
              <a:defRPr sz="1875" b="0">
                <a:solidFill>
                  <a:srgbClr val="597183"/>
                </a:solidFill>
                <a:latin typeface="Arial"/>
                <a:ea typeface="Arial"/>
                <a:cs typeface="Arial"/>
              </a:defRPr>
            </a:defPPr>
            <a:lvl1pPr algn="l">
              <a:defRPr sz="1875" b="0">
                <a:solidFill>
                  <a:srgbClr val="597183"/>
                </a:solidFill>
                <a:latin typeface="Arial"/>
                <a:ea typeface="Arial"/>
                <a:cs typeface="Arial"/>
              </a:defRPr>
            </a:lvl1pPr>
            <a:lvl2pPr algn="l">
              <a:defRPr sz="1875" b="0">
                <a:solidFill>
                  <a:srgbClr val="597183"/>
                </a:solidFill>
                <a:latin typeface="Arial"/>
                <a:ea typeface="Arial"/>
                <a:cs typeface="Arial"/>
              </a:defRPr>
            </a:lvl2pPr>
            <a:lvl3pPr algn="l">
              <a:defRPr sz="1875" b="0">
                <a:solidFill>
                  <a:srgbClr val="597183"/>
                </a:solidFill>
                <a:latin typeface="Arial"/>
                <a:ea typeface="Arial"/>
                <a:cs typeface="Arial"/>
              </a:defRPr>
            </a:lvl3pPr>
            <a:lvl4pPr algn="l">
              <a:defRPr sz="1875" b="0">
                <a:solidFill>
                  <a:srgbClr val="597183"/>
                </a:solidFill>
                <a:latin typeface="Arial"/>
                <a:ea typeface="Arial"/>
                <a:cs typeface="Arial"/>
              </a:defRPr>
            </a:lvl4pPr>
            <a:lvl5pPr algn="l">
              <a:defRPr sz="1875" b="0">
                <a:solidFill>
                  <a:srgbClr val="597183"/>
                </a:solidFill>
                <a:latin typeface="Arial"/>
                <a:ea typeface="Arial"/>
                <a:cs typeface="Arial"/>
              </a:defRPr>
            </a:lvl5pPr>
            <a:lvl6pPr algn="l">
              <a:defRPr sz="1875" b="0">
                <a:solidFill>
                  <a:srgbClr val="597183"/>
                </a:solidFill>
                <a:latin typeface="Arial"/>
                <a:ea typeface="Arial"/>
                <a:cs typeface="Arial"/>
              </a:defRPr>
            </a:lvl6pPr>
            <a:lvl7pPr algn="l">
              <a:defRPr sz="1875" b="0">
                <a:solidFill>
                  <a:srgbClr val="597183"/>
                </a:solidFill>
                <a:latin typeface="Arial"/>
                <a:ea typeface="Arial"/>
                <a:cs typeface="Arial"/>
              </a:defRPr>
            </a:lvl7pPr>
            <a:lvl8pPr algn="l">
              <a:defRPr sz="1875" b="0">
                <a:solidFill>
                  <a:srgbClr val="597183"/>
                </a:solidFill>
                <a:latin typeface="Arial"/>
                <a:ea typeface="Arial"/>
                <a:cs typeface="Arial"/>
              </a:defRPr>
            </a:lvl8pPr>
            <a:lvl9pPr algn="l">
              <a:defRPr sz="1875" b="0">
                <a:solidFill>
                  <a:srgbClr val="5971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0">
                <a:solidFill>
                  <a:srgbClr val="597183"/>
                </a:solidFill>
                <a:latin typeface="Arial"/>
                <a:ea typeface="Arial"/>
                <a:cs typeface="Arial"/>
              </a:defRPr>
            </a:pPr>
            <a:r>
              <a:rPr kumimoji="0" sz="1875" b="0" i="0" u="none" strike="noStrike" kern="1200" cap="none" spc="0" normalizeH="0" baseline="0" noProof="0">
                <a:ln>
                  <a:noFill/>
                </a:ln>
                <a:solidFill>
                  <a:srgbClr val="597183"/>
                </a:solidFill>
                <a:effectLst/>
                <a:uLnTx/>
                <a:uFillTx/>
                <a:latin typeface="Arial"/>
                <a:ea typeface="Arial"/>
                <a:cs typeface="Arial"/>
              </a:rPr>
              <a:t>Noninferiority design</a:t>
            </a:r>
          </a:p>
        </p:txBody>
      </p:sp>
      <p:sp>
        <p:nvSpPr>
          <p:cNvPr id="3" name="Assumptions heading">
            <a:extLst>
              <a:ext uri="{FF2B5EF4-FFF2-40B4-BE49-F238E27FC236}">
                <a16:creationId xmlns:a16="http://schemas.microsoft.com/office/drawing/2014/main" id="{4AEC53C8-0A92-48E1-861A-51CB6C2F5CC6}"/>
              </a:ext>
            </a:extLst>
          </p:cNvPr>
          <p:cNvSpPr>
            <a:spLocks noGrp="1"/>
          </p:cNvSpPr>
          <p:nvPr/>
        </p:nvSpPr>
        <p:spPr>
          <a:xfrm>
            <a:off x="642938" y="2181225"/>
            <a:ext cx="6572250" cy="381000"/>
          </a:xfrm>
          <a:prstGeom prst="rect">
            <a:avLst/>
          </a:prstGeom>
          <a:noFill/>
          <a:ln w="0">
            <a:noFill/>
            <a:prstDash val="solid"/>
          </a:ln>
        </p:spPr>
        <p:txBody>
          <a:bodyPr lIns="0" tIns="0" rIns="0" bIns="0"/>
          <a:lstStyle>
            <a:defPPr algn="l">
              <a:defRPr sz="2100" b="1">
                <a:solidFill>
                  <a:srgbClr val="052A42"/>
                </a:solidFill>
                <a:latin typeface="Arial"/>
                <a:ea typeface="Arial"/>
                <a:cs typeface="Arial"/>
              </a:defRPr>
            </a:defPPr>
            <a:lvl1pPr algn="l">
              <a:defRPr sz="2100" b="1">
                <a:solidFill>
                  <a:srgbClr val="052A42"/>
                </a:solidFill>
                <a:latin typeface="Arial"/>
                <a:ea typeface="Arial"/>
                <a:cs typeface="Arial"/>
              </a:defRPr>
            </a:lvl1pPr>
            <a:lvl2pPr algn="l">
              <a:defRPr sz="2100" b="1">
                <a:solidFill>
                  <a:srgbClr val="052A42"/>
                </a:solidFill>
                <a:latin typeface="Arial"/>
                <a:ea typeface="Arial"/>
                <a:cs typeface="Arial"/>
              </a:defRPr>
            </a:lvl2pPr>
            <a:lvl3pPr algn="l">
              <a:defRPr sz="2100" b="1">
                <a:solidFill>
                  <a:srgbClr val="052A42"/>
                </a:solidFill>
                <a:latin typeface="Arial"/>
                <a:ea typeface="Arial"/>
                <a:cs typeface="Arial"/>
              </a:defRPr>
            </a:lvl3pPr>
            <a:lvl4pPr algn="l">
              <a:defRPr sz="2100" b="1">
                <a:solidFill>
                  <a:srgbClr val="052A42"/>
                </a:solidFill>
                <a:latin typeface="Arial"/>
                <a:ea typeface="Arial"/>
                <a:cs typeface="Arial"/>
              </a:defRPr>
            </a:lvl4pPr>
            <a:lvl5pPr algn="l">
              <a:defRPr sz="2100" b="1">
                <a:solidFill>
                  <a:srgbClr val="052A42"/>
                </a:solidFill>
                <a:latin typeface="Arial"/>
                <a:ea typeface="Arial"/>
                <a:cs typeface="Arial"/>
              </a:defRPr>
            </a:lvl5pPr>
            <a:lvl6pPr algn="l">
              <a:defRPr sz="2100" b="1">
                <a:solidFill>
                  <a:srgbClr val="052A42"/>
                </a:solidFill>
                <a:latin typeface="Arial"/>
                <a:ea typeface="Arial"/>
                <a:cs typeface="Arial"/>
              </a:defRPr>
            </a:lvl6pPr>
            <a:lvl7pPr algn="l">
              <a:defRPr sz="2100" b="1">
                <a:solidFill>
                  <a:srgbClr val="052A42"/>
                </a:solidFill>
                <a:latin typeface="Arial"/>
                <a:ea typeface="Arial"/>
                <a:cs typeface="Arial"/>
              </a:defRPr>
            </a:lvl7pPr>
            <a:lvl8pPr algn="l">
              <a:defRPr sz="2100" b="1">
                <a:solidFill>
                  <a:srgbClr val="052A42"/>
                </a:solidFill>
                <a:latin typeface="Arial"/>
                <a:ea typeface="Arial"/>
                <a:cs typeface="Arial"/>
              </a:defRPr>
            </a:lvl8pPr>
            <a:lvl9pPr algn="l">
              <a:defRPr sz="210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100" b="1">
                <a:solidFill>
                  <a:srgbClr val="052A42"/>
                </a:solidFill>
                <a:latin typeface="Arial"/>
                <a:ea typeface="Arial"/>
                <a:cs typeface="Arial"/>
              </a:defRPr>
            </a:pPr>
            <a:r>
              <a:rPr kumimoji="0" sz="2100" b="1" i="0" u="none" strike="noStrike" kern="1200" cap="none" spc="0" normalizeH="0" baseline="0" noProof="0">
                <a:ln>
                  <a:noFill/>
                </a:ln>
                <a:solidFill>
                  <a:srgbClr val="052A42"/>
                </a:solidFill>
                <a:effectLst/>
                <a:uLnTx/>
                <a:uFillTx/>
                <a:latin typeface="Arial"/>
                <a:ea typeface="Arial"/>
                <a:cs typeface="Arial"/>
              </a:rPr>
              <a:t>Sample-size assumptions</a:t>
            </a:r>
          </a:p>
        </p:txBody>
      </p:sp>
      <p:sp>
        <p:nvSpPr>
          <p:cNvPr id="4" name="Assumed 12-month TVF, each group">
            <a:extLst>
              <a:ext uri="{FF2B5EF4-FFF2-40B4-BE49-F238E27FC236}">
                <a16:creationId xmlns:a16="http://schemas.microsoft.com/office/drawing/2014/main" id="{7F003336-6D9B-483E-9D1E-1638FE042FA5}"/>
              </a:ext>
            </a:extLst>
          </p:cNvPr>
          <p:cNvSpPr>
            <a:spLocks noGrp="1"/>
          </p:cNvSpPr>
          <p:nvPr/>
        </p:nvSpPr>
        <p:spPr>
          <a:xfrm>
            <a:off x="642938" y="2771775"/>
            <a:ext cx="5191125" cy="361950"/>
          </a:xfrm>
          <a:prstGeom prst="rect">
            <a:avLst/>
          </a:prstGeom>
          <a:noFill/>
          <a:ln w="0">
            <a:noFill/>
            <a:prstDash val="solid"/>
          </a:ln>
        </p:spPr>
        <p:txBody>
          <a:bodyPr lIns="0" tIns="0" rIns="0" bIns="0"/>
          <a:lstStyle>
            <a:defPPr algn="l">
              <a:defRPr sz="1875" b="0">
                <a:solidFill>
                  <a:srgbClr val="052A42"/>
                </a:solidFill>
                <a:latin typeface="Arial"/>
                <a:ea typeface="Arial"/>
                <a:cs typeface="Arial"/>
              </a:defRPr>
            </a:defPPr>
            <a:lvl1pPr algn="l">
              <a:defRPr sz="1875" b="0">
                <a:solidFill>
                  <a:srgbClr val="052A42"/>
                </a:solidFill>
                <a:latin typeface="Arial"/>
                <a:ea typeface="Arial"/>
                <a:cs typeface="Arial"/>
              </a:defRPr>
            </a:lvl1pPr>
            <a:lvl2pPr algn="l">
              <a:defRPr sz="1875" b="0">
                <a:solidFill>
                  <a:srgbClr val="052A42"/>
                </a:solidFill>
                <a:latin typeface="Arial"/>
                <a:ea typeface="Arial"/>
                <a:cs typeface="Arial"/>
              </a:defRPr>
            </a:lvl2pPr>
            <a:lvl3pPr algn="l">
              <a:defRPr sz="1875" b="0">
                <a:solidFill>
                  <a:srgbClr val="052A42"/>
                </a:solidFill>
                <a:latin typeface="Arial"/>
                <a:ea typeface="Arial"/>
                <a:cs typeface="Arial"/>
              </a:defRPr>
            </a:lvl3pPr>
            <a:lvl4pPr algn="l">
              <a:defRPr sz="1875" b="0">
                <a:solidFill>
                  <a:srgbClr val="052A42"/>
                </a:solidFill>
                <a:latin typeface="Arial"/>
                <a:ea typeface="Arial"/>
                <a:cs typeface="Arial"/>
              </a:defRPr>
            </a:lvl4pPr>
            <a:lvl5pPr algn="l">
              <a:defRPr sz="1875" b="0">
                <a:solidFill>
                  <a:srgbClr val="052A42"/>
                </a:solidFill>
                <a:latin typeface="Arial"/>
                <a:ea typeface="Arial"/>
                <a:cs typeface="Arial"/>
              </a:defRPr>
            </a:lvl5pPr>
            <a:lvl6pPr algn="l">
              <a:defRPr sz="1875" b="0">
                <a:solidFill>
                  <a:srgbClr val="052A42"/>
                </a:solidFill>
                <a:latin typeface="Arial"/>
                <a:ea typeface="Arial"/>
                <a:cs typeface="Arial"/>
              </a:defRPr>
            </a:lvl6pPr>
            <a:lvl7pPr algn="l">
              <a:defRPr sz="1875" b="0">
                <a:solidFill>
                  <a:srgbClr val="052A42"/>
                </a:solidFill>
                <a:latin typeface="Arial"/>
                <a:ea typeface="Arial"/>
                <a:cs typeface="Arial"/>
              </a:defRPr>
            </a:lvl7pPr>
            <a:lvl8pPr algn="l">
              <a:defRPr sz="1875" b="0">
                <a:solidFill>
                  <a:srgbClr val="052A42"/>
                </a:solidFill>
                <a:latin typeface="Arial"/>
                <a:ea typeface="Arial"/>
                <a:cs typeface="Arial"/>
              </a:defRPr>
            </a:lvl8pPr>
            <a:lvl9pPr algn="l">
              <a:defRPr sz="1875"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0">
                <a:solidFill>
                  <a:srgbClr val="052A42"/>
                </a:solidFill>
                <a:latin typeface="Arial"/>
                <a:ea typeface="Arial"/>
                <a:cs typeface="Arial"/>
              </a:defRPr>
            </a:pPr>
            <a:r>
              <a:rPr kumimoji="0" sz="1875" b="0" i="0" u="none" strike="noStrike" kern="1200" cap="none" spc="0" normalizeH="0" baseline="0" noProof="0">
                <a:ln>
                  <a:noFill/>
                </a:ln>
                <a:solidFill>
                  <a:srgbClr val="052A42"/>
                </a:solidFill>
                <a:effectLst/>
                <a:uLnTx/>
                <a:uFillTx/>
                <a:latin typeface="Arial"/>
                <a:ea typeface="Arial"/>
                <a:cs typeface="Arial"/>
              </a:rPr>
              <a:t>Assumed 12-month TVF, each group</a:t>
            </a:r>
          </a:p>
        </p:txBody>
      </p:sp>
      <p:sp>
        <p:nvSpPr>
          <p:cNvPr id="5" name="Assumed 12-month TVF, each group value">
            <a:extLst>
              <a:ext uri="{FF2B5EF4-FFF2-40B4-BE49-F238E27FC236}">
                <a16:creationId xmlns:a16="http://schemas.microsoft.com/office/drawing/2014/main" id="{370CA895-8B74-445B-A466-6B8D466813DC}"/>
              </a:ext>
            </a:extLst>
          </p:cNvPr>
          <p:cNvSpPr>
            <a:spLocks noGrp="1"/>
          </p:cNvSpPr>
          <p:nvPr/>
        </p:nvSpPr>
        <p:spPr>
          <a:xfrm>
            <a:off x="5872163" y="2743200"/>
            <a:ext cx="1400175" cy="400050"/>
          </a:xfrm>
          <a:prstGeom prst="rect">
            <a:avLst/>
          </a:prstGeom>
          <a:noFill/>
          <a:ln w="0">
            <a:noFill/>
            <a:prstDash val="solid"/>
          </a:ln>
        </p:spPr>
        <p:txBody>
          <a:bodyPr lIns="0" tIns="0" rIns="0" bIns="0"/>
          <a:lstStyle>
            <a:defPPr algn="r">
              <a:defRPr sz="2175" b="1">
                <a:solidFill>
                  <a:srgbClr val="052A42"/>
                </a:solidFill>
                <a:latin typeface="Arial"/>
                <a:ea typeface="Arial"/>
                <a:cs typeface="Arial"/>
              </a:defRPr>
            </a:defPPr>
            <a:lvl1pPr algn="r">
              <a:defRPr sz="2175" b="1">
                <a:solidFill>
                  <a:srgbClr val="052A42"/>
                </a:solidFill>
                <a:latin typeface="Arial"/>
                <a:ea typeface="Arial"/>
                <a:cs typeface="Arial"/>
              </a:defRPr>
            </a:lvl1pPr>
            <a:lvl2pPr algn="r">
              <a:defRPr sz="2175" b="1">
                <a:solidFill>
                  <a:srgbClr val="052A42"/>
                </a:solidFill>
                <a:latin typeface="Arial"/>
                <a:ea typeface="Arial"/>
                <a:cs typeface="Arial"/>
              </a:defRPr>
            </a:lvl2pPr>
            <a:lvl3pPr algn="r">
              <a:defRPr sz="2175" b="1">
                <a:solidFill>
                  <a:srgbClr val="052A42"/>
                </a:solidFill>
                <a:latin typeface="Arial"/>
                <a:ea typeface="Arial"/>
                <a:cs typeface="Arial"/>
              </a:defRPr>
            </a:lvl3pPr>
            <a:lvl4pPr algn="r">
              <a:defRPr sz="2175" b="1">
                <a:solidFill>
                  <a:srgbClr val="052A42"/>
                </a:solidFill>
                <a:latin typeface="Arial"/>
                <a:ea typeface="Arial"/>
                <a:cs typeface="Arial"/>
              </a:defRPr>
            </a:lvl4pPr>
            <a:lvl5pPr algn="r">
              <a:defRPr sz="2175" b="1">
                <a:solidFill>
                  <a:srgbClr val="052A42"/>
                </a:solidFill>
                <a:latin typeface="Arial"/>
                <a:ea typeface="Arial"/>
                <a:cs typeface="Arial"/>
              </a:defRPr>
            </a:lvl5pPr>
            <a:lvl6pPr algn="r">
              <a:defRPr sz="2175" b="1">
                <a:solidFill>
                  <a:srgbClr val="052A42"/>
                </a:solidFill>
                <a:latin typeface="Arial"/>
                <a:ea typeface="Arial"/>
                <a:cs typeface="Arial"/>
              </a:defRPr>
            </a:lvl6pPr>
            <a:lvl7pPr algn="r">
              <a:defRPr sz="2175" b="1">
                <a:solidFill>
                  <a:srgbClr val="052A42"/>
                </a:solidFill>
                <a:latin typeface="Arial"/>
                <a:ea typeface="Arial"/>
                <a:cs typeface="Arial"/>
              </a:defRPr>
            </a:lvl7pPr>
            <a:lvl8pPr algn="r">
              <a:defRPr sz="2175" b="1">
                <a:solidFill>
                  <a:srgbClr val="052A42"/>
                </a:solidFill>
                <a:latin typeface="Arial"/>
                <a:ea typeface="Arial"/>
                <a:cs typeface="Arial"/>
              </a:defRPr>
            </a:lvl8pPr>
            <a:lvl9pPr algn="r">
              <a:defRPr sz="2175" b="1">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2175" b="1">
                <a:solidFill>
                  <a:srgbClr val="052A42"/>
                </a:solidFill>
                <a:latin typeface="Arial"/>
                <a:ea typeface="Arial"/>
                <a:cs typeface="Arial"/>
              </a:defRPr>
            </a:pPr>
            <a:r>
              <a:rPr kumimoji="0" sz="2175" b="1" i="0" u="none" strike="noStrike" kern="1200" cap="none" spc="0" normalizeH="0" baseline="0" noProof="0">
                <a:ln>
                  <a:noFill/>
                </a:ln>
                <a:solidFill>
                  <a:srgbClr val="052A42"/>
                </a:solidFill>
                <a:effectLst/>
                <a:uLnTx/>
                <a:uFillTx/>
                <a:latin typeface="Arial"/>
                <a:ea typeface="Arial"/>
                <a:cs typeface="Arial"/>
              </a:rPr>
              <a:t>7.2%</a:t>
            </a:r>
          </a:p>
        </p:txBody>
      </p:sp>
      <p:sp>
        <p:nvSpPr>
          <p:cNvPr id="6" name="Assumed 12-month TVF, each group separator">
            <a:extLst>
              <a:ext uri="{FF2B5EF4-FFF2-40B4-BE49-F238E27FC236}">
                <a16:creationId xmlns:a16="http://schemas.microsoft.com/office/drawing/2014/main" id="{6C6FA4D5-E82B-491E-BFF6-FF52A86C30C2}"/>
              </a:ext>
            </a:extLst>
          </p:cNvPr>
          <p:cNvSpPr>
            <a:spLocks noGrp="1"/>
          </p:cNvSpPr>
          <p:nvPr/>
        </p:nvSpPr>
        <p:spPr>
          <a:xfrm>
            <a:off x="642938" y="3219450"/>
            <a:ext cx="6629400" cy="9525"/>
          </a:xfrm>
          <a:prstGeom prst="rect">
            <a:avLst/>
          </a:prstGeom>
          <a:solidFill>
            <a:srgbClr val="E2E8ED"/>
          </a:solidFill>
          <a:ln w="0">
            <a:noFill/>
            <a:prstDash val="solid"/>
          </a:ln>
        </p:spPr>
      </p:sp>
      <p:sp>
        <p:nvSpPr>
          <p:cNvPr id="7" name="Absolute noninferiority margin">
            <a:extLst>
              <a:ext uri="{FF2B5EF4-FFF2-40B4-BE49-F238E27FC236}">
                <a16:creationId xmlns:a16="http://schemas.microsoft.com/office/drawing/2014/main" id="{C5139803-EC6C-4341-BB04-8FCA633AE93E}"/>
              </a:ext>
            </a:extLst>
          </p:cNvPr>
          <p:cNvSpPr>
            <a:spLocks noGrp="1"/>
          </p:cNvSpPr>
          <p:nvPr/>
        </p:nvSpPr>
        <p:spPr>
          <a:xfrm>
            <a:off x="642938" y="3352800"/>
            <a:ext cx="5191125" cy="361950"/>
          </a:xfrm>
          <a:prstGeom prst="rect">
            <a:avLst/>
          </a:prstGeom>
          <a:noFill/>
          <a:ln w="0">
            <a:noFill/>
            <a:prstDash val="solid"/>
          </a:ln>
        </p:spPr>
        <p:txBody>
          <a:bodyPr lIns="0" tIns="0" rIns="0" bIns="0"/>
          <a:lstStyle>
            <a:defPPr algn="l">
              <a:defRPr sz="1875" b="0">
                <a:solidFill>
                  <a:srgbClr val="052A42"/>
                </a:solidFill>
                <a:latin typeface="Arial"/>
                <a:ea typeface="Arial"/>
                <a:cs typeface="Arial"/>
              </a:defRPr>
            </a:defPPr>
            <a:lvl1pPr algn="l">
              <a:defRPr sz="1875" b="0">
                <a:solidFill>
                  <a:srgbClr val="052A42"/>
                </a:solidFill>
                <a:latin typeface="Arial"/>
                <a:ea typeface="Arial"/>
                <a:cs typeface="Arial"/>
              </a:defRPr>
            </a:lvl1pPr>
            <a:lvl2pPr algn="l">
              <a:defRPr sz="1875" b="0">
                <a:solidFill>
                  <a:srgbClr val="052A42"/>
                </a:solidFill>
                <a:latin typeface="Arial"/>
                <a:ea typeface="Arial"/>
                <a:cs typeface="Arial"/>
              </a:defRPr>
            </a:lvl2pPr>
            <a:lvl3pPr algn="l">
              <a:defRPr sz="1875" b="0">
                <a:solidFill>
                  <a:srgbClr val="052A42"/>
                </a:solidFill>
                <a:latin typeface="Arial"/>
                <a:ea typeface="Arial"/>
                <a:cs typeface="Arial"/>
              </a:defRPr>
            </a:lvl3pPr>
            <a:lvl4pPr algn="l">
              <a:defRPr sz="1875" b="0">
                <a:solidFill>
                  <a:srgbClr val="052A42"/>
                </a:solidFill>
                <a:latin typeface="Arial"/>
                <a:ea typeface="Arial"/>
                <a:cs typeface="Arial"/>
              </a:defRPr>
            </a:lvl4pPr>
            <a:lvl5pPr algn="l">
              <a:defRPr sz="1875" b="0">
                <a:solidFill>
                  <a:srgbClr val="052A42"/>
                </a:solidFill>
                <a:latin typeface="Arial"/>
                <a:ea typeface="Arial"/>
                <a:cs typeface="Arial"/>
              </a:defRPr>
            </a:lvl5pPr>
            <a:lvl6pPr algn="l">
              <a:defRPr sz="1875" b="0">
                <a:solidFill>
                  <a:srgbClr val="052A42"/>
                </a:solidFill>
                <a:latin typeface="Arial"/>
                <a:ea typeface="Arial"/>
                <a:cs typeface="Arial"/>
              </a:defRPr>
            </a:lvl6pPr>
            <a:lvl7pPr algn="l">
              <a:defRPr sz="1875" b="0">
                <a:solidFill>
                  <a:srgbClr val="052A42"/>
                </a:solidFill>
                <a:latin typeface="Arial"/>
                <a:ea typeface="Arial"/>
                <a:cs typeface="Arial"/>
              </a:defRPr>
            </a:lvl7pPr>
            <a:lvl8pPr algn="l">
              <a:defRPr sz="1875" b="0">
                <a:solidFill>
                  <a:srgbClr val="052A42"/>
                </a:solidFill>
                <a:latin typeface="Arial"/>
                <a:ea typeface="Arial"/>
                <a:cs typeface="Arial"/>
              </a:defRPr>
            </a:lvl8pPr>
            <a:lvl9pPr algn="l">
              <a:defRPr sz="1875"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0">
                <a:solidFill>
                  <a:srgbClr val="052A42"/>
                </a:solidFill>
                <a:latin typeface="Arial"/>
                <a:ea typeface="Arial"/>
                <a:cs typeface="Arial"/>
              </a:defRPr>
            </a:pPr>
            <a:r>
              <a:rPr kumimoji="0" sz="1875" b="0" i="0" u="none" strike="noStrike" kern="1200" cap="none" spc="0" normalizeH="0" baseline="0" noProof="0">
                <a:ln>
                  <a:noFill/>
                </a:ln>
                <a:solidFill>
                  <a:srgbClr val="052A42"/>
                </a:solidFill>
                <a:effectLst/>
                <a:uLnTx/>
                <a:uFillTx/>
                <a:latin typeface="Arial"/>
                <a:ea typeface="Arial"/>
                <a:cs typeface="Arial"/>
              </a:rPr>
              <a:t>Absolute noninferiority margin</a:t>
            </a:r>
          </a:p>
        </p:txBody>
      </p:sp>
      <p:sp>
        <p:nvSpPr>
          <p:cNvPr id="8" name="Absolute noninferiority margin value">
            <a:extLst>
              <a:ext uri="{FF2B5EF4-FFF2-40B4-BE49-F238E27FC236}">
                <a16:creationId xmlns:a16="http://schemas.microsoft.com/office/drawing/2014/main" id="{99F0BA57-7B8A-4BEC-A707-325DC3B1B25F}"/>
              </a:ext>
            </a:extLst>
          </p:cNvPr>
          <p:cNvSpPr>
            <a:spLocks noGrp="1"/>
          </p:cNvSpPr>
          <p:nvPr/>
        </p:nvSpPr>
        <p:spPr>
          <a:xfrm>
            <a:off x="4348163" y="3381375"/>
            <a:ext cx="2924175" cy="542925"/>
          </a:xfrm>
          <a:prstGeom prst="rect">
            <a:avLst/>
          </a:prstGeom>
          <a:noFill/>
          <a:ln w="0">
            <a:noFill/>
            <a:prstDash val="solid"/>
          </a:ln>
        </p:spPr>
        <p:txBody>
          <a:bodyPr lIns="0" tIns="0" rIns="0" bIns="0"/>
          <a:lstStyle>
            <a:defPPr algn="r">
              <a:defRPr sz="2175" b="1">
                <a:solidFill>
                  <a:srgbClr val="052A42"/>
                </a:solidFill>
                <a:latin typeface="Arial"/>
                <a:ea typeface="Arial"/>
                <a:cs typeface="Arial"/>
              </a:defRPr>
            </a:defPPr>
            <a:lvl1pPr algn="r">
              <a:defRPr sz="2175" b="1">
                <a:solidFill>
                  <a:srgbClr val="052A42"/>
                </a:solidFill>
                <a:latin typeface="Arial"/>
                <a:ea typeface="Arial"/>
                <a:cs typeface="Arial"/>
              </a:defRPr>
            </a:lvl1pPr>
            <a:lvl2pPr algn="r">
              <a:defRPr sz="2175" b="1">
                <a:solidFill>
                  <a:srgbClr val="052A42"/>
                </a:solidFill>
                <a:latin typeface="Arial"/>
                <a:ea typeface="Arial"/>
                <a:cs typeface="Arial"/>
              </a:defRPr>
            </a:lvl2pPr>
            <a:lvl3pPr algn="r">
              <a:defRPr sz="2175" b="1">
                <a:solidFill>
                  <a:srgbClr val="052A42"/>
                </a:solidFill>
                <a:latin typeface="Arial"/>
                <a:ea typeface="Arial"/>
                <a:cs typeface="Arial"/>
              </a:defRPr>
            </a:lvl3pPr>
            <a:lvl4pPr algn="r">
              <a:defRPr sz="2175" b="1">
                <a:solidFill>
                  <a:srgbClr val="052A42"/>
                </a:solidFill>
                <a:latin typeface="Arial"/>
                <a:ea typeface="Arial"/>
                <a:cs typeface="Arial"/>
              </a:defRPr>
            </a:lvl4pPr>
            <a:lvl5pPr algn="r">
              <a:defRPr sz="2175" b="1">
                <a:solidFill>
                  <a:srgbClr val="052A42"/>
                </a:solidFill>
                <a:latin typeface="Arial"/>
                <a:ea typeface="Arial"/>
                <a:cs typeface="Arial"/>
              </a:defRPr>
            </a:lvl5pPr>
            <a:lvl6pPr algn="r">
              <a:defRPr sz="2175" b="1">
                <a:solidFill>
                  <a:srgbClr val="052A42"/>
                </a:solidFill>
                <a:latin typeface="Arial"/>
                <a:ea typeface="Arial"/>
                <a:cs typeface="Arial"/>
              </a:defRPr>
            </a:lvl6pPr>
            <a:lvl7pPr algn="r">
              <a:defRPr sz="2175" b="1">
                <a:solidFill>
                  <a:srgbClr val="052A42"/>
                </a:solidFill>
                <a:latin typeface="Arial"/>
                <a:ea typeface="Arial"/>
                <a:cs typeface="Arial"/>
              </a:defRPr>
            </a:lvl7pPr>
            <a:lvl8pPr algn="r">
              <a:defRPr sz="2175" b="1">
                <a:solidFill>
                  <a:srgbClr val="052A42"/>
                </a:solidFill>
                <a:latin typeface="Arial"/>
                <a:ea typeface="Arial"/>
                <a:cs typeface="Arial"/>
              </a:defRPr>
            </a:lvl8pPr>
            <a:lvl9pPr algn="r">
              <a:defRPr sz="2175" b="1">
                <a:solidFill>
                  <a:srgbClr val="052A42"/>
                </a:solidFill>
                <a:latin typeface="Arial"/>
                <a:ea typeface="Arial"/>
                <a:cs typeface="Arial"/>
              </a:defRPr>
            </a:lvl9pPr>
          </a:lstStyle>
          <a:p>
            <a:pPr lvl="0">
              <a:defRPr sz="2175" b="1">
                <a:solidFill>
                  <a:srgbClr val="052A42"/>
                </a:solidFill>
                <a:latin typeface="Arial"/>
                <a:ea typeface="Arial"/>
                <a:cs typeface="Arial"/>
              </a:defRPr>
            </a:pPr>
            <a:r>
              <a:rPr kumimoji="0" sz="2175" b="1" i="0" u="none" strike="noStrike" kern="1200" cap="none" spc="0" normalizeH="0" baseline="0" noProof="0" dirty="0">
                <a:ln>
                  <a:noFill/>
                </a:ln>
                <a:solidFill>
                  <a:srgbClr val="052A42"/>
                </a:solidFill>
                <a:effectLst/>
                <a:uLnTx/>
                <a:uFillTx/>
                <a:latin typeface="Arial"/>
                <a:ea typeface="Arial"/>
                <a:cs typeface="Arial"/>
              </a:rPr>
              <a:t>4.5</a:t>
            </a:r>
            <a:r>
              <a:rPr lang="en-US" dirty="0"/>
              <a:t>%</a:t>
            </a:r>
            <a:endParaRPr kumimoji="0" sz="2175" b="1" i="0" u="none" strike="noStrike" kern="1200" cap="none" spc="0" normalizeH="0" baseline="0" noProof="0" dirty="0">
              <a:ln>
                <a:noFill/>
              </a:ln>
              <a:solidFill>
                <a:srgbClr val="052A42"/>
              </a:solidFill>
              <a:effectLst/>
              <a:uLnTx/>
              <a:uFillTx/>
              <a:latin typeface="Arial"/>
              <a:ea typeface="Arial"/>
              <a:cs typeface="Arial"/>
            </a:endParaRPr>
          </a:p>
        </p:txBody>
      </p:sp>
      <p:sp>
        <p:nvSpPr>
          <p:cNvPr id="9" name="Absolute noninferiority margin separator">
            <a:extLst>
              <a:ext uri="{FF2B5EF4-FFF2-40B4-BE49-F238E27FC236}">
                <a16:creationId xmlns:a16="http://schemas.microsoft.com/office/drawing/2014/main" id="{7F99B617-C492-40B8-A9CC-4456DCD1A8CE}"/>
              </a:ext>
            </a:extLst>
          </p:cNvPr>
          <p:cNvSpPr>
            <a:spLocks noGrp="1"/>
          </p:cNvSpPr>
          <p:nvPr/>
        </p:nvSpPr>
        <p:spPr>
          <a:xfrm>
            <a:off x="642938" y="3800475"/>
            <a:ext cx="6629400" cy="9525"/>
          </a:xfrm>
          <a:prstGeom prst="rect">
            <a:avLst/>
          </a:prstGeom>
          <a:solidFill>
            <a:srgbClr val="E2E8ED"/>
          </a:solidFill>
          <a:ln w="0">
            <a:noFill/>
            <a:prstDash val="solid"/>
          </a:ln>
        </p:spPr>
      </p:sp>
      <p:sp>
        <p:nvSpPr>
          <p:cNvPr id="10" name="Statistical power">
            <a:extLst>
              <a:ext uri="{FF2B5EF4-FFF2-40B4-BE49-F238E27FC236}">
                <a16:creationId xmlns:a16="http://schemas.microsoft.com/office/drawing/2014/main" id="{685BAE7F-D24F-4DD7-8E17-B3995259F0B6}"/>
              </a:ext>
            </a:extLst>
          </p:cNvPr>
          <p:cNvSpPr>
            <a:spLocks noGrp="1"/>
          </p:cNvSpPr>
          <p:nvPr/>
        </p:nvSpPr>
        <p:spPr>
          <a:xfrm>
            <a:off x="642938" y="3933825"/>
            <a:ext cx="5191125" cy="361950"/>
          </a:xfrm>
          <a:prstGeom prst="rect">
            <a:avLst/>
          </a:prstGeom>
          <a:noFill/>
          <a:ln w="0">
            <a:noFill/>
            <a:prstDash val="solid"/>
          </a:ln>
        </p:spPr>
        <p:txBody>
          <a:bodyPr lIns="0" tIns="0" rIns="0" bIns="0"/>
          <a:lstStyle>
            <a:defPPr algn="l">
              <a:defRPr sz="1875" b="0">
                <a:solidFill>
                  <a:srgbClr val="052A42"/>
                </a:solidFill>
                <a:latin typeface="Arial"/>
                <a:ea typeface="Arial"/>
                <a:cs typeface="Arial"/>
              </a:defRPr>
            </a:defPPr>
            <a:lvl1pPr algn="l">
              <a:defRPr sz="1875" b="0">
                <a:solidFill>
                  <a:srgbClr val="052A42"/>
                </a:solidFill>
                <a:latin typeface="Arial"/>
                <a:ea typeface="Arial"/>
                <a:cs typeface="Arial"/>
              </a:defRPr>
            </a:lvl1pPr>
            <a:lvl2pPr algn="l">
              <a:defRPr sz="1875" b="0">
                <a:solidFill>
                  <a:srgbClr val="052A42"/>
                </a:solidFill>
                <a:latin typeface="Arial"/>
                <a:ea typeface="Arial"/>
                <a:cs typeface="Arial"/>
              </a:defRPr>
            </a:lvl2pPr>
            <a:lvl3pPr algn="l">
              <a:defRPr sz="1875" b="0">
                <a:solidFill>
                  <a:srgbClr val="052A42"/>
                </a:solidFill>
                <a:latin typeface="Arial"/>
                <a:ea typeface="Arial"/>
                <a:cs typeface="Arial"/>
              </a:defRPr>
            </a:lvl3pPr>
            <a:lvl4pPr algn="l">
              <a:defRPr sz="1875" b="0">
                <a:solidFill>
                  <a:srgbClr val="052A42"/>
                </a:solidFill>
                <a:latin typeface="Arial"/>
                <a:ea typeface="Arial"/>
                <a:cs typeface="Arial"/>
              </a:defRPr>
            </a:lvl4pPr>
            <a:lvl5pPr algn="l">
              <a:defRPr sz="1875" b="0">
                <a:solidFill>
                  <a:srgbClr val="052A42"/>
                </a:solidFill>
                <a:latin typeface="Arial"/>
                <a:ea typeface="Arial"/>
                <a:cs typeface="Arial"/>
              </a:defRPr>
            </a:lvl5pPr>
            <a:lvl6pPr algn="l">
              <a:defRPr sz="1875" b="0">
                <a:solidFill>
                  <a:srgbClr val="052A42"/>
                </a:solidFill>
                <a:latin typeface="Arial"/>
                <a:ea typeface="Arial"/>
                <a:cs typeface="Arial"/>
              </a:defRPr>
            </a:lvl6pPr>
            <a:lvl7pPr algn="l">
              <a:defRPr sz="1875" b="0">
                <a:solidFill>
                  <a:srgbClr val="052A42"/>
                </a:solidFill>
                <a:latin typeface="Arial"/>
                <a:ea typeface="Arial"/>
                <a:cs typeface="Arial"/>
              </a:defRPr>
            </a:lvl7pPr>
            <a:lvl8pPr algn="l">
              <a:defRPr sz="1875" b="0">
                <a:solidFill>
                  <a:srgbClr val="052A42"/>
                </a:solidFill>
                <a:latin typeface="Arial"/>
                <a:ea typeface="Arial"/>
                <a:cs typeface="Arial"/>
              </a:defRPr>
            </a:lvl8pPr>
            <a:lvl9pPr algn="l">
              <a:defRPr sz="1875"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0">
                <a:solidFill>
                  <a:srgbClr val="052A42"/>
                </a:solidFill>
                <a:latin typeface="Arial"/>
                <a:ea typeface="Arial"/>
                <a:cs typeface="Arial"/>
              </a:defRPr>
            </a:pPr>
            <a:r>
              <a:rPr kumimoji="0" sz="1875" b="0" i="0" u="none" strike="noStrike" kern="1200" cap="none" spc="0" normalizeH="0" baseline="0" noProof="0">
                <a:ln>
                  <a:noFill/>
                </a:ln>
                <a:solidFill>
                  <a:srgbClr val="052A42"/>
                </a:solidFill>
                <a:effectLst/>
                <a:uLnTx/>
                <a:uFillTx/>
                <a:latin typeface="Arial"/>
                <a:ea typeface="Arial"/>
                <a:cs typeface="Arial"/>
              </a:rPr>
              <a:t>Statistical power</a:t>
            </a:r>
          </a:p>
        </p:txBody>
      </p:sp>
      <p:sp>
        <p:nvSpPr>
          <p:cNvPr id="11" name="Statistical power value">
            <a:extLst>
              <a:ext uri="{FF2B5EF4-FFF2-40B4-BE49-F238E27FC236}">
                <a16:creationId xmlns:a16="http://schemas.microsoft.com/office/drawing/2014/main" id="{3B15D0B5-D5E8-4572-A4AF-B236889B15BF}"/>
              </a:ext>
            </a:extLst>
          </p:cNvPr>
          <p:cNvSpPr>
            <a:spLocks noGrp="1"/>
          </p:cNvSpPr>
          <p:nvPr/>
        </p:nvSpPr>
        <p:spPr>
          <a:xfrm>
            <a:off x="5872163" y="3905250"/>
            <a:ext cx="1400175" cy="400050"/>
          </a:xfrm>
          <a:prstGeom prst="rect">
            <a:avLst/>
          </a:prstGeom>
          <a:noFill/>
          <a:ln w="0">
            <a:noFill/>
            <a:prstDash val="solid"/>
          </a:ln>
        </p:spPr>
        <p:txBody>
          <a:bodyPr lIns="0" tIns="0" rIns="0" bIns="0"/>
          <a:lstStyle>
            <a:defPPr algn="r">
              <a:defRPr sz="2175" b="1">
                <a:solidFill>
                  <a:srgbClr val="052A42"/>
                </a:solidFill>
                <a:latin typeface="Arial"/>
                <a:ea typeface="Arial"/>
                <a:cs typeface="Arial"/>
              </a:defRPr>
            </a:defPPr>
            <a:lvl1pPr algn="r">
              <a:defRPr sz="2175" b="1">
                <a:solidFill>
                  <a:srgbClr val="052A42"/>
                </a:solidFill>
                <a:latin typeface="Arial"/>
                <a:ea typeface="Arial"/>
                <a:cs typeface="Arial"/>
              </a:defRPr>
            </a:lvl1pPr>
            <a:lvl2pPr algn="r">
              <a:defRPr sz="2175" b="1">
                <a:solidFill>
                  <a:srgbClr val="052A42"/>
                </a:solidFill>
                <a:latin typeface="Arial"/>
                <a:ea typeface="Arial"/>
                <a:cs typeface="Arial"/>
              </a:defRPr>
            </a:lvl2pPr>
            <a:lvl3pPr algn="r">
              <a:defRPr sz="2175" b="1">
                <a:solidFill>
                  <a:srgbClr val="052A42"/>
                </a:solidFill>
                <a:latin typeface="Arial"/>
                <a:ea typeface="Arial"/>
                <a:cs typeface="Arial"/>
              </a:defRPr>
            </a:lvl3pPr>
            <a:lvl4pPr algn="r">
              <a:defRPr sz="2175" b="1">
                <a:solidFill>
                  <a:srgbClr val="052A42"/>
                </a:solidFill>
                <a:latin typeface="Arial"/>
                <a:ea typeface="Arial"/>
                <a:cs typeface="Arial"/>
              </a:defRPr>
            </a:lvl4pPr>
            <a:lvl5pPr algn="r">
              <a:defRPr sz="2175" b="1">
                <a:solidFill>
                  <a:srgbClr val="052A42"/>
                </a:solidFill>
                <a:latin typeface="Arial"/>
                <a:ea typeface="Arial"/>
                <a:cs typeface="Arial"/>
              </a:defRPr>
            </a:lvl5pPr>
            <a:lvl6pPr algn="r">
              <a:defRPr sz="2175" b="1">
                <a:solidFill>
                  <a:srgbClr val="052A42"/>
                </a:solidFill>
                <a:latin typeface="Arial"/>
                <a:ea typeface="Arial"/>
                <a:cs typeface="Arial"/>
              </a:defRPr>
            </a:lvl6pPr>
            <a:lvl7pPr algn="r">
              <a:defRPr sz="2175" b="1">
                <a:solidFill>
                  <a:srgbClr val="052A42"/>
                </a:solidFill>
                <a:latin typeface="Arial"/>
                <a:ea typeface="Arial"/>
                <a:cs typeface="Arial"/>
              </a:defRPr>
            </a:lvl7pPr>
            <a:lvl8pPr algn="r">
              <a:defRPr sz="2175" b="1">
                <a:solidFill>
                  <a:srgbClr val="052A42"/>
                </a:solidFill>
                <a:latin typeface="Arial"/>
                <a:ea typeface="Arial"/>
                <a:cs typeface="Arial"/>
              </a:defRPr>
            </a:lvl8pPr>
            <a:lvl9pPr algn="r">
              <a:defRPr sz="2175" b="1">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2175" b="1">
                <a:solidFill>
                  <a:srgbClr val="052A42"/>
                </a:solidFill>
                <a:latin typeface="Arial"/>
                <a:ea typeface="Arial"/>
                <a:cs typeface="Arial"/>
              </a:defRPr>
            </a:pPr>
            <a:r>
              <a:rPr kumimoji="0" sz="2175" b="1" i="0" u="none" strike="noStrike" kern="1200" cap="none" spc="0" normalizeH="0" baseline="0" noProof="0">
                <a:ln>
                  <a:noFill/>
                </a:ln>
                <a:solidFill>
                  <a:srgbClr val="052A42"/>
                </a:solidFill>
                <a:effectLst/>
                <a:uLnTx/>
                <a:uFillTx/>
                <a:latin typeface="Arial"/>
                <a:ea typeface="Arial"/>
                <a:cs typeface="Arial"/>
              </a:rPr>
              <a:t>80%</a:t>
            </a:r>
          </a:p>
        </p:txBody>
      </p:sp>
      <p:sp>
        <p:nvSpPr>
          <p:cNvPr id="12" name="Statistical power separator">
            <a:extLst>
              <a:ext uri="{FF2B5EF4-FFF2-40B4-BE49-F238E27FC236}">
                <a16:creationId xmlns:a16="http://schemas.microsoft.com/office/drawing/2014/main" id="{FC610257-B9BB-4825-966B-A44A9E01B45C}"/>
              </a:ext>
            </a:extLst>
          </p:cNvPr>
          <p:cNvSpPr>
            <a:spLocks noGrp="1"/>
          </p:cNvSpPr>
          <p:nvPr/>
        </p:nvSpPr>
        <p:spPr>
          <a:xfrm>
            <a:off x="642938" y="4381500"/>
            <a:ext cx="6629400" cy="9525"/>
          </a:xfrm>
          <a:prstGeom prst="rect">
            <a:avLst/>
          </a:prstGeom>
          <a:solidFill>
            <a:srgbClr val="E2E8ED"/>
          </a:solidFill>
          <a:ln w="0">
            <a:noFill/>
            <a:prstDash val="solid"/>
          </a:ln>
        </p:spPr>
      </p:sp>
      <p:sp>
        <p:nvSpPr>
          <p:cNvPr id="13" name="Anticipated attrition">
            <a:extLst>
              <a:ext uri="{FF2B5EF4-FFF2-40B4-BE49-F238E27FC236}">
                <a16:creationId xmlns:a16="http://schemas.microsoft.com/office/drawing/2014/main" id="{1E27E1FB-84F6-4AA3-91C2-3319766BB24C}"/>
              </a:ext>
            </a:extLst>
          </p:cNvPr>
          <p:cNvSpPr>
            <a:spLocks noGrp="1"/>
          </p:cNvSpPr>
          <p:nvPr/>
        </p:nvSpPr>
        <p:spPr>
          <a:xfrm>
            <a:off x="642938" y="4514850"/>
            <a:ext cx="5191125" cy="361950"/>
          </a:xfrm>
          <a:prstGeom prst="rect">
            <a:avLst/>
          </a:prstGeom>
          <a:noFill/>
          <a:ln w="0">
            <a:noFill/>
            <a:prstDash val="solid"/>
          </a:ln>
        </p:spPr>
        <p:txBody>
          <a:bodyPr lIns="0" tIns="0" rIns="0" bIns="0"/>
          <a:lstStyle>
            <a:defPPr algn="l">
              <a:defRPr sz="1875" b="0">
                <a:solidFill>
                  <a:srgbClr val="052A42"/>
                </a:solidFill>
                <a:latin typeface="Arial"/>
                <a:ea typeface="Arial"/>
                <a:cs typeface="Arial"/>
              </a:defRPr>
            </a:defPPr>
            <a:lvl1pPr algn="l">
              <a:defRPr sz="1875" b="0">
                <a:solidFill>
                  <a:srgbClr val="052A42"/>
                </a:solidFill>
                <a:latin typeface="Arial"/>
                <a:ea typeface="Arial"/>
                <a:cs typeface="Arial"/>
              </a:defRPr>
            </a:lvl1pPr>
            <a:lvl2pPr algn="l">
              <a:defRPr sz="1875" b="0">
                <a:solidFill>
                  <a:srgbClr val="052A42"/>
                </a:solidFill>
                <a:latin typeface="Arial"/>
                <a:ea typeface="Arial"/>
                <a:cs typeface="Arial"/>
              </a:defRPr>
            </a:lvl2pPr>
            <a:lvl3pPr algn="l">
              <a:defRPr sz="1875" b="0">
                <a:solidFill>
                  <a:srgbClr val="052A42"/>
                </a:solidFill>
                <a:latin typeface="Arial"/>
                <a:ea typeface="Arial"/>
                <a:cs typeface="Arial"/>
              </a:defRPr>
            </a:lvl3pPr>
            <a:lvl4pPr algn="l">
              <a:defRPr sz="1875" b="0">
                <a:solidFill>
                  <a:srgbClr val="052A42"/>
                </a:solidFill>
                <a:latin typeface="Arial"/>
                <a:ea typeface="Arial"/>
                <a:cs typeface="Arial"/>
              </a:defRPr>
            </a:lvl4pPr>
            <a:lvl5pPr algn="l">
              <a:defRPr sz="1875" b="0">
                <a:solidFill>
                  <a:srgbClr val="052A42"/>
                </a:solidFill>
                <a:latin typeface="Arial"/>
                <a:ea typeface="Arial"/>
                <a:cs typeface="Arial"/>
              </a:defRPr>
            </a:lvl5pPr>
            <a:lvl6pPr algn="l">
              <a:defRPr sz="1875" b="0">
                <a:solidFill>
                  <a:srgbClr val="052A42"/>
                </a:solidFill>
                <a:latin typeface="Arial"/>
                <a:ea typeface="Arial"/>
                <a:cs typeface="Arial"/>
              </a:defRPr>
            </a:lvl6pPr>
            <a:lvl7pPr algn="l">
              <a:defRPr sz="1875" b="0">
                <a:solidFill>
                  <a:srgbClr val="052A42"/>
                </a:solidFill>
                <a:latin typeface="Arial"/>
                <a:ea typeface="Arial"/>
                <a:cs typeface="Arial"/>
              </a:defRPr>
            </a:lvl7pPr>
            <a:lvl8pPr algn="l">
              <a:defRPr sz="1875" b="0">
                <a:solidFill>
                  <a:srgbClr val="052A42"/>
                </a:solidFill>
                <a:latin typeface="Arial"/>
                <a:ea typeface="Arial"/>
                <a:cs typeface="Arial"/>
              </a:defRPr>
            </a:lvl8pPr>
            <a:lvl9pPr algn="l">
              <a:defRPr sz="1875"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0">
                <a:solidFill>
                  <a:srgbClr val="052A42"/>
                </a:solidFill>
                <a:latin typeface="Arial"/>
                <a:ea typeface="Arial"/>
                <a:cs typeface="Arial"/>
              </a:defRPr>
            </a:pPr>
            <a:r>
              <a:rPr kumimoji="0" lang="en-GB" sz="1875" b="0" i="0" u="none" strike="noStrike" kern="1200" cap="none" spc="0" normalizeH="0" baseline="0" noProof="0" dirty="0">
                <a:ln>
                  <a:noFill/>
                </a:ln>
                <a:solidFill>
                  <a:srgbClr val="052A42"/>
                </a:solidFill>
                <a:effectLst/>
                <a:uLnTx/>
                <a:uFillTx/>
                <a:latin typeface="Arial"/>
                <a:ea typeface="Arial"/>
                <a:cs typeface="Arial"/>
              </a:rPr>
              <a:t>One-sided </a:t>
            </a:r>
            <a:r>
              <a:rPr kumimoji="0" lang="el-GR" sz="1875" b="0" i="0" u="none" strike="noStrike" kern="1200" cap="none" spc="0" normalizeH="0" baseline="0" noProof="0" dirty="0">
                <a:ln>
                  <a:noFill/>
                </a:ln>
                <a:solidFill>
                  <a:srgbClr val="052A42"/>
                </a:solidFill>
                <a:effectLst/>
                <a:uLnTx/>
                <a:uFillTx/>
                <a:latin typeface="Arial"/>
                <a:ea typeface="Arial"/>
                <a:cs typeface="Arial"/>
              </a:rPr>
              <a:t>α</a:t>
            </a:r>
            <a:endParaRPr kumimoji="0" sz="1875" b="0" i="0" u="none" strike="noStrike" kern="1200" cap="none" spc="0" normalizeH="0" baseline="0" noProof="0" dirty="0">
              <a:ln>
                <a:noFill/>
              </a:ln>
              <a:solidFill>
                <a:srgbClr val="052A42"/>
              </a:solidFill>
              <a:effectLst/>
              <a:uLnTx/>
              <a:uFillTx/>
              <a:latin typeface="Arial"/>
              <a:ea typeface="Arial"/>
              <a:cs typeface="Arial"/>
            </a:endParaRPr>
          </a:p>
        </p:txBody>
      </p:sp>
      <p:sp>
        <p:nvSpPr>
          <p:cNvPr id="14" name="Anticipated attrition value">
            <a:extLst>
              <a:ext uri="{FF2B5EF4-FFF2-40B4-BE49-F238E27FC236}">
                <a16:creationId xmlns:a16="http://schemas.microsoft.com/office/drawing/2014/main" id="{C60133CB-848B-4D6D-9030-387AB674CF0C}"/>
              </a:ext>
            </a:extLst>
          </p:cNvPr>
          <p:cNvSpPr>
            <a:spLocks noGrp="1"/>
          </p:cNvSpPr>
          <p:nvPr/>
        </p:nvSpPr>
        <p:spPr>
          <a:xfrm>
            <a:off x="5872163" y="4486275"/>
            <a:ext cx="1400175" cy="400050"/>
          </a:xfrm>
          <a:prstGeom prst="rect">
            <a:avLst/>
          </a:prstGeom>
          <a:noFill/>
          <a:ln w="0">
            <a:noFill/>
            <a:prstDash val="solid"/>
          </a:ln>
        </p:spPr>
        <p:txBody>
          <a:bodyPr lIns="0" tIns="0" rIns="0" bIns="0"/>
          <a:lstStyle>
            <a:defPPr algn="r">
              <a:defRPr sz="2175" b="1">
                <a:solidFill>
                  <a:srgbClr val="052A42"/>
                </a:solidFill>
                <a:latin typeface="Arial"/>
                <a:ea typeface="Arial"/>
                <a:cs typeface="Arial"/>
              </a:defRPr>
            </a:defPPr>
            <a:lvl1pPr algn="r">
              <a:defRPr sz="2175" b="1">
                <a:solidFill>
                  <a:srgbClr val="052A42"/>
                </a:solidFill>
                <a:latin typeface="Arial"/>
                <a:ea typeface="Arial"/>
                <a:cs typeface="Arial"/>
              </a:defRPr>
            </a:lvl1pPr>
            <a:lvl2pPr algn="r">
              <a:defRPr sz="2175" b="1">
                <a:solidFill>
                  <a:srgbClr val="052A42"/>
                </a:solidFill>
                <a:latin typeface="Arial"/>
                <a:ea typeface="Arial"/>
                <a:cs typeface="Arial"/>
              </a:defRPr>
            </a:lvl2pPr>
            <a:lvl3pPr algn="r">
              <a:defRPr sz="2175" b="1">
                <a:solidFill>
                  <a:srgbClr val="052A42"/>
                </a:solidFill>
                <a:latin typeface="Arial"/>
                <a:ea typeface="Arial"/>
                <a:cs typeface="Arial"/>
              </a:defRPr>
            </a:lvl3pPr>
            <a:lvl4pPr algn="r">
              <a:defRPr sz="2175" b="1">
                <a:solidFill>
                  <a:srgbClr val="052A42"/>
                </a:solidFill>
                <a:latin typeface="Arial"/>
                <a:ea typeface="Arial"/>
                <a:cs typeface="Arial"/>
              </a:defRPr>
            </a:lvl4pPr>
            <a:lvl5pPr algn="r">
              <a:defRPr sz="2175" b="1">
                <a:solidFill>
                  <a:srgbClr val="052A42"/>
                </a:solidFill>
                <a:latin typeface="Arial"/>
                <a:ea typeface="Arial"/>
                <a:cs typeface="Arial"/>
              </a:defRPr>
            </a:lvl5pPr>
            <a:lvl6pPr algn="r">
              <a:defRPr sz="2175" b="1">
                <a:solidFill>
                  <a:srgbClr val="052A42"/>
                </a:solidFill>
                <a:latin typeface="Arial"/>
                <a:ea typeface="Arial"/>
                <a:cs typeface="Arial"/>
              </a:defRPr>
            </a:lvl6pPr>
            <a:lvl7pPr algn="r">
              <a:defRPr sz="2175" b="1">
                <a:solidFill>
                  <a:srgbClr val="052A42"/>
                </a:solidFill>
                <a:latin typeface="Arial"/>
                <a:ea typeface="Arial"/>
                <a:cs typeface="Arial"/>
              </a:defRPr>
            </a:lvl7pPr>
            <a:lvl8pPr algn="r">
              <a:defRPr sz="2175" b="1">
                <a:solidFill>
                  <a:srgbClr val="052A42"/>
                </a:solidFill>
                <a:latin typeface="Arial"/>
                <a:ea typeface="Arial"/>
                <a:cs typeface="Arial"/>
              </a:defRPr>
            </a:lvl8pPr>
            <a:lvl9pPr algn="r">
              <a:defRPr sz="2175" b="1">
                <a:solidFill>
                  <a:srgbClr val="052A42"/>
                </a:solidFill>
                <a:latin typeface="Arial"/>
                <a:ea typeface="Arial"/>
                <a:cs typeface="Arial"/>
              </a:defRPr>
            </a:lvl9pPr>
          </a:lstStyle>
          <a:p>
            <a:pPr lvl="0">
              <a:defRPr sz="2175" b="1">
                <a:solidFill>
                  <a:srgbClr val="052A42"/>
                </a:solidFill>
                <a:latin typeface="Arial"/>
                <a:ea typeface="Arial"/>
                <a:cs typeface="Arial"/>
              </a:defRPr>
            </a:pPr>
            <a:r>
              <a:rPr lang="en-BE" dirty="0"/>
              <a:t>0.025</a:t>
            </a:r>
            <a:endParaRPr kumimoji="0" sz="2175" b="1" i="0" u="none" strike="noStrike" kern="1200" cap="none" spc="0" normalizeH="0" baseline="0" noProof="0" dirty="0">
              <a:ln>
                <a:noFill/>
              </a:ln>
              <a:solidFill>
                <a:srgbClr val="052A42"/>
              </a:solidFill>
              <a:effectLst/>
              <a:uLnTx/>
              <a:uFillTx/>
              <a:latin typeface="Arial"/>
              <a:ea typeface="Arial"/>
              <a:cs typeface="Arial"/>
            </a:endParaRPr>
          </a:p>
        </p:txBody>
      </p:sp>
      <p:sp>
        <p:nvSpPr>
          <p:cNvPr id="15" name="Enrollment divider">
            <a:extLst>
              <a:ext uri="{FF2B5EF4-FFF2-40B4-BE49-F238E27FC236}">
                <a16:creationId xmlns:a16="http://schemas.microsoft.com/office/drawing/2014/main" id="{3FF3EE98-4BD0-4889-B70D-7BD242BC869C}"/>
              </a:ext>
            </a:extLst>
          </p:cNvPr>
          <p:cNvSpPr>
            <a:spLocks noGrp="1"/>
          </p:cNvSpPr>
          <p:nvPr/>
        </p:nvSpPr>
        <p:spPr>
          <a:xfrm>
            <a:off x="7681913" y="2190750"/>
            <a:ext cx="19050" cy="2838450"/>
          </a:xfrm>
          <a:prstGeom prst="rect">
            <a:avLst/>
          </a:prstGeom>
          <a:solidFill>
            <a:srgbClr val="DCE4EA"/>
          </a:solidFill>
          <a:ln w="0">
            <a:noFill/>
            <a:prstDash val="solid"/>
          </a:ln>
        </p:spPr>
      </p:sp>
      <p:sp>
        <p:nvSpPr>
          <p:cNvPr id="16" name="Enrollment heading">
            <a:extLst>
              <a:ext uri="{FF2B5EF4-FFF2-40B4-BE49-F238E27FC236}">
                <a16:creationId xmlns:a16="http://schemas.microsoft.com/office/drawing/2014/main" id="{A55683B6-21A9-488B-9262-DAAA231AC037}"/>
              </a:ext>
            </a:extLst>
          </p:cNvPr>
          <p:cNvSpPr>
            <a:spLocks noGrp="1"/>
          </p:cNvSpPr>
          <p:nvPr/>
        </p:nvSpPr>
        <p:spPr>
          <a:xfrm>
            <a:off x="8072438" y="2190750"/>
            <a:ext cx="3905250" cy="361950"/>
          </a:xfrm>
          <a:prstGeom prst="rect">
            <a:avLst/>
          </a:prstGeom>
          <a:noFill/>
          <a:ln w="0">
            <a:noFill/>
            <a:prstDash val="solid"/>
          </a:ln>
        </p:spPr>
        <p:txBody>
          <a:bodyPr lIns="0" tIns="0" rIns="0" bIns="0"/>
          <a:lstStyle>
            <a:defPPr algn="l">
              <a:defRPr sz="2100" b="1">
                <a:solidFill>
                  <a:srgbClr val="052A42"/>
                </a:solidFill>
                <a:latin typeface="Arial"/>
                <a:ea typeface="Arial"/>
                <a:cs typeface="Arial"/>
              </a:defRPr>
            </a:defPPr>
            <a:lvl1pPr algn="l">
              <a:defRPr sz="2100" b="1">
                <a:solidFill>
                  <a:srgbClr val="052A42"/>
                </a:solidFill>
                <a:latin typeface="Arial"/>
                <a:ea typeface="Arial"/>
                <a:cs typeface="Arial"/>
              </a:defRPr>
            </a:lvl1pPr>
            <a:lvl2pPr algn="l">
              <a:defRPr sz="2100" b="1">
                <a:solidFill>
                  <a:srgbClr val="052A42"/>
                </a:solidFill>
                <a:latin typeface="Arial"/>
                <a:ea typeface="Arial"/>
                <a:cs typeface="Arial"/>
              </a:defRPr>
            </a:lvl2pPr>
            <a:lvl3pPr algn="l">
              <a:defRPr sz="2100" b="1">
                <a:solidFill>
                  <a:srgbClr val="052A42"/>
                </a:solidFill>
                <a:latin typeface="Arial"/>
                <a:ea typeface="Arial"/>
                <a:cs typeface="Arial"/>
              </a:defRPr>
            </a:lvl3pPr>
            <a:lvl4pPr algn="l">
              <a:defRPr sz="2100" b="1">
                <a:solidFill>
                  <a:srgbClr val="052A42"/>
                </a:solidFill>
                <a:latin typeface="Arial"/>
                <a:ea typeface="Arial"/>
                <a:cs typeface="Arial"/>
              </a:defRPr>
            </a:lvl4pPr>
            <a:lvl5pPr algn="l">
              <a:defRPr sz="2100" b="1">
                <a:solidFill>
                  <a:srgbClr val="052A42"/>
                </a:solidFill>
                <a:latin typeface="Arial"/>
                <a:ea typeface="Arial"/>
                <a:cs typeface="Arial"/>
              </a:defRPr>
            </a:lvl5pPr>
            <a:lvl6pPr algn="l">
              <a:defRPr sz="2100" b="1">
                <a:solidFill>
                  <a:srgbClr val="052A42"/>
                </a:solidFill>
                <a:latin typeface="Arial"/>
                <a:ea typeface="Arial"/>
                <a:cs typeface="Arial"/>
              </a:defRPr>
            </a:lvl6pPr>
            <a:lvl7pPr algn="l">
              <a:defRPr sz="2100" b="1">
                <a:solidFill>
                  <a:srgbClr val="052A42"/>
                </a:solidFill>
                <a:latin typeface="Arial"/>
                <a:ea typeface="Arial"/>
                <a:cs typeface="Arial"/>
              </a:defRPr>
            </a:lvl7pPr>
            <a:lvl8pPr algn="l">
              <a:defRPr sz="2100" b="1">
                <a:solidFill>
                  <a:srgbClr val="052A42"/>
                </a:solidFill>
                <a:latin typeface="Arial"/>
                <a:ea typeface="Arial"/>
                <a:cs typeface="Arial"/>
              </a:defRPr>
            </a:lvl8pPr>
            <a:lvl9pPr algn="l">
              <a:defRPr sz="210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100" b="1">
                <a:solidFill>
                  <a:srgbClr val="052A42"/>
                </a:solidFill>
                <a:latin typeface="Arial"/>
                <a:ea typeface="Arial"/>
                <a:cs typeface="Arial"/>
              </a:defRPr>
            </a:pPr>
            <a:r>
              <a:rPr kumimoji="0" sz="2100" b="1" i="0" u="none" strike="noStrike" kern="1200" cap="none" spc="0" normalizeH="0" baseline="0" noProof="0">
                <a:ln>
                  <a:noFill/>
                </a:ln>
                <a:solidFill>
                  <a:srgbClr val="052A42"/>
                </a:solidFill>
                <a:effectLst/>
                <a:uLnTx/>
                <a:uFillTx/>
                <a:latin typeface="Arial"/>
                <a:ea typeface="Arial"/>
                <a:cs typeface="Arial"/>
              </a:rPr>
              <a:t>Required enrollment</a:t>
            </a:r>
          </a:p>
        </p:txBody>
      </p:sp>
      <p:sp>
        <p:nvSpPr>
          <p:cNvPr id="17" name="Enrollment value">
            <a:extLst>
              <a:ext uri="{FF2B5EF4-FFF2-40B4-BE49-F238E27FC236}">
                <a16:creationId xmlns:a16="http://schemas.microsoft.com/office/drawing/2014/main" id="{B8264317-D9F2-4D69-A3B9-CEA2F19682E6}"/>
              </a:ext>
            </a:extLst>
          </p:cNvPr>
          <p:cNvSpPr>
            <a:spLocks noGrp="1"/>
          </p:cNvSpPr>
          <p:nvPr/>
        </p:nvSpPr>
        <p:spPr>
          <a:xfrm>
            <a:off x="8015288" y="2705100"/>
            <a:ext cx="3952875" cy="1181100"/>
          </a:xfrm>
          <a:prstGeom prst="rect">
            <a:avLst/>
          </a:prstGeom>
          <a:noFill/>
          <a:ln w="0">
            <a:noFill/>
            <a:prstDash val="solid"/>
          </a:ln>
        </p:spPr>
        <p:txBody>
          <a:bodyPr lIns="0" tIns="0" rIns="0" bIns="0"/>
          <a:lstStyle>
            <a:defPPr algn="l">
              <a:defRPr sz="7275" b="1">
                <a:solidFill>
                  <a:srgbClr val="20AEC2"/>
                </a:solidFill>
                <a:latin typeface="Arial"/>
                <a:ea typeface="Arial"/>
                <a:cs typeface="Arial"/>
              </a:defRPr>
            </a:defPPr>
            <a:lvl1pPr algn="l">
              <a:defRPr sz="7275" b="1">
                <a:solidFill>
                  <a:srgbClr val="20AEC2"/>
                </a:solidFill>
                <a:latin typeface="Arial"/>
                <a:ea typeface="Arial"/>
                <a:cs typeface="Arial"/>
              </a:defRPr>
            </a:lvl1pPr>
            <a:lvl2pPr algn="l">
              <a:defRPr sz="7275" b="1">
                <a:solidFill>
                  <a:srgbClr val="20AEC2"/>
                </a:solidFill>
                <a:latin typeface="Arial"/>
                <a:ea typeface="Arial"/>
                <a:cs typeface="Arial"/>
              </a:defRPr>
            </a:lvl2pPr>
            <a:lvl3pPr algn="l">
              <a:defRPr sz="7275" b="1">
                <a:solidFill>
                  <a:srgbClr val="20AEC2"/>
                </a:solidFill>
                <a:latin typeface="Arial"/>
                <a:ea typeface="Arial"/>
                <a:cs typeface="Arial"/>
              </a:defRPr>
            </a:lvl3pPr>
            <a:lvl4pPr algn="l">
              <a:defRPr sz="7275" b="1">
                <a:solidFill>
                  <a:srgbClr val="20AEC2"/>
                </a:solidFill>
                <a:latin typeface="Arial"/>
                <a:ea typeface="Arial"/>
                <a:cs typeface="Arial"/>
              </a:defRPr>
            </a:lvl4pPr>
            <a:lvl5pPr algn="l">
              <a:defRPr sz="7275" b="1">
                <a:solidFill>
                  <a:srgbClr val="20AEC2"/>
                </a:solidFill>
                <a:latin typeface="Arial"/>
                <a:ea typeface="Arial"/>
                <a:cs typeface="Arial"/>
              </a:defRPr>
            </a:lvl5pPr>
            <a:lvl6pPr algn="l">
              <a:defRPr sz="7275" b="1">
                <a:solidFill>
                  <a:srgbClr val="20AEC2"/>
                </a:solidFill>
                <a:latin typeface="Arial"/>
                <a:ea typeface="Arial"/>
                <a:cs typeface="Arial"/>
              </a:defRPr>
            </a:lvl6pPr>
            <a:lvl7pPr algn="l">
              <a:defRPr sz="7275" b="1">
                <a:solidFill>
                  <a:srgbClr val="20AEC2"/>
                </a:solidFill>
                <a:latin typeface="Arial"/>
                <a:ea typeface="Arial"/>
                <a:cs typeface="Arial"/>
              </a:defRPr>
            </a:lvl7pPr>
            <a:lvl8pPr algn="l">
              <a:defRPr sz="7275" b="1">
                <a:solidFill>
                  <a:srgbClr val="20AEC2"/>
                </a:solidFill>
                <a:latin typeface="Arial"/>
                <a:ea typeface="Arial"/>
                <a:cs typeface="Arial"/>
              </a:defRPr>
            </a:lvl8pPr>
            <a:lvl9pPr algn="l">
              <a:defRPr sz="7275" b="1">
                <a:solidFill>
                  <a:srgbClr val="20AEC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7275" b="1">
                <a:solidFill>
                  <a:srgbClr val="20AEC2"/>
                </a:solidFill>
                <a:latin typeface="Arial"/>
                <a:ea typeface="Arial"/>
                <a:cs typeface="Arial"/>
              </a:defRPr>
            </a:pPr>
            <a:r>
              <a:rPr kumimoji="0" sz="7275" b="1" i="0" u="none" strike="noStrike" kern="1200" cap="none" spc="0" normalizeH="0" baseline="0" noProof="0">
                <a:ln>
                  <a:noFill/>
                </a:ln>
                <a:solidFill>
                  <a:srgbClr val="20AEC2"/>
                </a:solidFill>
                <a:effectLst/>
                <a:uLnTx/>
                <a:uFillTx/>
                <a:latin typeface="Arial"/>
                <a:ea typeface="Arial"/>
                <a:cs typeface="Arial"/>
              </a:rPr>
              <a:t>1,090</a:t>
            </a:r>
          </a:p>
        </p:txBody>
      </p:sp>
      <p:sp>
        <p:nvSpPr>
          <p:cNvPr id="18" name="Enrollment unit">
            <a:extLst>
              <a:ext uri="{FF2B5EF4-FFF2-40B4-BE49-F238E27FC236}">
                <a16:creationId xmlns:a16="http://schemas.microsoft.com/office/drawing/2014/main" id="{FB9D02E8-A2D9-4A1B-AC1D-8808A2FCA766}"/>
              </a:ext>
            </a:extLst>
          </p:cNvPr>
          <p:cNvSpPr>
            <a:spLocks noGrp="1"/>
          </p:cNvSpPr>
          <p:nvPr/>
        </p:nvSpPr>
        <p:spPr>
          <a:xfrm>
            <a:off x="8110538" y="3924300"/>
            <a:ext cx="3714750" cy="371475"/>
          </a:xfrm>
          <a:prstGeom prst="rect">
            <a:avLst/>
          </a:prstGeom>
          <a:noFill/>
          <a:ln w="0">
            <a:noFill/>
            <a:prstDash val="solid"/>
          </a:ln>
        </p:spPr>
        <p:txBody>
          <a:bodyPr lIns="0" tIns="0" rIns="0" bIns="0"/>
          <a:lstStyle>
            <a:defPPr algn="l">
              <a:defRPr sz="2175" b="0">
                <a:solidFill>
                  <a:srgbClr val="052A42"/>
                </a:solidFill>
                <a:latin typeface="Arial"/>
                <a:ea typeface="Arial"/>
                <a:cs typeface="Arial"/>
              </a:defRPr>
            </a:defPPr>
            <a:lvl1pPr algn="l">
              <a:defRPr sz="2175" b="0">
                <a:solidFill>
                  <a:srgbClr val="052A42"/>
                </a:solidFill>
                <a:latin typeface="Arial"/>
                <a:ea typeface="Arial"/>
                <a:cs typeface="Arial"/>
              </a:defRPr>
            </a:lvl1pPr>
            <a:lvl2pPr algn="l">
              <a:defRPr sz="2175" b="0">
                <a:solidFill>
                  <a:srgbClr val="052A42"/>
                </a:solidFill>
                <a:latin typeface="Arial"/>
                <a:ea typeface="Arial"/>
                <a:cs typeface="Arial"/>
              </a:defRPr>
            </a:lvl2pPr>
            <a:lvl3pPr algn="l">
              <a:defRPr sz="2175" b="0">
                <a:solidFill>
                  <a:srgbClr val="052A42"/>
                </a:solidFill>
                <a:latin typeface="Arial"/>
                <a:ea typeface="Arial"/>
                <a:cs typeface="Arial"/>
              </a:defRPr>
            </a:lvl3pPr>
            <a:lvl4pPr algn="l">
              <a:defRPr sz="2175" b="0">
                <a:solidFill>
                  <a:srgbClr val="052A42"/>
                </a:solidFill>
                <a:latin typeface="Arial"/>
                <a:ea typeface="Arial"/>
                <a:cs typeface="Arial"/>
              </a:defRPr>
            </a:lvl4pPr>
            <a:lvl5pPr algn="l">
              <a:defRPr sz="2175" b="0">
                <a:solidFill>
                  <a:srgbClr val="052A42"/>
                </a:solidFill>
                <a:latin typeface="Arial"/>
                <a:ea typeface="Arial"/>
                <a:cs typeface="Arial"/>
              </a:defRPr>
            </a:lvl5pPr>
            <a:lvl6pPr algn="l">
              <a:defRPr sz="2175" b="0">
                <a:solidFill>
                  <a:srgbClr val="052A42"/>
                </a:solidFill>
                <a:latin typeface="Arial"/>
                <a:ea typeface="Arial"/>
                <a:cs typeface="Arial"/>
              </a:defRPr>
            </a:lvl6pPr>
            <a:lvl7pPr algn="l">
              <a:defRPr sz="2175" b="0">
                <a:solidFill>
                  <a:srgbClr val="052A42"/>
                </a:solidFill>
                <a:latin typeface="Arial"/>
                <a:ea typeface="Arial"/>
                <a:cs typeface="Arial"/>
              </a:defRPr>
            </a:lvl7pPr>
            <a:lvl8pPr algn="l">
              <a:defRPr sz="2175" b="0">
                <a:solidFill>
                  <a:srgbClr val="052A42"/>
                </a:solidFill>
                <a:latin typeface="Arial"/>
                <a:ea typeface="Arial"/>
                <a:cs typeface="Arial"/>
              </a:defRPr>
            </a:lvl8pPr>
            <a:lvl9pPr algn="l">
              <a:defRPr sz="2175"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175" b="0">
                <a:solidFill>
                  <a:srgbClr val="052A42"/>
                </a:solidFill>
                <a:latin typeface="Arial"/>
                <a:ea typeface="Arial"/>
                <a:cs typeface="Arial"/>
              </a:defRPr>
            </a:pPr>
            <a:r>
              <a:rPr kumimoji="0" sz="2175" b="0" i="0" u="none" strike="noStrike" kern="1200" cap="none" spc="0" normalizeH="0" baseline="0" noProof="0">
                <a:ln>
                  <a:noFill/>
                </a:ln>
                <a:solidFill>
                  <a:srgbClr val="052A42"/>
                </a:solidFill>
                <a:effectLst/>
                <a:uLnTx/>
                <a:uFillTx/>
                <a:latin typeface="Arial"/>
                <a:ea typeface="Arial"/>
                <a:cs typeface="Arial"/>
              </a:rPr>
              <a:t>patients</a:t>
            </a:r>
          </a:p>
        </p:txBody>
      </p:sp>
      <p:sp>
        <p:nvSpPr>
          <p:cNvPr id="19" name="Enrollment explanation">
            <a:extLst>
              <a:ext uri="{FF2B5EF4-FFF2-40B4-BE49-F238E27FC236}">
                <a16:creationId xmlns:a16="http://schemas.microsoft.com/office/drawing/2014/main" id="{D825EC93-A891-425B-A7B7-73BED38E26C4}"/>
              </a:ext>
            </a:extLst>
          </p:cNvPr>
          <p:cNvSpPr>
            <a:spLocks noGrp="1"/>
          </p:cNvSpPr>
          <p:nvPr/>
        </p:nvSpPr>
        <p:spPr>
          <a:xfrm>
            <a:off x="8110538" y="4486275"/>
            <a:ext cx="3714750" cy="304800"/>
          </a:xfrm>
          <a:prstGeom prst="rect">
            <a:avLst/>
          </a:prstGeom>
          <a:noFill/>
          <a:ln w="0">
            <a:noFill/>
            <a:prstDash val="solid"/>
          </a:ln>
        </p:spPr>
        <p:txBody>
          <a:bodyPr lIns="0" tIns="0" rIns="0" bIns="0"/>
          <a:lstStyle>
            <a:defPPr algn="l">
              <a:defRPr sz="1650" b="0">
                <a:solidFill>
                  <a:srgbClr val="597183"/>
                </a:solidFill>
                <a:latin typeface="Arial"/>
                <a:ea typeface="Arial"/>
                <a:cs typeface="Arial"/>
              </a:defRPr>
            </a:defPPr>
            <a:lvl1pPr algn="l">
              <a:defRPr sz="1650" b="0">
                <a:solidFill>
                  <a:srgbClr val="597183"/>
                </a:solidFill>
                <a:latin typeface="Arial"/>
                <a:ea typeface="Arial"/>
                <a:cs typeface="Arial"/>
              </a:defRPr>
            </a:lvl1pPr>
            <a:lvl2pPr algn="l">
              <a:defRPr sz="1650" b="0">
                <a:solidFill>
                  <a:srgbClr val="597183"/>
                </a:solidFill>
                <a:latin typeface="Arial"/>
                <a:ea typeface="Arial"/>
                <a:cs typeface="Arial"/>
              </a:defRPr>
            </a:lvl2pPr>
            <a:lvl3pPr algn="l">
              <a:defRPr sz="1650" b="0">
                <a:solidFill>
                  <a:srgbClr val="597183"/>
                </a:solidFill>
                <a:latin typeface="Arial"/>
                <a:ea typeface="Arial"/>
                <a:cs typeface="Arial"/>
              </a:defRPr>
            </a:lvl3pPr>
            <a:lvl4pPr algn="l">
              <a:defRPr sz="1650" b="0">
                <a:solidFill>
                  <a:srgbClr val="597183"/>
                </a:solidFill>
                <a:latin typeface="Arial"/>
                <a:ea typeface="Arial"/>
                <a:cs typeface="Arial"/>
              </a:defRPr>
            </a:lvl4pPr>
            <a:lvl5pPr algn="l">
              <a:defRPr sz="1650" b="0">
                <a:solidFill>
                  <a:srgbClr val="597183"/>
                </a:solidFill>
                <a:latin typeface="Arial"/>
                <a:ea typeface="Arial"/>
                <a:cs typeface="Arial"/>
              </a:defRPr>
            </a:lvl5pPr>
            <a:lvl6pPr algn="l">
              <a:defRPr sz="1650" b="0">
                <a:solidFill>
                  <a:srgbClr val="597183"/>
                </a:solidFill>
                <a:latin typeface="Arial"/>
                <a:ea typeface="Arial"/>
                <a:cs typeface="Arial"/>
              </a:defRPr>
            </a:lvl6pPr>
            <a:lvl7pPr algn="l">
              <a:defRPr sz="1650" b="0">
                <a:solidFill>
                  <a:srgbClr val="597183"/>
                </a:solidFill>
                <a:latin typeface="Arial"/>
                <a:ea typeface="Arial"/>
                <a:cs typeface="Arial"/>
              </a:defRPr>
            </a:lvl7pPr>
            <a:lvl8pPr algn="l">
              <a:defRPr sz="1650" b="0">
                <a:solidFill>
                  <a:srgbClr val="597183"/>
                </a:solidFill>
                <a:latin typeface="Arial"/>
                <a:ea typeface="Arial"/>
                <a:cs typeface="Arial"/>
              </a:defRPr>
            </a:lvl8pPr>
            <a:lvl9pPr algn="l">
              <a:defRPr sz="1650" b="0">
                <a:solidFill>
                  <a:srgbClr val="5971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597183"/>
                </a:solidFill>
                <a:latin typeface="Arial"/>
                <a:ea typeface="Arial"/>
                <a:cs typeface="Arial"/>
              </a:defRPr>
            </a:pPr>
            <a:r>
              <a:rPr kumimoji="0" sz="1650" b="0" i="0" u="none" strike="noStrike" kern="1200" cap="none" spc="0" normalizeH="0" baseline="0" noProof="0" dirty="0">
                <a:ln>
                  <a:noFill/>
                </a:ln>
                <a:solidFill>
                  <a:srgbClr val="597183"/>
                </a:solidFill>
                <a:effectLst/>
                <a:uLnTx/>
                <a:uFillTx/>
                <a:latin typeface="Arial"/>
                <a:ea typeface="Arial"/>
                <a:cs typeface="Arial"/>
              </a:rPr>
              <a:t>Includes </a:t>
            </a:r>
            <a:r>
              <a:rPr kumimoji="0" lang="en-US" sz="1650" b="0" i="0" u="none" strike="noStrike" kern="1200" cap="none" spc="0" normalizeH="0" baseline="0" noProof="0" dirty="0">
                <a:ln>
                  <a:noFill/>
                </a:ln>
                <a:solidFill>
                  <a:srgbClr val="597183"/>
                </a:solidFill>
                <a:effectLst/>
                <a:uLnTx/>
                <a:uFillTx/>
                <a:latin typeface="Arial"/>
                <a:ea typeface="Arial"/>
                <a:cs typeface="Arial"/>
              </a:rPr>
              <a:t>5% </a:t>
            </a:r>
            <a:r>
              <a:rPr kumimoji="0" sz="1650" b="0" i="0" u="none" strike="noStrike" kern="1200" cap="none" spc="0" normalizeH="0" baseline="0" noProof="0" dirty="0">
                <a:ln>
                  <a:noFill/>
                </a:ln>
                <a:solidFill>
                  <a:srgbClr val="597183"/>
                </a:solidFill>
                <a:effectLst/>
                <a:uLnTx/>
                <a:uFillTx/>
                <a:latin typeface="Arial"/>
                <a:ea typeface="Arial"/>
                <a:cs typeface="Arial"/>
              </a:rPr>
              <a:t>anticipated attrition</a:t>
            </a:r>
          </a:p>
        </p:txBody>
      </p:sp>
      <p:sp>
        <p:nvSpPr>
          <p:cNvPr id="29" name="Analysis population">
            <a:extLst>
              <a:ext uri="{FF2B5EF4-FFF2-40B4-BE49-F238E27FC236}">
                <a16:creationId xmlns:a16="http://schemas.microsoft.com/office/drawing/2014/main" id="{19E88528-0A61-4B76-9EA2-D4E31259E673}"/>
              </a:ext>
            </a:extLst>
          </p:cNvPr>
          <p:cNvSpPr>
            <a:spLocks noGrp="1"/>
          </p:cNvSpPr>
          <p:nvPr/>
        </p:nvSpPr>
        <p:spPr>
          <a:xfrm>
            <a:off x="1409700" y="6400800"/>
            <a:ext cx="10287000" cy="266700"/>
          </a:xfrm>
          <a:prstGeom prst="rect">
            <a:avLst/>
          </a:prstGeom>
          <a:noFill/>
          <a:ln w="0">
            <a:noFill/>
            <a:prstDash val="solid"/>
          </a:ln>
        </p:spPr>
        <p:txBody>
          <a:bodyPr lIns="0" tIns="0" rIns="0" bIns="0"/>
          <a:lstStyle>
            <a:defPPr algn="l">
              <a:defRPr sz="1425" b="0">
                <a:solidFill>
                  <a:srgbClr val="597183"/>
                </a:solidFill>
                <a:latin typeface="Arial"/>
                <a:ea typeface="Arial"/>
                <a:cs typeface="Arial"/>
              </a:defRPr>
            </a:defPPr>
            <a:lvl1pPr algn="l">
              <a:defRPr sz="1425" b="0">
                <a:solidFill>
                  <a:srgbClr val="597183"/>
                </a:solidFill>
                <a:latin typeface="Arial"/>
                <a:ea typeface="Arial"/>
                <a:cs typeface="Arial"/>
              </a:defRPr>
            </a:lvl1pPr>
            <a:lvl2pPr algn="l">
              <a:defRPr sz="1425" b="0">
                <a:solidFill>
                  <a:srgbClr val="597183"/>
                </a:solidFill>
                <a:latin typeface="Arial"/>
                <a:ea typeface="Arial"/>
                <a:cs typeface="Arial"/>
              </a:defRPr>
            </a:lvl2pPr>
            <a:lvl3pPr algn="l">
              <a:defRPr sz="1425" b="0">
                <a:solidFill>
                  <a:srgbClr val="597183"/>
                </a:solidFill>
                <a:latin typeface="Arial"/>
                <a:ea typeface="Arial"/>
                <a:cs typeface="Arial"/>
              </a:defRPr>
            </a:lvl3pPr>
            <a:lvl4pPr algn="l">
              <a:defRPr sz="1425" b="0">
                <a:solidFill>
                  <a:srgbClr val="597183"/>
                </a:solidFill>
                <a:latin typeface="Arial"/>
                <a:ea typeface="Arial"/>
                <a:cs typeface="Arial"/>
              </a:defRPr>
            </a:lvl4pPr>
            <a:lvl5pPr algn="l">
              <a:defRPr sz="1425" b="0">
                <a:solidFill>
                  <a:srgbClr val="597183"/>
                </a:solidFill>
                <a:latin typeface="Arial"/>
                <a:ea typeface="Arial"/>
                <a:cs typeface="Arial"/>
              </a:defRPr>
            </a:lvl5pPr>
            <a:lvl6pPr algn="l">
              <a:defRPr sz="1425" b="0">
                <a:solidFill>
                  <a:srgbClr val="597183"/>
                </a:solidFill>
                <a:latin typeface="Arial"/>
                <a:ea typeface="Arial"/>
                <a:cs typeface="Arial"/>
              </a:defRPr>
            </a:lvl6pPr>
            <a:lvl7pPr algn="l">
              <a:defRPr sz="1425" b="0">
                <a:solidFill>
                  <a:srgbClr val="597183"/>
                </a:solidFill>
                <a:latin typeface="Arial"/>
                <a:ea typeface="Arial"/>
                <a:cs typeface="Arial"/>
              </a:defRPr>
            </a:lvl7pPr>
            <a:lvl8pPr algn="l">
              <a:defRPr sz="1425" b="0">
                <a:solidFill>
                  <a:srgbClr val="597183"/>
                </a:solidFill>
                <a:latin typeface="Arial"/>
                <a:ea typeface="Arial"/>
                <a:cs typeface="Arial"/>
              </a:defRPr>
            </a:lvl8pPr>
            <a:lvl9pPr algn="l">
              <a:defRPr sz="1425" b="0">
                <a:solidFill>
                  <a:srgbClr val="597183"/>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0">
                <a:solidFill>
                  <a:srgbClr val="597183"/>
                </a:solidFill>
                <a:latin typeface="Arial"/>
                <a:ea typeface="Arial"/>
                <a:cs typeface="Arial"/>
              </a:defRPr>
            </a:pPr>
            <a:r>
              <a:rPr kumimoji="0" sz="1425" b="0" i="0" u="none" strike="noStrike" kern="1200" cap="none" spc="0" normalizeH="0" baseline="0" noProof="0">
                <a:ln>
                  <a:noFill/>
                </a:ln>
                <a:solidFill>
                  <a:srgbClr val="597183"/>
                </a:solidFill>
                <a:effectLst/>
                <a:uLnTx/>
                <a:uFillTx/>
                <a:latin typeface="Arial"/>
                <a:ea typeface="Arial"/>
                <a:cs typeface="Arial"/>
              </a:rPr>
              <a:t>Primary analysis: intention to treat, with supportive per-protocol analysis.</a:t>
            </a:r>
          </a:p>
        </p:txBody>
      </p:sp>
      <p:pic>
        <p:nvPicPr>
          <p:cNvPr id="30" name="Picture 29">
            <a:extLst>
              <a:ext uri="{FF2B5EF4-FFF2-40B4-BE49-F238E27FC236}">
                <a16:creationId xmlns:a16="http://schemas.microsoft.com/office/drawing/2014/main" id="{DDE021C9-BC12-4939-B78D-9AFBC8043AAC}"/>
              </a:ext>
            </a:extLst>
          </p:cNvPr>
          <p:cNvPicPr>
            <a:picLocks noChangeAspect="1"/>
          </p:cNvPicPr>
          <p:nvPr/>
        </p:nvPicPr>
        <p:blipFill>
          <a:blip r:embed="rId3"/>
          <a:stretch/>
        </p:blipFill>
        <p:spPr>
          <a:xfrm>
            <a:off x="338320" y="6419850"/>
            <a:ext cx="609236" cy="352425"/>
          </a:xfrm>
          <a:prstGeom prst="rect">
            <a:avLst/>
          </a:prstGeom>
        </p:spPr>
      </p:pic>
      <p:sp>
        <p:nvSpPr>
          <p:cNvPr id="31" name="Footer rule">
            <a:extLst>
              <a:ext uri="{FF2B5EF4-FFF2-40B4-BE49-F238E27FC236}">
                <a16:creationId xmlns:a16="http://schemas.microsoft.com/office/drawing/2014/main" id="{08445990-2AC9-4617-9481-E2EF0385B37B}"/>
              </a:ext>
            </a:extLst>
          </p:cNvPr>
          <p:cNvSpPr>
            <a:spLocks noGrp="1"/>
          </p:cNvSpPr>
          <p:nvPr/>
        </p:nvSpPr>
        <p:spPr>
          <a:xfrm>
            <a:off x="1381125" y="6781800"/>
            <a:ext cx="10810875" cy="76200"/>
          </a:xfrm>
          <a:prstGeom prst="rect">
            <a:avLst/>
          </a:prstGeom>
          <a:solidFill>
            <a:srgbClr val="060D47"/>
          </a:solidFill>
          <a:ln w="0">
            <a:noFill/>
            <a:prstDash val="solid"/>
          </a:ln>
        </p:spPr>
      </p:sp>
    </p:spTree>
    <p:extLst>
      <p:ext uri="{BB962C8B-B14F-4D97-AF65-F5344CB8AC3E}">
        <p14:creationId xmlns:p14="http://schemas.microsoft.com/office/powerpoint/2010/main" val="1669749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79E8F151-C5C7-E57D-F1B0-BFD4966DB351}"/>
              </a:ext>
            </a:extLst>
          </p:cNvPr>
          <p:cNvSpPr txBox="1">
            <a:spLocks/>
          </p:cNvSpPr>
          <p:nvPr/>
        </p:nvSpPr>
        <p:spPr>
          <a:xfrm>
            <a:off x="263524" y="1952625"/>
            <a:ext cx="7416000" cy="830997"/>
          </a:xfrm>
          <a:prstGeom prst="rect">
            <a:avLst/>
          </a:prstGeom>
          <a:noFill/>
        </p:spPr>
        <p:txBody>
          <a:bodyPr vert="horz" lIns="0" tIns="0" rIns="0" bIns="0" rtlCol="0">
            <a:spAutoFit/>
          </a:bodyPr>
          <a:lstStyle>
            <a:lvl1pPr marL="0" indent="0" algn="l" defTabSz="914400" rtl="0" eaLnBrk="1" latinLnBrk="0" hangingPunct="1">
              <a:lnSpc>
                <a:spcPct val="90000"/>
              </a:lnSpc>
              <a:spcBef>
                <a:spcPts val="0"/>
              </a:spcBef>
              <a:buFontTx/>
              <a:buNone/>
              <a:defRPr sz="6000" b="1" kern="1200">
                <a:solidFill>
                  <a:schemeClr val="bg1"/>
                </a:solidFill>
                <a:latin typeface="+mn-lt"/>
                <a:ea typeface="+mn-ea"/>
                <a:cs typeface="+mn-cs"/>
              </a:defRPr>
            </a:lvl1pPr>
            <a:lvl2pPr marL="457200" indent="0" algn="l" defTabSz="914400" rtl="0" eaLnBrk="1" latinLnBrk="0" hangingPunct="1">
              <a:lnSpc>
                <a:spcPts val="90"/>
              </a:lnSpc>
              <a:spcBef>
                <a:spcPts val="0"/>
              </a:spcBef>
              <a:buFontTx/>
              <a:buNone/>
              <a:defRPr sz="2400" kern="1200">
                <a:solidFill>
                  <a:schemeClr val="accent1"/>
                </a:solidFill>
                <a:latin typeface="+mn-lt"/>
                <a:ea typeface="+mn-ea"/>
                <a:cs typeface="+mn-cs"/>
              </a:defRPr>
            </a:lvl2pPr>
            <a:lvl3pPr marL="914400" indent="0" algn="l" defTabSz="914400" rtl="0" eaLnBrk="1" latinLnBrk="0" hangingPunct="1">
              <a:lnSpc>
                <a:spcPts val="90"/>
              </a:lnSpc>
              <a:spcBef>
                <a:spcPts val="0"/>
              </a:spcBef>
              <a:buFontTx/>
              <a:buNone/>
              <a:defRPr sz="2000" kern="1200">
                <a:solidFill>
                  <a:schemeClr val="accent1"/>
                </a:solidFill>
                <a:latin typeface="+mn-lt"/>
                <a:ea typeface="+mn-ea"/>
                <a:cs typeface="+mn-cs"/>
              </a:defRPr>
            </a:lvl3pPr>
            <a:lvl4pPr marL="1371600" indent="0" algn="l" defTabSz="914400" rtl="0" eaLnBrk="1" latinLnBrk="0" hangingPunct="1">
              <a:lnSpc>
                <a:spcPts val="90"/>
              </a:lnSpc>
              <a:spcBef>
                <a:spcPts val="0"/>
              </a:spcBef>
              <a:buFontTx/>
              <a:buNone/>
              <a:defRPr sz="1800" kern="1200">
                <a:solidFill>
                  <a:schemeClr val="accent1"/>
                </a:solidFill>
                <a:latin typeface="+mn-lt"/>
                <a:ea typeface="+mn-ea"/>
                <a:cs typeface="+mn-cs"/>
              </a:defRPr>
            </a:lvl4pPr>
            <a:lvl5pPr marL="1828800" indent="0" algn="l" defTabSz="914400" rtl="0" eaLnBrk="1" latinLnBrk="0" hangingPunct="1">
              <a:lnSpc>
                <a:spcPts val="90"/>
              </a:lnSpc>
              <a:spcBef>
                <a:spcPts val="0"/>
              </a:spcBef>
              <a:buFontTx/>
              <a:buNone/>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Segoe UI"/>
                <a:ea typeface="+mn-ea"/>
                <a:cs typeface="+mn-cs"/>
              </a:rPr>
              <a:t>Results</a:t>
            </a:r>
            <a:endParaRPr kumimoji="0" lang="en-US" sz="6000" b="1" i="0" u="none" strike="noStrike" kern="1200" cap="none" spc="0" normalizeH="0" baseline="0" noProof="0" dirty="0">
              <a:ln>
                <a:noFill/>
              </a:ln>
              <a:solidFill>
                <a:srgbClr val="FFFFFF"/>
              </a:solidFill>
              <a:effectLst/>
              <a:uLnTx/>
              <a:uFillTx/>
              <a:latin typeface="Segoe UI"/>
              <a:ea typeface="+mn-ea"/>
              <a:cs typeface="+mn-cs"/>
            </a:endParaRPr>
          </a:p>
        </p:txBody>
      </p:sp>
      <p:pic>
        <p:nvPicPr>
          <p:cNvPr id="6" name="Picture 5">
            <a:extLst>
              <a:ext uri="{FF2B5EF4-FFF2-40B4-BE49-F238E27FC236}">
                <a16:creationId xmlns:a16="http://schemas.microsoft.com/office/drawing/2014/main" id="{33DB6D2D-2127-7307-CEC2-D9D4414DFD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01143"/>
            <a:ext cx="12192000" cy="837327"/>
          </a:xfrm>
          <a:prstGeom prst="rect">
            <a:avLst/>
          </a:prstGeom>
        </p:spPr>
      </p:pic>
    </p:spTree>
    <p:extLst>
      <p:ext uri="{BB962C8B-B14F-4D97-AF65-F5344CB8AC3E}">
        <p14:creationId xmlns:p14="http://schemas.microsoft.com/office/powerpoint/2010/main" val="350712149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Arrow Connector 36">
            <a:extLst>
              <a:ext uri="{FF2B5EF4-FFF2-40B4-BE49-F238E27FC236}">
                <a16:creationId xmlns:a16="http://schemas.microsoft.com/office/drawing/2014/main" id="{D4E38D31-9FD0-BD38-5834-49BBE86D417F}"/>
              </a:ext>
            </a:extLst>
          </p:cNvPr>
          <p:cNvCxnSpPr>
            <a:cxnSpLocks/>
            <a:stCxn id="42" idx="2"/>
            <a:endCxn id="44" idx="0"/>
          </p:cNvCxnSpPr>
          <p:nvPr/>
        </p:nvCxnSpPr>
        <p:spPr>
          <a:xfrm>
            <a:off x="6203553" y="4167809"/>
            <a:ext cx="0" cy="966885"/>
          </a:xfrm>
          <a:prstGeom prst="straightConnector1">
            <a:avLst/>
          </a:prstGeom>
          <a:noFill/>
          <a:ln w="19050" cap="flat" cmpd="sng" algn="ctr">
            <a:solidFill>
              <a:srgbClr val="D6DEE4">
                <a:lumMod val="75000"/>
              </a:srgbClr>
            </a:solidFill>
            <a:prstDash val="solid"/>
            <a:miter lim="800000"/>
            <a:tailEnd type="triangle" w="lg" len="med"/>
          </a:ln>
          <a:effectLst/>
        </p:spPr>
      </p:cxnSp>
      <p:cxnSp>
        <p:nvCxnSpPr>
          <p:cNvPr id="38" name="Straight Arrow Connector 37">
            <a:extLst>
              <a:ext uri="{FF2B5EF4-FFF2-40B4-BE49-F238E27FC236}">
                <a16:creationId xmlns:a16="http://schemas.microsoft.com/office/drawing/2014/main" id="{B3FF9F78-EC7E-7C52-30ED-3D947AF63D40}"/>
              </a:ext>
            </a:extLst>
          </p:cNvPr>
          <p:cNvCxnSpPr>
            <a:cxnSpLocks/>
          </p:cNvCxnSpPr>
          <p:nvPr/>
        </p:nvCxnSpPr>
        <p:spPr>
          <a:xfrm flipH="1">
            <a:off x="8126427" y="1176381"/>
            <a:ext cx="5939" cy="1975615"/>
          </a:xfrm>
          <a:prstGeom prst="straightConnector1">
            <a:avLst/>
          </a:prstGeom>
          <a:noFill/>
          <a:ln w="19050" cap="flat" cmpd="sng" algn="ctr">
            <a:solidFill>
              <a:srgbClr val="D6DEE4">
                <a:lumMod val="75000"/>
              </a:srgbClr>
            </a:solidFill>
            <a:prstDash val="solid"/>
            <a:miter lim="800000"/>
            <a:tailEnd type="triangle" w="lg" len="med"/>
          </a:ln>
          <a:effectLst/>
        </p:spPr>
      </p:cxnSp>
      <p:sp>
        <p:nvSpPr>
          <p:cNvPr id="39" name="Text Placeholder 3">
            <a:extLst>
              <a:ext uri="{FF2B5EF4-FFF2-40B4-BE49-F238E27FC236}">
                <a16:creationId xmlns:a16="http://schemas.microsoft.com/office/drawing/2014/main" id="{3CDACAC5-5ED1-6060-D4C4-694805B9FC15}"/>
              </a:ext>
            </a:extLst>
          </p:cNvPr>
          <p:cNvSpPr txBox="1">
            <a:spLocks/>
          </p:cNvSpPr>
          <p:nvPr/>
        </p:nvSpPr>
        <p:spPr>
          <a:xfrm>
            <a:off x="251578" y="451996"/>
            <a:ext cx="3600001" cy="2700000"/>
          </a:xfrm>
          <a:prstGeom prst="rect">
            <a:avLst/>
          </a:prstGeom>
          <a:noFill/>
        </p:spPr>
        <p:txBody>
          <a:bodyPr vert="horz" lIns="0" tIns="0" rIns="0" bIns="0" rtlCol="0" anchor="t">
            <a:noAutofit/>
          </a:bodyPr>
          <a:lstStyle>
            <a:lvl1pPr marL="0" indent="0" algn="l" defTabSz="914400" rtl="0" eaLnBrk="1" latinLnBrk="0" hangingPunct="1">
              <a:lnSpc>
                <a:spcPct val="100000"/>
              </a:lnSpc>
              <a:spcBef>
                <a:spcPts val="0"/>
              </a:spcBef>
              <a:buFontTx/>
              <a:buNone/>
              <a:defRPr lang="en-US" sz="3200" b="1" kern="1200" dirty="0">
                <a:solidFill>
                  <a:schemeClr val="accent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022A48"/>
                </a:solidFill>
                <a:effectLst/>
                <a:uLnTx/>
                <a:uFillTx/>
                <a:latin typeface="Segoe UI"/>
                <a:ea typeface="+mn-ea"/>
                <a:cs typeface="+mn-cs"/>
              </a:rPr>
              <a:t>Enrollment, randomization, and follow-up</a:t>
            </a:r>
            <a:endParaRPr kumimoji="0" lang="en-GB" sz="3200" b="1" i="0" u="none" strike="noStrike" kern="1200" cap="none" spc="0" normalizeH="0" baseline="0" noProof="0" dirty="0">
              <a:ln>
                <a:noFill/>
              </a:ln>
              <a:solidFill>
                <a:srgbClr val="022A48"/>
              </a:solidFill>
              <a:effectLst/>
              <a:uLnTx/>
              <a:uFillTx/>
              <a:latin typeface="Segoe UI"/>
              <a:ea typeface="+mn-ea"/>
              <a:cs typeface="+mn-cs"/>
            </a:endParaRPr>
          </a:p>
        </p:txBody>
      </p:sp>
      <p:sp>
        <p:nvSpPr>
          <p:cNvPr id="40" name="TextBox 39">
            <a:extLst>
              <a:ext uri="{FF2B5EF4-FFF2-40B4-BE49-F238E27FC236}">
                <a16:creationId xmlns:a16="http://schemas.microsoft.com/office/drawing/2014/main" id="{9EDE6F1F-0D63-20DB-B96C-7F47622EF78E}"/>
              </a:ext>
            </a:extLst>
          </p:cNvPr>
          <p:cNvSpPr txBox="1"/>
          <p:nvPr/>
        </p:nvSpPr>
        <p:spPr>
          <a:xfrm>
            <a:off x="4739442" y="436464"/>
            <a:ext cx="6851479" cy="718043"/>
          </a:xfrm>
          <a:prstGeom prst="roundRect">
            <a:avLst>
              <a:gd name="adj" fmla="val 20296"/>
            </a:avLst>
          </a:prstGeom>
          <a:solidFill>
            <a:srgbClr val="022A48"/>
          </a:solidFill>
        </p:spPr>
        <p:txBody>
          <a:bodyPr wrap="square" lIns="108000" tIns="72000" rIns="108000" bIns="72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Segoe UI"/>
              </a:rPr>
              <a:t> 1624 patients were assessed for eligibility from March 2022 through August 2025 </a:t>
            </a:r>
          </a:p>
        </p:txBody>
      </p:sp>
      <p:sp>
        <p:nvSpPr>
          <p:cNvPr id="41" name="TextBox 40">
            <a:extLst>
              <a:ext uri="{FF2B5EF4-FFF2-40B4-BE49-F238E27FC236}">
                <a16:creationId xmlns:a16="http://schemas.microsoft.com/office/drawing/2014/main" id="{B3BCFC0E-2990-5A77-092A-8A2F7E29BF8B}"/>
              </a:ext>
            </a:extLst>
          </p:cNvPr>
          <p:cNvSpPr txBox="1"/>
          <p:nvPr/>
        </p:nvSpPr>
        <p:spPr>
          <a:xfrm>
            <a:off x="6203552" y="2157859"/>
            <a:ext cx="3845750" cy="730380"/>
          </a:xfrm>
          <a:prstGeom prst="roundRect">
            <a:avLst>
              <a:gd name="adj" fmla="val 22111"/>
            </a:avLst>
          </a:prstGeom>
          <a:solidFill>
            <a:srgbClr val="022A48"/>
          </a:solidFill>
        </p:spPr>
        <p:txBody>
          <a:bodyPr wrap="square" lIns="108000" tIns="72000" rIns="108000" bIns="72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Segoe UI"/>
              </a:rPr>
              <a:t>1105 patients underwent randomization</a:t>
            </a:r>
          </a:p>
        </p:txBody>
      </p:sp>
      <p:sp>
        <p:nvSpPr>
          <p:cNvPr id="42" name="TextBox 41">
            <a:extLst>
              <a:ext uri="{FF2B5EF4-FFF2-40B4-BE49-F238E27FC236}">
                <a16:creationId xmlns:a16="http://schemas.microsoft.com/office/drawing/2014/main" id="{B84AC75D-D12A-FA5F-1276-76227B750FDD}"/>
              </a:ext>
            </a:extLst>
          </p:cNvPr>
          <p:cNvSpPr txBox="1"/>
          <p:nvPr/>
        </p:nvSpPr>
        <p:spPr>
          <a:xfrm>
            <a:off x="4614068" y="3462104"/>
            <a:ext cx="3178969" cy="705705"/>
          </a:xfrm>
          <a:prstGeom prst="roundRect">
            <a:avLst/>
          </a:prstGeom>
          <a:solidFill>
            <a:srgbClr val="84D9E3">
              <a:lumMod val="75000"/>
            </a:srgbClr>
          </a:solidFill>
        </p:spPr>
        <p:txBody>
          <a:bodyPr wrap="square" lIns="108000" tIns="72000" rIns="108000" bIns="72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Segoe UI"/>
              </a:rPr>
              <a:t>556 patients were allocated to </a:t>
            </a:r>
            <a:br>
              <a:rPr kumimoji="0" lang="en-GB" sz="1600" b="1" i="0" u="none" strike="noStrike" kern="0" cap="none" spc="0" normalizeH="0" baseline="0" noProof="0" dirty="0">
                <a:ln>
                  <a:noFill/>
                </a:ln>
                <a:solidFill>
                  <a:srgbClr val="FFFFFF"/>
                </a:solidFill>
                <a:effectLst/>
                <a:uLnTx/>
                <a:uFillTx/>
                <a:latin typeface="Segoe UI"/>
              </a:rPr>
            </a:br>
            <a:r>
              <a:rPr kumimoji="0" lang="en-GB" sz="1600" b="1" i="0" u="none" strike="noStrike" kern="0" cap="none" spc="0" normalizeH="0" baseline="0" noProof="0" dirty="0">
                <a:ln>
                  <a:noFill/>
                </a:ln>
                <a:solidFill>
                  <a:srgbClr val="FFFFFF"/>
                </a:solidFill>
                <a:effectLst/>
                <a:uLnTx/>
                <a:uFillTx/>
                <a:latin typeface="Segoe UI"/>
              </a:rPr>
              <a:t>CT-guided PCI strategy</a:t>
            </a:r>
          </a:p>
        </p:txBody>
      </p:sp>
      <p:sp>
        <p:nvSpPr>
          <p:cNvPr id="43" name="TextBox 42">
            <a:extLst>
              <a:ext uri="{FF2B5EF4-FFF2-40B4-BE49-F238E27FC236}">
                <a16:creationId xmlns:a16="http://schemas.microsoft.com/office/drawing/2014/main" id="{DD976393-D41C-A449-AF90-16F627E74072}"/>
              </a:ext>
            </a:extLst>
          </p:cNvPr>
          <p:cNvSpPr txBox="1"/>
          <p:nvPr/>
        </p:nvSpPr>
        <p:spPr>
          <a:xfrm>
            <a:off x="5510118" y="4384458"/>
            <a:ext cx="1386868" cy="497011"/>
          </a:xfrm>
          <a:prstGeom prst="roundRect">
            <a:avLst>
              <a:gd name="adj" fmla="val 15768"/>
            </a:avLst>
          </a:prstGeom>
          <a:solidFill>
            <a:srgbClr val="D6DEE4"/>
          </a:solidFill>
          <a:ln>
            <a:solidFill>
              <a:srgbClr val="D6DEE4">
                <a:lumMod val="75000"/>
              </a:srgbClr>
            </a:solidFill>
          </a:ln>
        </p:spPr>
        <p:txBody>
          <a:bodyPr wrap="square" lIns="108000" tIns="72000" rIns="108000" bIns="72000" numCol="1"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22A48"/>
                </a:solidFill>
                <a:effectLst/>
                <a:uLnTx/>
                <a:uFillTx/>
                <a:latin typeface="Segoe UI"/>
              </a:rPr>
              <a:t>6 Withdrew consent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22A48"/>
                </a:solidFill>
                <a:effectLst/>
                <a:uLnTx/>
                <a:uFillTx/>
                <a:latin typeface="Segoe UI"/>
              </a:rPr>
              <a:t>2 Lost to follow-up</a:t>
            </a:r>
          </a:p>
        </p:txBody>
      </p:sp>
      <p:sp>
        <p:nvSpPr>
          <p:cNvPr id="44" name="TextBox 43">
            <a:extLst>
              <a:ext uri="{FF2B5EF4-FFF2-40B4-BE49-F238E27FC236}">
                <a16:creationId xmlns:a16="http://schemas.microsoft.com/office/drawing/2014/main" id="{8AEAAB22-9870-A88E-99FD-EC91F954C2B2}"/>
              </a:ext>
            </a:extLst>
          </p:cNvPr>
          <p:cNvSpPr txBox="1"/>
          <p:nvPr/>
        </p:nvSpPr>
        <p:spPr>
          <a:xfrm>
            <a:off x="4614068" y="5134694"/>
            <a:ext cx="3178969" cy="705705"/>
          </a:xfrm>
          <a:prstGeom prst="roundRect">
            <a:avLst/>
          </a:prstGeom>
          <a:solidFill>
            <a:srgbClr val="84D9E3">
              <a:lumMod val="75000"/>
            </a:srgbClr>
          </a:solidFill>
        </p:spPr>
        <p:txBody>
          <a:bodyPr wrap="square" lIns="108000" tIns="72000" rIns="108000" bIns="72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Segoe UI"/>
              </a:rPr>
              <a:t>548 (98.6%) patients completed 1-year follow-up</a:t>
            </a:r>
          </a:p>
        </p:txBody>
      </p:sp>
      <p:cxnSp>
        <p:nvCxnSpPr>
          <p:cNvPr id="45" name="Straight Arrow Connector 44">
            <a:extLst>
              <a:ext uri="{FF2B5EF4-FFF2-40B4-BE49-F238E27FC236}">
                <a16:creationId xmlns:a16="http://schemas.microsoft.com/office/drawing/2014/main" id="{CB1B1853-EEB8-CCD5-B439-52C1FF98EC27}"/>
              </a:ext>
            </a:extLst>
          </p:cNvPr>
          <p:cNvCxnSpPr>
            <a:cxnSpLocks/>
          </p:cNvCxnSpPr>
          <p:nvPr/>
        </p:nvCxnSpPr>
        <p:spPr>
          <a:xfrm>
            <a:off x="6203552" y="3253927"/>
            <a:ext cx="0" cy="147600"/>
          </a:xfrm>
          <a:prstGeom prst="straightConnector1">
            <a:avLst/>
          </a:prstGeom>
          <a:noFill/>
          <a:ln w="19050" cap="flat" cmpd="sng" algn="ctr">
            <a:solidFill>
              <a:srgbClr val="D6DEE4">
                <a:lumMod val="75000"/>
              </a:srgbClr>
            </a:solidFill>
            <a:prstDash val="solid"/>
            <a:miter lim="800000"/>
            <a:tailEnd type="triangle" w="lg" len="med"/>
          </a:ln>
          <a:effectLst/>
        </p:spPr>
      </p:cxnSp>
      <p:cxnSp>
        <p:nvCxnSpPr>
          <p:cNvPr id="46" name="Straight Arrow Connector 45">
            <a:extLst>
              <a:ext uri="{FF2B5EF4-FFF2-40B4-BE49-F238E27FC236}">
                <a16:creationId xmlns:a16="http://schemas.microsoft.com/office/drawing/2014/main" id="{2F8B3D80-F30E-F541-7BBA-E9BA2B2299E4}"/>
              </a:ext>
            </a:extLst>
          </p:cNvPr>
          <p:cNvCxnSpPr>
            <a:cxnSpLocks/>
          </p:cNvCxnSpPr>
          <p:nvPr/>
        </p:nvCxnSpPr>
        <p:spPr>
          <a:xfrm flipH="1">
            <a:off x="6203552" y="3253927"/>
            <a:ext cx="3857626" cy="0"/>
          </a:xfrm>
          <a:prstGeom prst="straightConnector1">
            <a:avLst/>
          </a:prstGeom>
          <a:noFill/>
          <a:ln w="19050" cap="flat" cmpd="sng" algn="ctr">
            <a:solidFill>
              <a:srgbClr val="D6DEE4">
                <a:lumMod val="75000"/>
              </a:srgbClr>
            </a:solidFill>
            <a:prstDash val="solid"/>
            <a:miter lim="800000"/>
            <a:tailEnd type="none" w="lg" len="med"/>
          </a:ln>
          <a:effectLst/>
        </p:spPr>
      </p:cxnSp>
      <p:cxnSp>
        <p:nvCxnSpPr>
          <p:cNvPr id="47" name="Straight Arrow Connector 46">
            <a:extLst>
              <a:ext uri="{FF2B5EF4-FFF2-40B4-BE49-F238E27FC236}">
                <a16:creationId xmlns:a16="http://schemas.microsoft.com/office/drawing/2014/main" id="{A77382C4-BC1F-1227-01F3-A036D943DE90}"/>
              </a:ext>
            </a:extLst>
          </p:cNvPr>
          <p:cNvCxnSpPr>
            <a:cxnSpLocks/>
            <a:stCxn id="48" idx="2"/>
            <a:endCxn id="50" idx="0"/>
          </p:cNvCxnSpPr>
          <p:nvPr/>
        </p:nvCxnSpPr>
        <p:spPr>
          <a:xfrm>
            <a:off x="10061179" y="4167809"/>
            <a:ext cx="0" cy="966885"/>
          </a:xfrm>
          <a:prstGeom prst="straightConnector1">
            <a:avLst/>
          </a:prstGeom>
          <a:noFill/>
          <a:ln w="19050" cap="flat" cmpd="sng" algn="ctr">
            <a:solidFill>
              <a:srgbClr val="D6DEE4">
                <a:lumMod val="75000"/>
              </a:srgbClr>
            </a:solidFill>
            <a:prstDash val="solid"/>
            <a:miter lim="800000"/>
            <a:tailEnd type="triangle" w="lg" len="med"/>
          </a:ln>
          <a:effectLst/>
        </p:spPr>
      </p:cxnSp>
      <p:sp>
        <p:nvSpPr>
          <p:cNvPr id="48" name="TextBox 47">
            <a:extLst>
              <a:ext uri="{FF2B5EF4-FFF2-40B4-BE49-F238E27FC236}">
                <a16:creationId xmlns:a16="http://schemas.microsoft.com/office/drawing/2014/main" id="{2D5B454D-59FA-EA2D-BF42-525E972B2015}"/>
              </a:ext>
            </a:extLst>
          </p:cNvPr>
          <p:cNvSpPr txBox="1"/>
          <p:nvPr/>
        </p:nvSpPr>
        <p:spPr>
          <a:xfrm>
            <a:off x="8471694" y="3462104"/>
            <a:ext cx="3178969" cy="705705"/>
          </a:xfrm>
          <a:prstGeom prst="roundRect">
            <a:avLst/>
          </a:prstGeom>
          <a:solidFill>
            <a:srgbClr val="FF3A4D"/>
          </a:solidFill>
        </p:spPr>
        <p:txBody>
          <a:bodyPr wrap="square" lIns="108000" tIns="72000" rIns="108000" bIns="72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Segoe UI"/>
              </a:rPr>
              <a:t>549 patients were allocated to </a:t>
            </a:r>
            <a:br>
              <a:rPr kumimoji="0" lang="en-GB" sz="1600" b="1" i="0" u="none" strike="noStrike" kern="0" cap="none" spc="0" normalizeH="0" baseline="0" noProof="0" dirty="0">
                <a:ln>
                  <a:noFill/>
                </a:ln>
                <a:solidFill>
                  <a:srgbClr val="FFFFFF"/>
                </a:solidFill>
                <a:effectLst/>
                <a:uLnTx/>
                <a:uFillTx/>
                <a:latin typeface="Segoe UI"/>
              </a:rPr>
            </a:br>
            <a:r>
              <a:rPr kumimoji="0" lang="en-GB" sz="1600" b="1" i="0" u="none" strike="noStrike" kern="0" cap="none" spc="0" normalizeH="0" baseline="0" noProof="0" dirty="0">
                <a:ln>
                  <a:noFill/>
                </a:ln>
                <a:solidFill>
                  <a:srgbClr val="FFFFFF"/>
                </a:solidFill>
                <a:effectLst/>
                <a:uLnTx/>
                <a:uFillTx/>
                <a:latin typeface="Segoe UI"/>
              </a:rPr>
              <a:t>IVUS-guided strategy</a:t>
            </a:r>
          </a:p>
        </p:txBody>
      </p:sp>
      <p:sp>
        <p:nvSpPr>
          <p:cNvPr id="49" name="TextBox 48">
            <a:extLst>
              <a:ext uri="{FF2B5EF4-FFF2-40B4-BE49-F238E27FC236}">
                <a16:creationId xmlns:a16="http://schemas.microsoft.com/office/drawing/2014/main" id="{89343F7E-3E60-37A6-B9F7-6A533FFED6CB}"/>
              </a:ext>
            </a:extLst>
          </p:cNvPr>
          <p:cNvSpPr txBox="1"/>
          <p:nvPr/>
        </p:nvSpPr>
        <p:spPr>
          <a:xfrm>
            <a:off x="9367744" y="4384458"/>
            <a:ext cx="1386868" cy="328240"/>
          </a:xfrm>
          <a:prstGeom prst="roundRect">
            <a:avLst>
              <a:gd name="adj" fmla="val 15768"/>
            </a:avLst>
          </a:prstGeom>
          <a:solidFill>
            <a:srgbClr val="D6DEE4"/>
          </a:solidFill>
          <a:ln>
            <a:solidFill>
              <a:srgbClr val="D6DEE4">
                <a:lumMod val="75000"/>
              </a:srgbClr>
            </a:solidFill>
          </a:ln>
        </p:spPr>
        <p:txBody>
          <a:bodyPr wrap="square" lIns="108000" tIns="72000" rIns="108000" bIns="72000" numCol="1"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22A48"/>
                </a:solidFill>
                <a:effectLst/>
                <a:uLnTx/>
                <a:uFillTx/>
                <a:latin typeface="Segoe UI"/>
              </a:rPr>
              <a:t>4 Withdrew consent</a:t>
            </a:r>
          </a:p>
        </p:txBody>
      </p:sp>
      <p:sp>
        <p:nvSpPr>
          <p:cNvPr id="50" name="TextBox 49">
            <a:extLst>
              <a:ext uri="{FF2B5EF4-FFF2-40B4-BE49-F238E27FC236}">
                <a16:creationId xmlns:a16="http://schemas.microsoft.com/office/drawing/2014/main" id="{6FD9F838-AEB6-CA0C-F6AF-845B6B0CD381}"/>
              </a:ext>
            </a:extLst>
          </p:cNvPr>
          <p:cNvSpPr txBox="1"/>
          <p:nvPr/>
        </p:nvSpPr>
        <p:spPr>
          <a:xfrm>
            <a:off x="8471694" y="5134694"/>
            <a:ext cx="3178969" cy="705705"/>
          </a:xfrm>
          <a:prstGeom prst="roundRect">
            <a:avLst/>
          </a:prstGeom>
          <a:solidFill>
            <a:srgbClr val="FF3A4D"/>
          </a:solidFill>
        </p:spPr>
        <p:txBody>
          <a:bodyPr wrap="square" lIns="108000" tIns="72000" rIns="108000" bIns="72000"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FFFFFF"/>
                </a:solidFill>
                <a:effectLst/>
                <a:uLnTx/>
                <a:uFillTx/>
                <a:latin typeface="Segoe UI"/>
              </a:rPr>
              <a:t>545 (99.3%) patients completed 1-year follow-up</a:t>
            </a:r>
          </a:p>
        </p:txBody>
      </p:sp>
      <p:cxnSp>
        <p:nvCxnSpPr>
          <p:cNvPr id="51" name="Straight Arrow Connector 50">
            <a:extLst>
              <a:ext uri="{FF2B5EF4-FFF2-40B4-BE49-F238E27FC236}">
                <a16:creationId xmlns:a16="http://schemas.microsoft.com/office/drawing/2014/main" id="{50887427-2E84-81BF-D158-EC1F9A5AA422}"/>
              </a:ext>
            </a:extLst>
          </p:cNvPr>
          <p:cNvCxnSpPr>
            <a:cxnSpLocks/>
          </p:cNvCxnSpPr>
          <p:nvPr/>
        </p:nvCxnSpPr>
        <p:spPr>
          <a:xfrm>
            <a:off x="10061178" y="3253927"/>
            <a:ext cx="0" cy="147600"/>
          </a:xfrm>
          <a:prstGeom prst="straightConnector1">
            <a:avLst/>
          </a:prstGeom>
          <a:noFill/>
          <a:ln w="19050" cap="flat" cmpd="sng" algn="ctr">
            <a:solidFill>
              <a:srgbClr val="D6DEE4">
                <a:lumMod val="75000"/>
              </a:srgbClr>
            </a:solidFill>
            <a:prstDash val="solid"/>
            <a:miter lim="800000"/>
            <a:tailEnd type="triangle" w="lg" len="med"/>
          </a:ln>
          <a:effectLst/>
        </p:spPr>
      </p:cxnSp>
      <p:sp>
        <p:nvSpPr>
          <p:cNvPr id="52" name="TextBox 51">
            <a:extLst>
              <a:ext uri="{FF2B5EF4-FFF2-40B4-BE49-F238E27FC236}">
                <a16:creationId xmlns:a16="http://schemas.microsoft.com/office/drawing/2014/main" id="{1882917A-373F-A5A5-ACA8-6FA691240C63}"/>
              </a:ext>
            </a:extLst>
          </p:cNvPr>
          <p:cNvSpPr txBox="1"/>
          <p:nvPr/>
        </p:nvSpPr>
        <p:spPr>
          <a:xfrm>
            <a:off x="10213032" y="1511136"/>
            <a:ext cx="1386868" cy="328240"/>
          </a:xfrm>
          <a:prstGeom prst="roundRect">
            <a:avLst>
              <a:gd name="adj" fmla="val 15768"/>
            </a:avLst>
          </a:prstGeom>
          <a:solidFill>
            <a:srgbClr val="D6DEE4"/>
          </a:solidFill>
          <a:ln>
            <a:solidFill>
              <a:srgbClr val="D6DEE4">
                <a:lumMod val="75000"/>
              </a:srgbClr>
            </a:solidFill>
          </a:ln>
        </p:spPr>
        <p:txBody>
          <a:bodyPr wrap="square" lIns="108000" tIns="72000" rIns="108000" bIns="72000" numCol="1"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srgbClr val="022A48"/>
                </a:solidFill>
                <a:effectLst/>
                <a:uLnTx/>
                <a:uFillTx/>
                <a:latin typeface="Segoe UI"/>
              </a:rPr>
              <a:t>519 screen failures</a:t>
            </a:r>
          </a:p>
        </p:txBody>
      </p:sp>
      <p:cxnSp>
        <p:nvCxnSpPr>
          <p:cNvPr id="53" name="Straight Arrow Connector 52">
            <a:extLst>
              <a:ext uri="{FF2B5EF4-FFF2-40B4-BE49-F238E27FC236}">
                <a16:creationId xmlns:a16="http://schemas.microsoft.com/office/drawing/2014/main" id="{A0CF2A84-301A-CC97-51C4-D33CD3DBE996}"/>
              </a:ext>
            </a:extLst>
          </p:cNvPr>
          <p:cNvCxnSpPr>
            <a:cxnSpLocks/>
          </p:cNvCxnSpPr>
          <p:nvPr/>
        </p:nvCxnSpPr>
        <p:spPr>
          <a:xfrm flipH="1">
            <a:off x="8132365" y="1675256"/>
            <a:ext cx="2071688" cy="0"/>
          </a:xfrm>
          <a:prstGeom prst="straightConnector1">
            <a:avLst/>
          </a:prstGeom>
          <a:noFill/>
          <a:ln w="19050" cap="flat" cmpd="sng" algn="ctr">
            <a:solidFill>
              <a:srgbClr val="D6DEE4">
                <a:lumMod val="75000"/>
              </a:srgbClr>
            </a:solidFill>
            <a:prstDash val="solid"/>
            <a:miter lim="800000"/>
            <a:tailEnd type="none" w="lg" len="med"/>
          </a:ln>
          <a:effectLst/>
        </p:spPr>
      </p:cxnSp>
    </p:spTree>
    <p:extLst>
      <p:ext uri="{BB962C8B-B14F-4D97-AF65-F5344CB8AC3E}">
        <p14:creationId xmlns:p14="http://schemas.microsoft.com/office/powerpoint/2010/main" val="3876893119"/>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04A556CC-DC35-62D0-96FD-EDE2E06C2D63}"/>
              </a:ext>
            </a:extLst>
          </p:cNvPr>
          <p:cNvSpPr>
            <a:spLocks noGrp="1"/>
          </p:cNvSpPr>
          <p:nvPr/>
        </p:nvSpPr>
        <p:spPr>
          <a:xfrm>
            <a:off x="419100" y="266700"/>
            <a:ext cx="11334750" cy="542925"/>
          </a:xfrm>
          <a:prstGeom prst="rect">
            <a:avLst/>
          </a:prstGeom>
          <a:noFill/>
          <a:ln w="0">
            <a:noFill/>
            <a:prstDash val="solid"/>
          </a:ln>
        </p:spPr>
        <p:txBody>
          <a:bodyPr lIns="0" tIns="0" rIns="0" bIns="0"/>
          <a:lstStyle>
            <a:defPPr>
              <a:defRPr sz="3225" b="1">
                <a:solidFill>
                  <a:srgbClr val="052A42"/>
                </a:solidFill>
                <a:latin typeface="Arial"/>
                <a:ea typeface="Arial"/>
                <a:cs typeface="Arial"/>
              </a:defRPr>
            </a:defPPr>
            <a:lvl1pPr>
              <a:defRPr sz="3225" b="1">
                <a:solidFill>
                  <a:srgbClr val="052A42"/>
                </a:solidFill>
                <a:latin typeface="Arial"/>
                <a:ea typeface="Arial"/>
                <a:cs typeface="Arial"/>
              </a:defRPr>
            </a:lvl1pPr>
            <a:lvl2pPr>
              <a:defRPr sz="3225" b="1">
                <a:solidFill>
                  <a:srgbClr val="052A42"/>
                </a:solidFill>
                <a:latin typeface="Arial"/>
                <a:ea typeface="Arial"/>
                <a:cs typeface="Arial"/>
              </a:defRPr>
            </a:lvl2pPr>
            <a:lvl3pPr>
              <a:defRPr sz="3225" b="1">
                <a:solidFill>
                  <a:srgbClr val="052A42"/>
                </a:solidFill>
                <a:latin typeface="Arial"/>
                <a:ea typeface="Arial"/>
                <a:cs typeface="Arial"/>
              </a:defRPr>
            </a:lvl3pPr>
            <a:lvl4pPr>
              <a:defRPr sz="3225" b="1">
                <a:solidFill>
                  <a:srgbClr val="052A42"/>
                </a:solidFill>
                <a:latin typeface="Arial"/>
                <a:ea typeface="Arial"/>
                <a:cs typeface="Arial"/>
              </a:defRPr>
            </a:lvl4pPr>
            <a:lvl5pPr>
              <a:defRPr sz="3225" b="1">
                <a:solidFill>
                  <a:srgbClr val="052A42"/>
                </a:solidFill>
                <a:latin typeface="Arial"/>
                <a:ea typeface="Arial"/>
                <a:cs typeface="Arial"/>
              </a:defRPr>
            </a:lvl5pPr>
            <a:lvl6pPr>
              <a:defRPr sz="3225" b="1">
                <a:solidFill>
                  <a:srgbClr val="052A42"/>
                </a:solidFill>
                <a:latin typeface="Arial"/>
                <a:ea typeface="Arial"/>
                <a:cs typeface="Arial"/>
              </a:defRPr>
            </a:lvl6pPr>
            <a:lvl7pPr>
              <a:defRPr sz="3225" b="1">
                <a:solidFill>
                  <a:srgbClr val="052A42"/>
                </a:solidFill>
                <a:latin typeface="Arial"/>
                <a:ea typeface="Arial"/>
                <a:cs typeface="Arial"/>
              </a:defRPr>
            </a:lvl7pPr>
            <a:lvl8pPr>
              <a:defRPr sz="3225" b="1">
                <a:solidFill>
                  <a:srgbClr val="052A42"/>
                </a:solidFill>
                <a:latin typeface="Arial"/>
                <a:ea typeface="Arial"/>
                <a:cs typeface="Arial"/>
              </a:defRPr>
            </a:lvl8pPr>
            <a:lvl9pPr>
              <a:defRPr sz="3225" b="1">
                <a:solidFill>
                  <a:srgbClr val="052A42"/>
                </a:solidFill>
                <a:latin typeface="Arial"/>
                <a:ea typeface="Arial"/>
                <a:cs typeface="Arial"/>
              </a:defRPr>
            </a:lvl9pPr>
          </a:lstStyle>
          <a:p>
            <a:pPr>
              <a:defRPr sz="3225" b="1">
                <a:solidFill>
                  <a:srgbClr val="052A42"/>
                </a:solidFill>
                <a:latin typeface="Arial"/>
                <a:ea typeface="Arial"/>
                <a:cs typeface="Arial"/>
              </a:defRPr>
            </a:pPr>
            <a:r>
              <a:rPr lang="en-US" dirty="0"/>
              <a:t>B</a:t>
            </a:r>
            <a:r>
              <a:rPr sz="3225" b="1" dirty="0">
                <a:solidFill>
                  <a:srgbClr val="052A42"/>
                </a:solidFill>
                <a:latin typeface="Arial"/>
                <a:ea typeface="Arial"/>
                <a:cs typeface="Arial"/>
              </a:rPr>
              <a:t>aseline characteristics</a:t>
            </a:r>
          </a:p>
        </p:txBody>
      </p:sp>
      <p:graphicFrame>
        <p:nvGraphicFramePr>
          <p:cNvPr id="8" name="Table 7">
            <a:extLst>
              <a:ext uri="{FF2B5EF4-FFF2-40B4-BE49-F238E27FC236}">
                <a16:creationId xmlns:a16="http://schemas.microsoft.com/office/drawing/2014/main" id="{44A64685-EE8C-FB45-9D4B-78F692539FA9}"/>
              </a:ext>
            </a:extLst>
          </p:cNvPr>
          <p:cNvGraphicFramePr/>
          <p:nvPr>
            <p:extLst>
              <p:ext uri="{D42A27DB-BD31-4B8C-83A1-F6EECF244321}">
                <p14:modId xmlns:p14="http://schemas.microsoft.com/office/powerpoint/2010/main" val="709563926"/>
              </p:ext>
            </p:extLst>
          </p:nvPr>
        </p:nvGraphicFramePr>
        <p:xfrm>
          <a:off x="419100" y="875474"/>
          <a:ext cx="11353800" cy="5259705"/>
        </p:xfrm>
        <a:graphic>
          <a:graphicData uri="http://schemas.openxmlformats.org/drawingml/2006/table">
            <a:tbl>
              <a:tblPr/>
              <a:tblGrid>
                <a:gridCol w="5695950">
                  <a:extLst>
                    <a:ext uri="{9D8B030D-6E8A-4147-A177-3AD203B41FA5}">
                      <a16:colId xmlns:a16="http://schemas.microsoft.com/office/drawing/2014/main" val="20000"/>
                    </a:ext>
                  </a:extLst>
                </a:gridCol>
                <a:gridCol w="2828925">
                  <a:extLst>
                    <a:ext uri="{9D8B030D-6E8A-4147-A177-3AD203B41FA5}">
                      <a16:colId xmlns:a16="http://schemas.microsoft.com/office/drawing/2014/main" val="20001"/>
                    </a:ext>
                  </a:extLst>
                </a:gridCol>
                <a:gridCol w="2828925">
                  <a:extLst>
                    <a:ext uri="{9D8B030D-6E8A-4147-A177-3AD203B41FA5}">
                      <a16:colId xmlns:a16="http://schemas.microsoft.com/office/drawing/2014/main" val="20002"/>
                    </a:ext>
                  </a:extLst>
                </a:gridCol>
              </a:tblGrid>
              <a:tr h="428625">
                <a:tc>
                  <a:txBody>
                    <a:bodyPr/>
                    <a:lstStyle/>
                    <a:p>
                      <a:pPr algn="l"/>
                      <a:r>
                        <a:rPr sz="1725" b="1">
                          <a:solidFill>
                            <a:srgbClr val="FFFFFF"/>
                          </a:solidFill>
                          <a:latin typeface="Arial"/>
                          <a:ea typeface="Arial"/>
                          <a:cs typeface="Arial"/>
                        </a:rPr>
                        <a:t>Characteristic</a:t>
                      </a:r>
                    </a:p>
                  </a:txBody>
                  <a:tcPr>
                    <a:lnL w="0">
                      <a:solidFill>
                        <a:srgbClr val="FFFFFF"/>
                      </a:solidFill>
                      <a:prstDash val="solid"/>
                    </a:lnL>
                    <a:lnR w="0">
                      <a:solidFill>
                        <a:srgbClr val="FFFFFF"/>
                      </a:solidFill>
                      <a:prstDash val="solid"/>
                    </a:lnR>
                    <a:lnT w="0">
                      <a:solidFill>
                        <a:srgbClr val="FFFFFF"/>
                      </a:solidFill>
                      <a:prstDash val="solid"/>
                    </a:lnT>
                    <a:lnB w="0">
                      <a:solidFill>
                        <a:srgbClr val="FFFFFF"/>
                      </a:solidFill>
                      <a:prstDash val="solid"/>
                    </a:lnB>
                    <a:solidFill>
                      <a:srgbClr val="052A42"/>
                    </a:solidFill>
                  </a:tcPr>
                </a:tc>
                <a:tc>
                  <a:txBody>
                    <a:bodyPr/>
                    <a:lstStyle/>
                    <a:p>
                      <a:pPr algn="ctr"/>
                      <a:r>
                        <a:rPr sz="1725" b="1">
                          <a:solidFill>
                            <a:srgbClr val="FFFFFF"/>
                          </a:solidFill>
                          <a:latin typeface="Arial"/>
                          <a:ea typeface="Arial"/>
                          <a:cs typeface="Arial"/>
                        </a:rPr>
                        <a:t>CT guidance (N = 556)</a:t>
                      </a:r>
                    </a:p>
                  </a:txBody>
                  <a:tcPr>
                    <a:lnL w="0" cap="flat" cmpd="sng" algn="ctr">
                      <a:solidFill>
                        <a:srgbClr val="FFFFFF"/>
                      </a:solidFill>
                      <a:prstDash val="solid"/>
                      <a:round/>
                      <a:headEnd type="none" w="med" len="med"/>
                      <a:tailEnd type="none" w="med" len="med"/>
                    </a:lnL>
                    <a:lnR w="0">
                      <a:solidFill>
                        <a:srgbClr val="FFFFFF"/>
                      </a:solidFill>
                      <a:prstDash val="solid"/>
                    </a:lnR>
                    <a:lnT w="0">
                      <a:solidFill>
                        <a:srgbClr val="FFFFFF"/>
                      </a:solidFill>
                      <a:prstDash val="solid"/>
                    </a:lnT>
                    <a:lnB w="0">
                      <a:solidFill>
                        <a:srgbClr val="FFFFFF"/>
                      </a:solidFill>
                      <a:prstDash val="solid"/>
                    </a:lnB>
                    <a:solidFill>
                      <a:srgbClr val="30BACC"/>
                    </a:solidFill>
                  </a:tcPr>
                </a:tc>
                <a:tc>
                  <a:txBody>
                    <a:bodyPr/>
                    <a:lstStyle/>
                    <a:p>
                      <a:pPr algn="ctr"/>
                      <a:r>
                        <a:rPr sz="1725" b="1">
                          <a:solidFill>
                            <a:srgbClr val="FFFFFF"/>
                          </a:solidFill>
                          <a:latin typeface="Arial"/>
                          <a:ea typeface="Arial"/>
                          <a:cs typeface="Arial"/>
                        </a:rPr>
                        <a:t>IVUS guidance (N = 549)</a:t>
                      </a:r>
                    </a:p>
                  </a:txBody>
                  <a:tcPr>
                    <a:lnL w="0" cap="flat" cmpd="sng" algn="ctr">
                      <a:solidFill>
                        <a:srgbClr val="FFFFFF"/>
                      </a:solidFill>
                      <a:prstDash val="solid"/>
                      <a:round/>
                      <a:headEnd type="none" w="med" len="med"/>
                      <a:tailEnd type="none" w="med" len="med"/>
                    </a:lnL>
                    <a:lnR w="0">
                      <a:solidFill>
                        <a:srgbClr val="FFFFFF"/>
                      </a:solidFill>
                      <a:prstDash val="solid"/>
                    </a:lnR>
                    <a:lnT w="0">
                      <a:solidFill>
                        <a:srgbClr val="FFFFFF"/>
                      </a:solidFill>
                      <a:prstDash val="solid"/>
                    </a:lnT>
                    <a:lnB w="0">
                      <a:solidFill>
                        <a:srgbClr val="FFFFFF"/>
                      </a:solidFill>
                      <a:prstDash val="solid"/>
                    </a:lnB>
                    <a:solidFill>
                      <a:srgbClr val="FF3554"/>
                    </a:solidFill>
                  </a:tcPr>
                </a:tc>
                <a:extLst>
                  <a:ext uri="{0D108BD9-81ED-4DB2-BD59-A6C34878D82A}">
                    <a16:rowId xmlns:a16="http://schemas.microsoft.com/office/drawing/2014/main" val="10000"/>
                  </a:ext>
                </a:extLst>
              </a:tr>
              <a:tr h="304800">
                <a:tc gridSpan="3">
                  <a:txBody>
                    <a:bodyPr/>
                    <a:lstStyle/>
                    <a:p>
                      <a:pPr algn="l"/>
                      <a:r>
                        <a:rPr sz="1500" b="1" dirty="0">
                          <a:solidFill>
                            <a:srgbClr val="052A42"/>
                          </a:solidFill>
                          <a:latin typeface="Arial"/>
                          <a:ea typeface="Arial"/>
                          <a:cs typeface="Arial"/>
                        </a:rPr>
                        <a:t>Clinical characteristics</a:t>
                      </a:r>
                    </a:p>
                  </a:txBody>
                  <a:tcP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E3EAF0"/>
                    </a:solidFill>
                  </a:tcPr>
                </a:tc>
                <a:tc hMerge="1">
                  <a:txBody>
                    <a:bodyPr/>
                    <a:lstStyle/>
                    <a:p>
                      <a:endParaRPr/>
                    </a:p>
                  </a:txBody>
                  <a:tcPr>
                    <a:lnR w="0">
                      <a:solidFill>
                        <a:srgbClr val="FFFFFF"/>
                      </a:solidFill>
                      <a:prstDash val="solid"/>
                    </a:lnR>
                    <a:lnB w="0">
                      <a:solidFill>
                        <a:srgbClr val="FFFFFF"/>
                      </a:solidFill>
                      <a:prstDash val="solid"/>
                    </a:lnB>
                    <a:solidFill>
                      <a:srgbClr val="E3EAF0"/>
                    </a:solidFill>
                  </a:tcPr>
                </a:tc>
                <a:tc hMerge="1">
                  <a:txBody>
                    <a:bodyPr/>
                    <a:lstStyle/>
                    <a:p>
                      <a:endParaRPr/>
                    </a:p>
                  </a:txBody>
                  <a:tcPr>
                    <a:lnR w="0">
                      <a:solidFill>
                        <a:srgbClr val="FFFFFF"/>
                      </a:solidFill>
                      <a:prstDash val="solid"/>
                    </a:lnR>
                    <a:lnB w="0">
                      <a:solidFill>
                        <a:srgbClr val="FFFFFF"/>
                      </a:solidFill>
                      <a:prstDash val="solid"/>
                    </a:lnB>
                    <a:solidFill>
                      <a:srgbClr val="E3EAF0"/>
                    </a:solidFill>
                  </a:tcPr>
                </a:tc>
                <a:extLst>
                  <a:ext uri="{0D108BD9-81ED-4DB2-BD59-A6C34878D82A}">
                    <a16:rowId xmlns:a16="http://schemas.microsoft.com/office/drawing/2014/main" val="10001"/>
                  </a:ext>
                </a:extLst>
              </a:tr>
              <a:tr h="381000">
                <a:tc>
                  <a:txBody>
                    <a:bodyPr/>
                    <a:lstStyle/>
                    <a:p>
                      <a:pPr algn="l"/>
                      <a:r>
                        <a:rPr sz="1725" b="0">
                          <a:solidFill>
                            <a:srgbClr val="052A42"/>
                          </a:solidFill>
                          <a:latin typeface="Arial"/>
                          <a:ea typeface="Arial"/>
                          <a:cs typeface="Arial"/>
                        </a:rPr>
                        <a:t>Age, median (IQR), years</a:t>
                      </a:r>
                    </a:p>
                  </a:txBody>
                  <a:tcP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tc>
                  <a:txBody>
                    <a:bodyPr/>
                    <a:lstStyle/>
                    <a:p>
                      <a:pPr algn="ctr"/>
                      <a:r>
                        <a:rPr sz="1725" b="0" dirty="0">
                          <a:solidFill>
                            <a:srgbClr val="052A42"/>
                          </a:solidFill>
                          <a:latin typeface="Arial"/>
                          <a:ea typeface="Arial"/>
                          <a:cs typeface="Arial"/>
                        </a:rPr>
                        <a:t>65 (58–71)</a:t>
                      </a:r>
                    </a:p>
                  </a:txBody>
                  <a:tcPr>
                    <a:lnL w="0" cap="flat" cmpd="sng" algn="ctr">
                      <a:solidFill>
                        <a:srgbClr val="FFFFFF"/>
                      </a:solidFill>
                      <a:prstDash val="solid"/>
                      <a:round/>
                      <a:headEnd type="none" w="med" len="med"/>
                      <a:tailEnd type="none" w="med" len="med"/>
                    </a:lnL>
                    <a:lnR w="0">
                      <a:solidFill>
                        <a:srgbClr val="FFFFFF"/>
                      </a:solidFill>
                      <a:prstDash val="solid"/>
                    </a:lnR>
                    <a:lnT w="12700" cap="flat" cmpd="sng" algn="ctr">
                      <a:solidFill>
                        <a:schemeClr val="tx1"/>
                      </a:solidFill>
                      <a:prstDash val="solid"/>
                      <a:round/>
                      <a:headEnd type="none" w="med" len="med"/>
                      <a:tailEnd type="none" w="med" len="med"/>
                    </a:lnT>
                    <a:lnB w="0">
                      <a:solidFill>
                        <a:srgbClr val="FFFFFF"/>
                      </a:solidFill>
                      <a:prstDash val="solid"/>
                    </a:lnB>
                    <a:solidFill>
                      <a:srgbClr val="F4F6F8"/>
                    </a:solidFill>
                  </a:tcPr>
                </a:tc>
                <a:tc>
                  <a:txBody>
                    <a:bodyPr/>
                    <a:lstStyle/>
                    <a:p>
                      <a:pPr algn="ctr"/>
                      <a:r>
                        <a:rPr sz="1725" b="0" dirty="0">
                          <a:solidFill>
                            <a:srgbClr val="052A42"/>
                          </a:solidFill>
                          <a:latin typeface="Arial"/>
                          <a:ea typeface="Arial"/>
                          <a:cs typeface="Arial"/>
                        </a:rPr>
                        <a:t>64 (58–70)</a:t>
                      </a:r>
                    </a:p>
                  </a:txBody>
                  <a:tcPr>
                    <a:lnL w="0" cap="flat" cmpd="sng" algn="ctr">
                      <a:solidFill>
                        <a:srgbClr val="FFFFFF"/>
                      </a:solidFill>
                      <a:prstDash val="solid"/>
                      <a:round/>
                      <a:headEnd type="none" w="med" len="med"/>
                      <a:tailEnd type="none" w="med" len="med"/>
                    </a:lnL>
                    <a:lnR w="0">
                      <a:solidFill>
                        <a:srgbClr val="FFFFFF"/>
                      </a:solidFill>
                      <a:prstDash val="solid"/>
                    </a:lnR>
                    <a:lnT w="12700" cap="flat" cmpd="sng" algn="ctr">
                      <a:solidFill>
                        <a:schemeClr val="tx1"/>
                      </a:solidFill>
                      <a:prstDash val="solid"/>
                      <a:round/>
                      <a:headEnd type="none" w="med" len="med"/>
                      <a:tailEnd type="none" w="med" len="med"/>
                    </a:lnT>
                    <a:lnB w="0">
                      <a:solidFill>
                        <a:srgbClr val="FFFFFF"/>
                      </a:solidFill>
                      <a:prstDash val="solid"/>
                    </a:lnB>
                    <a:solidFill>
                      <a:srgbClr val="F4F6F8"/>
                    </a:solidFill>
                  </a:tcPr>
                </a:tc>
                <a:extLst>
                  <a:ext uri="{0D108BD9-81ED-4DB2-BD59-A6C34878D82A}">
                    <a16:rowId xmlns:a16="http://schemas.microsoft.com/office/drawing/2014/main" val="10002"/>
                  </a:ext>
                </a:extLst>
              </a:tr>
              <a:tr h="381000">
                <a:tc>
                  <a:txBody>
                    <a:bodyPr/>
                    <a:lstStyle/>
                    <a:p>
                      <a:pPr algn="l"/>
                      <a:r>
                        <a:rPr sz="1725" b="0">
                          <a:solidFill>
                            <a:srgbClr val="052A42"/>
                          </a:solidFill>
                          <a:latin typeface="Arial"/>
                          <a:ea typeface="Arial"/>
                          <a:cs typeface="Arial"/>
                        </a:rPr>
                        <a:t>Male sex, n/N (%)</a:t>
                      </a:r>
                    </a:p>
                  </a:txBody>
                  <a:tcP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FFFFF"/>
                    </a:solidFill>
                  </a:tcPr>
                </a:tc>
                <a:tc>
                  <a:txBody>
                    <a:bodyPr/>
                    <a:lstStyle/>
                    <a:p>
                      <a:pPr algn="ctr"/>
                      <a:r>
                        <a:rPr sz="1725" b="0">
                          <a:solidFill>
                            <a:srgbClr val="052A42"/>
                          </a:solidFill>
                          <a:latin typeface="Arial"/>
                          <a:ea typeface="Arial"/>
                          <a:cs typeface="Arial"/>
                        </a:rPr>
                        <a:t>432/556 (77.7)</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FFFFF"/>
                    </a:solidFill>
                  </a:tcPr>
                </a:tc>
                <a:tc>
                  <a:txBody>
                    <a:bodyPr/>
                    <a:lstStyle/>
                    <a:p>
                      <a:pPr algn="ctr"/>
                      <a:r>
                        <a:rPr sz="1725" b="0">
                          <a:solidFill>
                            <a:srgbClr val="052A42"/>
                          </a:solidFill>
                          <a:latin typeface="Arial"/>
                          <a:ea typeface="Arial"/>
                          <a:cs typeface="Arial"/>
                        </a:rPr>
                        <a:t>433/549 (78.9)</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FFFFF"/>
                    </a:solidFill>
                  </a:tcPr>
                </a:tc>
                <a:extLst>
                  <a:ext uri="{0D108BD9-81ED-4DB2-BD59-A6C34878D82A}">
                    <a16:rowId xmlns:a16="http://schemas.microsoft.com/office/drawing/2014/main" val="10003"/>
                  </a:ext>
                </a:extLst>
              </a:tr>
              <a:tr h="381000">
                <a:tc>
                  <a:txBody>
                    <a:bodyPr/>
                    <a:lstStyle/>
                    <a:p>
                      <a:pPr algn="l"/>
                      <a:r>
                        <a:rPr sz="1725" b="0">
                          <a:solidFill>
                            <a:srgbClr val="052A42"/>
                          </a:solidFill>
                          <a:latin typeface="Arial"/>
                          <a:ea typeface="Arial"/>
                          <a:cs typeface="Arial"/>
                        </a:rPr>
                        <a:t>Diabetes mellitus, n/N (%)</a:t>
                      </a:r>
                    </a:p>
                  </a:txBody>
                  <a:tcP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tc>
                  <a:txBody>
                    <a:bodyPr/>
                    <a:lstStyle/>
                    <a:p>
                      <a:pPr algn="ctr"/>
                      <a:r>
                        <a:rPr sz="1725" b="0">
                          <a:solidFill>
                            <a:srgbClr val="052A42"/>
                          </a:solidFill>
                          <a:latin typeface="Arial"/>
                          <a:ea typeface="Arial"/>
                          <a:cs typeface="Arial"/>
                        </a:rPr>
                        <a:t>100/544 (18.4)</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tc>
                  <a:txBody>
                    <a:bodyPr/>
                    <a:lstStyle/>
                    <a:p>
                      <a:pPr algn="ctr"/>
                      <a:r>
                        <a:rPr sz="1725" b="0">
                          <a:solidFill>
                            <a:srgbClr val="052A42"/>
                          </a:solidFill>
                          <a:latin typeface="Arial"/>
                          <a:ea typeface="Arial"/>
                          <a:cs typeface="Arial"/>
                        </a:rPr>
                        <a:t>122/536 (22.8)</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extLst>
                  <a:ext uri="{0D108BD9-81ED-4DB2-BD59-A6C34878D82A}">
                    <a16:rowId xmlns:a16="http://schemas.microsoft.com/office/drawing/2014/main" val="10004"/>
                  </a:ext>
                </a:extLst>
              </a:tr>
              <a:tr h="381000">
                <a:tc>
                  <a:txBody>
                    <a:bodyPr/>
                    <a:lstStyle/>
                    <a:p>
                      <a:pPr algn="l"/>
                      <a:r>
                        <a:rPr sz="1725" b="0">
                          <a:solidFill>
                            <a:srgbClr val="052A42"/>
                          </a:solidFill>
                          <a:latin typeface="Arial"/>
                          <a:ea typeface="Arial"/>
                          <a:cs typeface="Arial"/>
                        </a:rPr>
                        <a:t>Chronic kidney disease, n/N (%)</a:t>
                      </a:r>
                    </a:p>
                  </a:txBody>
                  <a:tcP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FFFFF"/>
                    </a:solidFill>
                  </a:tcPr>
                </a:tc>
                <a:tc>
                  <a:txBody>
                    <a:bodyPr/>
                    <a:lstStyle/>
                    <a:p>
                      <a:pPr algn="ctr"/>
                      <a:r>
                        <a:rPr sz="1725" b="0">
                          <a:solidFill>
                            <a:srgbClr val="052A42"/>
                          </a:solidFill>
                          <a:latin typeface="Arial"/>
                          <a:ea typeface="Arial"/>
                          <a:cs typeface="Arial"/>
                        </a:rPr>
                        <a:t>91/538 (16.9)</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FFFFF"/>
                    </a:solidFill>
                  </a:tcPr>
                </a:tc>
                <a:tc>
                  <a:txBody>
                    <a:bodyPr/>
                    <a:lstStyle/>
                    <a:p>
                      <a:pPr algn="ctr"/>
                      <a:r>
                        <a:rPr sz="1725" b="0">
                          <a:solidFill>
                            <a:srgbClr val="052A42"/>
                          </a:solidFill>
                          <a:latin typeface="Arial"/>
                          <a:ea typeface="Arial"/>
                          <a:cs typeface="Arial"/>
                        </a:rPr>
                        <a:t>65/527 (12.3)</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FFFFF"/>
                    </a:solidFill>
                  </a:tcPr>
                </a:tc>
                <a:extLst>
                  <a:ext uri="{0D108BD9-81ED-4DB2-BD59-A6C34878D82A}">
                    <a16:rowId xmlns:a16="http://schemas.microsoft.com/office/drawing/2014/main" val="10005"/>
                  </a:ext>
                </a:extLst>
              </a:tr>
              <a:tr h="381000">
                <a:tc>
                  <a:txBody>
                    <a:bodyPr/>
                    <a:lstStyle/>
                    <a:p>
                      <a:pPr algn="l"/>
                      <a:r>
                        <a:rPr sz="1725" b="0">
                          <a:solidFill>
                            <a:srgbClr val="052A42"/>
                          </a:solidFill>
                          <a:latin typeface="Arial"/>
                          <a:ea typeface="Arial"/>
                          <a:cs typeface="Arial"/>
                        </a:rPr>
                        <a:t>Stable ischemic heart disease, n/N (%)</a:t>
                      </a:r>
                    </a:p>
                  </a:txBody>
                  <a:tcP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tc>
                  <a:txBody>
                    <a:bodyPr/>
                    <a:lstStyle/>
                    <a:p>
                      <a:pPr algn="ctr"/>
                      <a:r>
                        <a:rPr sz="1725" b="0">
                          <a:solidFill>
                            <a:srgbClr val="052A42"/>
                          </a:solidFill>
                          <a:latin typeface="Arial"/>
                          <a:ea typeface="Arial"/>
                          <a:cs typeface="Arial"/>
                        </a:rPr>
                        <a:t>546/555 (98.4)</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tc>
                  <a:txBody>
                    <a:bodyPr/>
                    <a:lstStyle/>
                    <a:p>
                      <a:pPr algn="ctr"/>
                      <a:r>
                        <a:rPr sz="1725" b="0">
                          <a:solidFill>
                            <a:srgbClr val="052A42"/>
                          </a:solidFill>
                          <a:latin typeface="Arial"/>
                          <a:ea typeface="Arial"/>
                          <a:cs typeface="Arial"/>
                        </a:rPr>
                        <a:t>536/549 (97.6)</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extLst>
                  <a:ext uri="{0D108BD9-81ED-4DB2-BD59-A6C34878D82A}">
                    <a16:rowId xmlns:a16="http://schemas.microsoft.com/office/drawing/2014/main" val="10006"/>
                  </a:ext>
                </a:extLst>
              </a:tr>
              <a:tr h="304800">
                <a:tc gridSpan="3">
                  <a:txBody>
                    <a:bodyPr/>
                    <a:lstStyle/>
                    <a:p>
                      <a:pPr algn="l"/>
                      <a:r>
                        <a:rPr sz="1500" b="1" dirty="0">
                          <a:solidFill>
                            <a:srgbClr val="052A42"/>
                          </a:solidFill>
                          <a:latin typeface="Arial"/>
                          <a:ea typeface="Arial"/>
                          <a:cs typeface="Arial"/>
                        </a:rPr>
                        <a:t>Anatomical </a:t>
                      </a:r>
                      <a:r>
                        <a:rPr lang="en-US" sz="1500" b="1" dirty="0">
                          <a:solidFill>
                            <a:srgbClr val="052A42"/>
                          </a:solidFill>
                          <a:latin typeface="Arial"/>
                          <a:ea typeface="Arial"/>
                          <a:cs typeface="Arial"/>
                        </a:rPr>
                        <a:t>and functional </a:t>
                      </a:r>
                      <a:r>
                        <a:rPr sz="1500" b="1" dirty="0">
                          <a:solidFill>
                            <a:srgbClr val="052A42"/>
                          </a:solidFill>
                          <a:latin typeface="Arial"/>
                          <a:ea typeface="Arial"/>
                          <a:cs typeface="Arial"/>
                        </a:rPr>
                        <a:t>characteristics</a:t>
                      </a:r>
                    </a:p>
                  </a:txBody>
                  <a:tcP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E3EAF0"/>
                    </a:solidFill>
                  </a:tcPr>
                </a:tc>
                <a:tc hMerge="1">
                  <a:txBody>
                    <a:bodyPr/>
                    <a:lstStyle/>
                    <a:p>
                      <a:endParaRPr/>
                    </a:p>
                  </a:txBody>
                  <a:tcPr>
                    <a:lnR w="0">
                      <a:solidFill>
                        <a:srgbClr val="FFFFFF"/>
                      </a:solidFill>
                      <a:prstDash val="solid"/>
                    </a:lnR>
                    <a:lnB w="0">
                      <a:solidFill>
                        <a:srgbClr val="FFFFFF"/>
                      </a:solidFill>
                      <a:prstDash val="solid"/>
                    </a:lnB>
                    <a:solidFill>
                      <a:srgbClr val="E3EAF0"/>
                    </a:solidFill>
                  </a:tcPr>
                </a:tc>
                <a:tc hMerge="1">
                  <a:txBody>
                    <a:bodyPr/>
                    <a:lstStyle/>
                    <a:p>
                      <a:endParaRPr/>
                    </a:p>
                  </a:txBody>
                  <a:tcPr>
                    <a:lnR w="0">
                      <a:solidFill>
                        <a:srgbClr val="FFFFFF"/>
                      </a:solidFill>
                      <a:prstDash val="solid"/>
                    </a:lnR>
                    <a:lnB w="0">
                      <a:solidFill>
                        <a:srgbClr val="FFFFFF"/>
                      </a:solidFill>
                      <a:prstDash val="solid"/>
                    </a:lnB>
                    <a:solidFill>
                      <a:srgbClr val="E3EAF0"/>
                    </a:solidFill>
                  </a:tcPr>
                </a:tc>
                <a:extLst>
                  <a:ext uri="{0D108BD9-81ED-4DB2-BD59-A6C34878D82A}">
                    <a16:rowId xmlns:a16="http://schemas.microsoft.com/office/drawing/2014/main" val="10007"/>
                  </a:ext>
                </a:extLst>
              </a:tr>
              <a:tr h="381000">
                <a:tc>
                  <a:txBody>
                    <a:bodyPr/>
                    <a:lstStyle/>
                    <a:p>
                      <a:pPr algn="l"/>
                      <a:r>
                        <a:rPr sz="1725" b="0">
                          <a:solidFill>
                            <a:srgbClr val="052A42"/>
                          </a:solidFill>
                          <a:latin typeface="Arial"/>
                          <a:ea typeface="Arial"/>
                          <a:cs typeface="Arial"/>
                        </a:rPr>
                        <a:t>Two-vessel coronary disease, n (%)</a:t>
                      </a:r>
                    </a:p>
                  </a:txBody>
                  <a:tcP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tc>
                  <a:txBody>
                    <a:bodyPr/>
                    <a:lstStyle/>
                    <a:p>
                      <a:pPr algn="ctr"/>
                      <a:r>
                        <a:rPr sz="1725" b="0" dirty="0">
                          <a:solidFill>
                            <a:srgbClr val="052A42"/>
                          </a:solidFill>
                          <a:latin typeface="Arial"/>
                          <a:ea typeface="Arial"/>
                          <a:cs typeface="Arial"/>
                        </a:rPr>
                        <a:t>187 (33.6)</a:t>
                      </a:r>
                    </a:p>
                  </a:txBody>
                  <a:tcPr>
                    <a:lnL w="0" cap="flat" cmpd="sng" algn="ctr">
                      <a:solidFill>
                        <a:srgbClr val="FFFFFF"/>
                      </a:solidFill>
                      <a:prstDash val="solid"/>
                      <a:round/>
                      <a:headEnd type="none" w="med" len="med"/>
                      <a:tailEnd type="none" w="med" len="med"/>
                    </a:lnL>
                    <a:lnR w="0">
                      <a:solidFill>
                        <a:srgbClr val="FFFFFF"/>
                      </a:solidFill>
                      <a:prstDash val="solid"/>
                    </a:lnR>
                    <a:lnT w="12700" cap="flat" cmpd="sng" algn="ctr">
                      <a:solidFill>
                        <a:schemeClr val="tx1"/>
                      </a:solidFill>
                      <a:prstDash val="solid"/>
                      <a:round/>
                      <a:headEnd type="none" w="med" len="med"/>
                      <a:tailEnd type="none" w="med" len="med"/>
                    </a:lnT>
                    <a:lnB w="0">
                      <a:solidFill>
                        <a:srgbClr val="FFFFFF"/>
                      </a:solidFill>
                      <a:prstDash val="solid"/>
                    </a:lnB>
                    <a:solidFill>
                      <a:srgbClr val="F4F6F8"/>
                    </a:solidFill>
                  </a:tcPr>
                </a:tc>
                <a:tc>
                  <a:txBody>
                    <a:bodyPr/>
                    <a:lstStyle/>
                    <a:p>
                      <a:pPr algn="ctr"/>
                      <a:r>
                        <a:rPr sz="1725" b="0" dirty="0">
                          <a:solidFill>
                            <a:srgbClr val="052A42"/>
                          </a:solidFill>
                          <a:latin typeface="Arial"/>
                          <a:ea typeface="Arial"/>
                          <a:cs typeface="Arial"/>
                        </a:rPr>
                        <a:t>171 (31.1)</a:t>
                      </a:r>
                    </a:p>
                  </a:txBody>
                  <a:tcPr>
                    <a:lnL w="0" cap="flat" cmpd="sng" algn="ctr">
                      <a:solidFill>
                        <a:srgbClr val="FFFFFF"/>
                      </a:solidFill>
                      <a:prstDash val="solid"/>
                      <a:round/>
                      <a:headEnd type="none" w="med" len="med"/>
                      <a:tailEnd type="none" w="med" len="med"/>
                    </a:lnL>
                    <a:lnR w="0">
                      <a:solidFill>
                        <a:srgbClr val="FFFFFF"/>
                      </a:solidFill>
                      <a:prstDash val="solid"/>
                    </a:lnR>
                    <a:lnT w="12700" cap="flat" cmpd="sng" algn="ctr">
                      <a:solidFill>
                        <a:schemeClr val="tx1"/>
                      </a:solidFill>
                      <a:prstDash val="solid"/>
                      <a:round/>
                      <a:headEnd type="none" w="med" len="med"/>
                      <a:tailEnd type="none" w="med" len="med"/>
                    </a:lnT>
                    <a:lnB w="0">
                      <a:solidFill>
                        <a:srgbClr val="FFFFFF"/>
                      </a:solidFill>
                      <a:prstDash val="solid"/>
                    </a:lnB>
                    <a:solidFill>
                      <a:srgbClr val="F4F6F8"/>
                    </a:solidFill>
                  </a:tcPr>
                </a:tc>
                <a:extLst>
                  <a:ext uri="{0D108BD9-81ED-4DB2-BD59-A6C34878D82A}">
                    <a16:rowId xmlns:a16="http://schemas.microsoft.com/office/drawing/2014/main" val="10008"/>
                  </a:ext>
                </a:extLst>
              </a:tr>
              <a:tr h="381000">
                <a:tc>
                  <a:txBody>
                    <a:bodyPr/>
                    <a:lstStyle/>
                    <a:p>
                      <a:pPr algn="l"/>
                      <a:r>
                        <a:rPr sz="1725" b="0" kern="1200" dirty="0">
                          <a:solidFill>
                            <a:srgbClr val="052A42"/>
                          </a:solidFill>
                          <a:latin typeface="Arial"/>
                          <a:ea typeface="Arial"/>
                          <a:cs typeface="Arial"/>
                        </a:rPr>
                        <a:t>Three-vessel coronary disease, n (%)</a:t>
                      </a:r>
                    </a:p>
                  </a:txBody>
                  <a:tcP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FFFFF"/>
                    </a:solidFill>
                  </a:tcPr>
                </a:tc>
                <a:tc>
                  <a:txBody>
                    <a:bodyPr/>
                    <a:lstStyle/>
                    <a:p>
                      <a:pPr algn="ctr"/>
                      <a:r>
                        <a:rPr sz="1725" b="0" kern="1200">
                          <a:solidFill>
                            <a:srgbClr val="052A42"/>
                          </a:solidFill>
                          <a:latin typeface="Arial"/>
                          <a:ea typeface="Arial"/>
                          <a:cs typeface="Arial"/>
                        </a:rPr>
                        <a:t>15 (2.7)</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FFFFF"/>
                    </a:solidFill>
                  </a:tcPr>
                </a:tc>
                <a:tc>
                  <a:txBody>
                    <a:bodyPr/>
                    <a:lstStyle/>
                    <a:p>
                      <a:pPr algn="ctr"/>
                      <a:r>
                        <a:rPr sz="1725" b="0" kern="1200">
                          <a:solidFill>
                            <a:srgbClr val="052A42"/>
                          </a:solidFill>
                          <a:latin typeface="Arial"/>
                          <a:ea typeface="Arial"/>
                          <a:cs typeface="Arial"/>
                        </a:rPr>
                        <a:t>23 (4.2)</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FFFFF"/>
                    </a:solidFill>
                  </a:tcPr>
                </a:tc>
                <a:extLst>
                  <a:ext uri="{0D108BD9-81ED-4DB2-BD59-A6C34878D82A}">
                    <a16:rowId xmlns:a16="http://schemas.microsoft.com/office/drawing/2014/main" val="10009"/>
                  </a:ext>
                </a:extLst>
              </a:tr>
              <a:tr h="381000">
                <a:tc>
                  <a:txBody>
                    <a:bodyPr/>
                    <a:lstStyle/>
                    <a:p>
                      <a:pPr algn="l"/>
                      <a:r>
                        <a:rPr sz="1725" b="0" kern="1200" dirty="0">
                          <a:solidFill>
                            <a:srgbClr val="052A42"/>
                          </a:solidFill>
                          <a:latin typeface="Arial"/>
                          <a:ea typeface="Arial"/>
                          <a:cs typeface="Arial"/>
                        </a:rPr>
                        <a:t>Chronic total occlusion, n/N (%)</a:t>
                      </a:r>
                    </a:p>
                  </a:txBody>
                  <a:tcP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tc>
                  <a:txBody>
                    <a:bodyPr/>
                    <a:lstStyle/>
                    <a:p>
                      <a:pPr algn="ctr"/>
                      <a:r>
                        <a:rPr sz="1725" b="0" kern="1200" dirty="0">
                          <a:solidFill>
                            <a:srgbClr val="052A42"/>
                          </a:solidFill>
                          <a:latin typeface="Arial"/>
                          <a:ea typeface="Arial"/>
                          <a:cs typeface="Arial"/>
                        </a:rPr>
                        <a:t>47/534 (8.8)</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tc>
                  <a:txBody>
                    <a:bodyPr/>
                    <a:lstStyle/>
                    <a:p>
                      <a:pPr algn="ctr"/>
                      <a:r>
                        <a:rPr sz="1725" b="0" kern="1200">
                          <a:solidFill>
                            <a:srgbClr val="052A42"/>
                          </a:solidFill>
                          <a:latin typeface="Arial"/>
                          <a:ea typeface="Arial"/>
                          <a:cs typeface="Arial"/>
                        </a:rPr>
                        <a:t>43/525 (8.2)</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extLst>
                  <a:ext uri="{0D108BD9-81ED-4DB2-BD59-A6C34878D82A}">
                    <a16:rowId xmlns:a16="http://schemas.microsoft.com/office/drawing/2014/main" val="10010"/>
                  </a:ext>
                </a:extLst>
              </a:tr>
              <a:tr h="381000">
                <a:tc>
                  <a:txBody>
                    <a:bodyPr/>
                    <a:lstStyle/>
                    <a:p>
                      <a:pPr algn="l"/>
                      <a:r>
                        <a:rPr sz="1725" b="0" kern="1200" dirty="0">
                          <a:solidFill>
                            <a:srgbClr val="052A42"/>
                          </a:solidFill>
                          <a:latin typeface="Arial"/>
                          <a:ea typeface="Arial"/>
                          <a:cs typeface="Arial"/>
                        </a:rPr>
                        <a:t>Severe calcification, n/N (%)</a:t>
                      </a:r>
                    </a:p>
                  </a:txBody>
                  <a:tcPr>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FFFFF"/>
                    </a:solidFill>
                  </a:tcPr>
                </a:tc>
                <a:tc>
                  <a:txBody>
                    <a:bodyPr/>
                    <a:lstStyle/>
                    <a:p>
                      <a:pPr algn="ctr"/>
                      <a:r>
                        <a:rPr sz="1725" b="0" kern="1200" dirty="0">
                          <a:solidFill>
                            <a:srgbClr val="052A42"/>
                          </a:solidFill>
                          <a:latin typeface="Arial"/>
                          <a:ea typeface="Arial"/>
                          <a:cs typeface="Arial"/>
                        </a:rPr>
                        <a:t>60/534 (11.2)</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FFFFF"/>
                    </a:solidFill>
                  </a:tcPr>
                </a:tc>
                <a:tc>
                  <a:txBody>
                    <a:bodyPr/>
                    <a:lstStyle/>
                    <a:p>
                      <a:pPr algn="ctr"/>
                      <a:r>
                        <a:rPr sz="1725" b="0" kern="1200">
                          <a:solidFill>
                            <a:srgbClr val="052A42"/>
                          </a:solidFill>
                          <a:latin typeface="Arial"/>
                          <a:ea typeface="Arial"/>
                          <a:cs typeface="Arial"/>
                        </a:rPr>
                        <a:t>87/525 (16.6)</a:t>
                      </a:r>
                    </a:p>
                  </a:txBody>
                  <a:tcPr>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381000">
                <a:tc>
                  <a:txBody>
                    <a:bodyPr/>
                    <a:lstStyle/>
                    <a:p>
                      <a:pPr marL="0" indent="0" algn="l">
                        <a:lnSpc>
                          <a:spcPct val="100000"/>
                        </a:lnSpc>
                        <a:buFont typeface="Arial" panose="020B0604020202020204" pitchFamily="34" charset="0"/>
                        <a:buNone/>
                      </a:pPr>
                      <a:r>
                        <a:rPr lang="en-US" sz="1725" b="0" kern="1200" dirty="0">
                          <a:solidFill>
                            <a:srgbClr val="052A42"/>
                          </a:solidFill>
                          <a:latin typeface="Arial"/>
                          <a:cs typeface="Arial"/>
                        </a:rPr>
                        <a:t>SYNTAX score (IQR)</a:t>
                      </a:r>
                    </a:p>
                  </a:txBody>
                  <a:tcPr marL="90000" marR="90000" marT="54000" marB="54000">
                    <a:lnL w="0">
                      <a:solidFill>
                        <a:srgbClr val="FFFFFF"/>
                      </a:solidFill>
                      <a:prstDash val="soli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4F6F8"/>
                    </a:solidFill>
                  </a:tcPr>
                </a:tc>
                <a:tc>
                  <a:txBody>
                    <a:bodyPr/>
                    <a:lstStyle/>
                    <a:p>
                      <a:pPr algn="ctr">
                        <a:lnSpc>
                          <a:spcPct val="100000"/>
                        </a:lnSpc>
                        <a:buNone/>
                      </a:pPr>
                      <a:r>
                        <a:rPr lang="en-US" sz="1725" b="0" kern="1200" dirty="0">
                          <a:solidFill>
                            <a:srgbClr val="052A42"/>
                          </a:solidFill>
                          <a:latin typeface="Arial"/>
                          <a:cs typeface="Arial"/>
                        </a:rPr>
                        <a:t>8 (5–13)</a:t>
                      </a:r>
                      <a:endParaRPr lang="en-BE" sz="1725" b="0" kern="1200" dirty="0">
                        <a:solidFill>
                          <a:srgbClr val="052A42"/>
                        </a:solidFill>
                        <a:latin typeface="Arial"/>
                        <a:ea typeface="MS Mincho" panose="02020609040205080304" pitchFamily="49" charset="-128"/>
                        <a:cs typeface="Arial"/>
                      </a:endParaRPr>
                    </a:p>
                  </a:txBody>
                  <a:tcPr marL="90000" marR="90000" marT="54000" marB="54000">
                    <a:lnL w="0" cap="flat" cmpd="sng" algn="ctr">
                      <a:solidFill>
                        <a:srgbClr val="FFFFFF"/>
                      </a:solidFill>
                      <a:prstDash val="solid"/>
                      <a:round/>
                      <a:headEnd type="none" w="med" len="med"/>
                      <a:tailEnd type="none" w="med" len="med"/>
                    </a:lnL>
                    <a:lnR w="0" cap="flat" cmpd="sng" algn="ctr">
                      <a:solidFill>
                        <a:srgbClr val="FFFFFF"/>
                      </a:solidFill>
                      <a:prstDash val="solid"/>
                      <a:round/>
                      <a:headEnd type="none" w="med" len="med"/>
                      <a:tailEnd type="none" w="med" len="me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4F6F8"/>
                    </a:solidFill>
                  </a:tcPr>
                </a:tc>
                <a:tc>
                  <a:txBody>
                    <a:bodyPr/>
                    <a:lstStyle/>
                    <a:p>
                      <a:pPr algn="ctr">
                        <a:lnSpc>
                          <a:spcPct val="100000"/>
                        </a:lnSpc>
                        <a:buNone/>
                      </a:pPr>
                      <a:r>
                        <a:rPr lang="en-US" sz="1725" b="0" kern="1200" dirty="0">
                          <a:solidFill>
                            <a:srgbClr val="052A42"/>
                          </a:solidFill>
                          <a:latin typeface="Arial"/>
                          <a:cs typeface="Arial"/>
                        </a:rPr>
                        <a:t>9 (6–14)</a:t>
                      </a:r>
                      <a:endParaRPr lang="en-BE" sz="1725" b="0" kern="1200" dirty="0">
                        <a:solidFill>
                          <a:srgbClr val="052A42"/>
                        </a:solidFill>
                        <a:latin typeface="Arial"/>
                        <a:ea typeface="MS Mincho" panose="02020609040205080304" pitchFamily="49" charset="-128"/>
                        <a:cs typeface="Arial"/>
                      </a:endParaRPr>
                    </a:p>
                  </a:txBody>
                  <a:tcPr marL="90000" marR="90000" marT="54000" marB="54000">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cap="flat" cmpd="sng" algn="ctr">
                      <a:solidFill>
                        <a:srgbClr val="FFFFFF"/>
                      </a:solidFill>
                      <a:prstDash val="solid"/>
                      <a:round/>
                      <a:headEnd type="none" w="med" len="med"/>
                      <a:tailEnd type="none" w="med" len="med"/>
                    </a:lnB>
                    <a:solidFill>
                      <a:srgbClr val="F4F6F8"/>
                    </a:solidFill>
                  </a:tcPr>
                </a:tc>
                <a:extLst>
                  <a:ext uri="{0D108BD9-81ED-4DB2-BD59-A6C34878D82A}">
                    <a16:rowId xmlns:a16="http://schemas.microsoft.com/office/drawing/2014/main" val="2397556351"/>
                  </a:ext>
                </a:extLst>
              </a:tr>
              <a:tr h="381000">
                <a:tc>
                  <a:txBody>
                    <a:bodyPr/>
                    <a:lstStyle/>
                    <a:p>
                      <a:pPr marL="0" indent="0" algn="l">
                        <a:lnSpc>
                          <a:spcPct val="100000"/>
                        </a:lnSpc>
                        <a:buFont typeface="Arial" panose="020B0604020202020204" pitchFamily="34" charset="0"/>
                        <a:buNone/>
                      </a:pPr>
                      <a:r>
                        <a:rPr lang="en-US" sz="1725" b="0" kern="1200" dirty="0">
                          <a:solidFill>
                            <a:srgbClr val="052A42"/>
                          </a:solidFill>
                          <a:latin typeface="Arial"/>
                          <a:cs typeface="Arial"/>
                        </a:rPr>
                        <a:t>FFR</a:t>
                      </a:r>
                      <a:r>
                        <a:rPr lang="en-US" sz="1725" b="0" kern="1200" baseline="-25000" dirty="0">
                          <a:solidFill>
                            <a:srgbClr val="052A42"/>
                          </a:solidFill>
                          <a:latin typeface="Arial"/>
                          <a:cs typeface="Arial"/>
                        </a:rPr>
                        <a:t>CT</a:t>
                      </a:r>
                      <a:r>
                        <a:rPr lang="en-US" sz="1725" b="0" kern="1200" dirty="0">
                          <a:solidFill>
                            <a:srgbClr val="052A42"/>
                          </a:solidFill>
                          <a:latin typeface="Arial"/>
                          <a:cs typeface="Arial"/>
                        </a:rPr>
                        <a:t>​ value</a:t>
                      </a:r>
                    </a:p>
                  </a:txBody>
                  <a:tcPr marL="90000" marR="90000" marT="54000" marB="54000">
                    <a:lnL w="0">
                      <a:solidFill>
                        <a:srgbClr val="FFFFFF"/>
                      </a:solidFill>
                      <a:prstDash val="soli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tc>
                  <a:txBody>
                    <a:bodyPr/>
                    <a:lstStyle/>
                    <a:p>
                      <a:pPr algn="ctr">
                        <a:lnSpc>
                          <a:spcPct val="100000"/>
                        </a:lnSpc>
                        <a:spcAft>
                          <a:spcPts val="800"/>
                        </a:spcAft>
                        <a:buNone/>
                      </a:pPr>
                      <a:r>
                        <a:rPr lang="en-US" sz="1725" b="0" kern="1200" dirty="0">
                          <a:solidFill>
                            <a:srgbClr val="052A42"/>
                          </a:solidFill>
                          <a:latin typeface="Arial"/>
                          <a:ea typeface="Times New Roman" panose="02020603050405020304" pitchFamily="18" charset="0"/>
                          <a:cs typeface="Arial"/>
                        </a:rPr>
                        <a:t>0.69±0.10</a:t>
                      </a:r>
                      <a:endParaRPr lang="en-BE" sz="1725" b="0" kern="1200" dirty="0">
                        <a:solidFill>
                          <a:srgbClr val="052A42"/>
                        </a:solidFill>
                        <a:latin typeface="Arial"/>
                        <a:ea typeface="Yu Mincho" panose="02020400000000000000" pitchFamily="18" charset="-128"/>
                        <a:cs typeface="Arial"/>
                      </a:endParaRPr>
                    </a:p>
                  </a:txBody>
                  <a:tcPr marL="90000" marR="90000" marT="54000" marB="54000">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tc>
                  <a:txBody>
                    <a:bodyPr/>
                    <a:lstStyle/>
                    <a:p>
                      <a:pPr algn="ctr">
                        <a:lnSpc>
                          <a:spcPct val="100000"/>
                        </a:lnSpc>
                        <a:spcAft>
                          <a:spcPts val="800"/>
                        </a:spcAft>
                        <a:buNone/>
                      </a:pPr>
                      <a:r>
                        <a:rPr lang="en-US" sz="1725" b="0" kern="1200" dirty="0">
                          <a:solidFill>
                            <a:srgbClr val="052A42"/>
                          </a:solidFill>
                          <a:latin typeface="Arial"/>
                          <a:ea typeface="Times New Roman" panose="02020603050405020304" pitchFamily="18" charset="0"/>
                          <a:cs typeface="Arial"/>
                        </a:rPr>
                        <a:t>0.69±0.09</a:t>
                      </a:r>
                      <a:endParaRPr lang="en-BE" sz="1725" b="0" kern="1200" dirty="0">
                        <a:solidFill>
                          <a:srgbClr val="052A42"/>
                        </a:solidFill>
                        <a:latin typeface="Arial"/>
                        <a:ea typeface="Yu Mincho" panose="02020400000000000000" pitchFamily="18" charset="-128"/>
                        <a:cs typeface="Arial"/>
                      </a:endParaRPr>
                    </a:p>
                  </a:txBody>
                  <a:tcPr marL="90000" marR="90000" marT="54000" marB="54000">
                    <a:lnL w="0" cap="flat" cmpd="sng" algn="ctr">
                      <a:solidFill>
                        <a:srgbClr val="FFFFFF"/>
                      </a:solidFill>
                      <a:prstDash val="solid"/>
                      <a:round/>
                      <a:headEnd type="none" w="med" len="med"/>
                      <a:tailEnd type="none" w="med" len="med"/>
                    </a:lnL>
                    <a:lnR w="0">
                      <a:solidFill>
                        <a:srgbClr val="FFFFFF"/>
                      </a:solidFill>
                      <a:prstDash val="solid"/>
                    </a:lnR>
                    <a:lnT w="0" cap="flat" cmpd="sng" algn="ctr">
                      <a:solidFill>
                        <a:srgbClr val="FFFFFF"/>
                      </a:solidFill>
                      <a:prstDash val="solid"/>
                      <a:round/>
                      <a:headEnd type="none" w="med" len="med"/>
                      <a:tailEnd type="none" w="med" len="med"/>
                    </a:lnT>
                    <a:lnB w="0">
                      <a:solidFill>
                        <a:srgbClr val="FFFFFF"/>
                      </a:solidFill>
                      <a:prstDash val="solid"/>
                    </a:lnB>
                    <a:solidFill>
                      <a:srgbClr val="F4F6F8"/>
                    </a:solidFill>
                  </a:tcP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2689055440"/>
      </p:ext>
    </p:extLst>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2E2FECA-6A29-DA28-3A8F-7AF471AA90A5}"/>
              </a:ext>
            </a:extLst>
          </p:cNvPr>
          <p:cNvSpPr>
            <a:spLocks noGrp="1"/>
          </p:cNvSpPr>
          <p:nvPr/>
        </p:nvSpPr>
        <p:spPr>
          <a:xfrm>
            <a:off x="400050" y="257175"/>
            <a:ext cx="11334750" cy="552450"/>
          </a:xfrm>
          <a:prstGeom prst="rect">
            <a:avLst/>
          </a:prstGeom>
          <a:noFill/>
          <a:ln w="0">
            <a:noFill/>
            <a:prstDash val="solid"/>
          </a:ln>
        </p:spPr>
        <p:txBody>
          <a:bodyPr lIns="0" tIns="0" rIns="0" bIns="0"/>
          <a:lstStyle>
            <a:defPPr algn="l">
              <a:defRPr sz="3300" b="1">
                <a:solidFill>
                  <a:srgbClr val="052A42"/>
                </a:solidFill>
                <a:latin typeface="Arial"/>
                <a:ea typeface="Arial"/>
                <a:cs typeface="Arial"/>
              </a:defRPr>
            </a:defPPr>
            <a:lvl1pPr algn="l">
              <a:defRPr sz="3300" b="1">
                <a:solidFill>
                  <a:srgbClr val="052A42"/>
                </a:solidFill>
                <a:latin typeface="Arial"/>
                <a:ea typeface="Arial"/>
                <a:cs typeface="Arial"/>
              </a:defRPr>
            </a:lvl1pPr>
            <a:lvl2pPr algn="l">
              <a:defRPr sz="3300" b="1">
                <a:solidFill>
                  <a:srgbClr val="052A42"/>
                </a:solidFill>
                <a:latin typeface="Arial"/>
                <a:ea typeface="Arial"/>
                <a:cs typeface="Arial"/>
              </a:defRPr>
            </a:lvl2pPr>
            <a:lvl3pPr algn="l">
              <a:defRPr sz="3300" b="1">
                <a:solidFill>
                  <a:srgbClr val="052A42"/>
                </a:solidFill>
                <a:latin typeface="Arial"/>
                <a:ea typeface="Arial"/>
                <a:cs typeface="Arial"/>
              </a:defRPr>
            </a:lvl3pPr>
            <a:lvl4pPr algn="l">
              <a:defRPr sz="3300" b="1">
                <a:solidFill>
                  <a:srgbClr val="052A42"/>
                </a:solidFill>
                <a:latin typeface="Arial"/>
                <a:ea typeface="Arial"/>
                <a:cs typeface="Arial"/>
              </a:defRPr>
            </a:lvl4pPr>
            <a:lvl5pPr algn="l">
              <a:defRPr sz="3300" b="1">
                <a:solidFill>
                  <a:srgbClr val="052A42"/>
                </a:solidFill>
                <a:latin typeface="Arial"/>
                <a:ea typeface="Arial"/>
                <a:cs typeface="Arial"/>
              </a:defRPr>
            </a:lvl5pPr>
            <a:lvl6pPr algn="l">
              <a:defRPr sz="3300" b="1">
                <a:solidFill>
                  <a:srgbClr val="052A42"/>
                </a:solidFill>
                <a:latin typeface="Arial"/>
                <a:ea typeface="Arial"/>
                <a:cs typeface="Arial"/>
              </a:defRPr>
            </a:lvl6pPr>
            <a:lvl7pPr algn="l">
              <a:defRPr sz="3300" b="1">
                <a:solidFill>
                  <a:srgbClr val="052A42"/>
                </a:solidFill>
                <a:latin typeface="Arial"/>
                <a:ea typeface="Arial"/>
                <a:cs typeface="Arial"/>
              </a:defRPr>
            </a:lvl7pPr>
            <a:lvl8pPr algn="l">
              <a:defRPr sz="3300" b="1">
                <a:solidFill>
                  <a:srgbClr val="052A42"/>
                </a:solidFill>
                <a:latin typeface="Arial"/>
                <a:ea typeface="Arial"/>
                <a:cs typeface="Arial"/>
              </a:defRPr>
            </a:lvl8pPr>
            <a:lvl9pPr algn="l">
              <a:defRPr sz="3300" b="1">
                <a:solidFill>
                  <a:srgbClr val="052A42"/>
                </a:solidFill>
                <a:latin typeface="Arial"/>
                <a:ea typeface="Arial"/>
                <a:cs typeface="Arial"/>
              </a:defRPr>
            </a:lvl9pPr>
          </a:lstStyle>
          <a:p>
            <a:pPr algn="l">
              <a:defRPr sz="3300" b="1">
                <a:solidFill>
                  <a:srgbClr val="052A42"/>
                </a:solidFill>
                <a:latin typeface="Arial"/>
                <a:ea typeface="Arial"/>
                <a:cs typeface="Arial"/>
              </a:defRPr>
            </a:pPr>
            <a:r>
              <a:rPr sz="3300" b="1">
                <a:solidFill>
                  <a:srgbClr val="052A42"/>
                </a:solidFill>
                <a:latin typeface="Arial"/>
                <a:ea typeface="Arial"/>
                <a:cs typeface="Arial"/>
              </a:rPr>
              <a:t>Target-vessel failure at 12 months</a:t>
            </a:r>
          </a:p>
        </p:txBody>
      </p:sp>
      <p:sp>
        <p:nvSpPr>
          <p:cNvPr id="4" name="Y tick 0">
            <a:extLst>
              <a:ext uri="{FF2B5EF4-FFF2-40B4-BE49-F238E27FC236}">
                <a16:creationId xmlns:a16="http://schemas.microsoft.com/office/drawing/2014/main" id="{FA1C34E9-F376-F73B-6213-D5C6CB1C9838}"/>
              </a:ext>
            </a:extLst>
          </p:cNvPr>
          <p:cNvSpPr>
            <a:spLocks noGrp="1"/>
          </p:cNvSpPr>
          <p:nvPr/>
        </p:nvSpPr>
        <p:spPr>
          <a:xfrm>
            <a:off x="4838700" y="5162550"/>
            <a:ext cx="285750" cy="266700"/>
          </a:xfrm>
          <a:prstGeom prst="rect">
            <a:avLst/>
          </a:prstGeom>
          <a:noFill/>
          <a:ln w="0">
            <a:noFill/>
            <a:prstDash val="solid"/>
          </a:ln>
        </p:spPr>
        <p:txBody>
          <a:bodyPr lIns="0" tIns="0" rIns="0" bIns="0"/>
          <a:lstStyle>
            <a:defPPr algn="r">
              <a:defRPr sz="1575" b="0">
                <a:solidFill>
                  <a:srgbClr val="052A42"/>
                </a:solidFill>
                <a:latin typeface="Arial"/>
                <a:ea typeface="Arial"/>
                <a:cs typeface="Arial"/>
              </a:defRPr>
            </a:defPPr>
            <a:lvl1pPr algn="r">
              <a:defRPr sz="1575" b="0">
                <a:solidFill>
                  <a:srgbClr val="052A42"/>
                </a:solidFill>
                <a:latin typeface="Arial"/>
                <a:ea typeface="Arial"/>
                <a:cs typeface="Arial"/>
              </a:defRPr>
            </a:lvl1pPr>
            <a:lvl2pPr algn="r">
              <a:defRPr sz="1575" b="0">
                <a:solidFill>
                  <a:srgbClr val="052A42"/>
                </a:solidFill>
                <a:latin typeface="Arial"/>
                <a:ea typeface="Arial"/>
                <a:cs typeface="Arial"/>
              </a:defRPr>
            </a:lvl2pPr>
            <a:lvl3pPr algn="r">
              <a:defRPr sz="1575" b="0">
                <a:solidFill>
                  <a:srgbClr val="052A42"/>
                </a:solidFill>
                <a:latin typeface="Arial"/>
                <a:ea typeface="Arial"/>
                <a:cs typeface="Arial"/>
              </a:defRPr>
            </a:lvl3pPr>
            <a:lvl4pPr algn="r">
              <a:defRPr sz="1575" b="0">
                <a:solidFill>
                  <a:srgbClr val="052A42"/>
                </a:solidFill>
                <a:latin typeface="Arial"/>
                <a:ea typeface="Arial"/>
                <a:cs typeface="Arial"/>
              </a:defRPr>
            </a:lvl4pPr>
            <a:lvl5pPr algn="r">
              <a:defRPr sz="1575" b="0">
                <a:solidFill>
                  <a:srgbClr val="052A42"/>
                </a:solidFill>
                <a:latin typeface="Arial"/>
                <a:ea typeface="Arial"/>
                <a:cs typeface="Arial"/>
              </a:defRPr>
            </a:lvl5pPr>
            <a:lvl6pPr algn="r">
              <a:defRPr sz="1575" b="0">
                <a:solidFill>
                  <a:srgbClr val="052A42"/>
                </a:solidFill>
                <a:latin typeface="Arial"/>
                <a:ea typeface="Arial"/>
                <a:cs typeface="Arial"/>
              </a:defRPr>
            </a:lvl6pPr>
            <a:lvl7pPr algn="r">
              <a:defRPr sz="1575" b="0">
                <a:solidFill>
                  <a:srgbClr val="052A42"/>
                </a:solidFill>
                <a:latin typeface="Arial"/>
                <a:ea typeface="Arial"/>
                <a:cs typeface="Arial"/>
              </a:defRPr>
            </a:lvl7pPr>
            <a:lvl8pPr algn="r">
              <a:defRPr sz="1575" b="0">
                <a:solidFill>
                  <a:srgbClr val="052A42"/>
                </a:solidFill>
                <a:latin typeface="Arial"/>
                <a:ea typeface="Arial"/>
                <a:cs typeface="Arial"/>
              </a:defRPr>
            </a:lvl8pPr>
            <a:lvl9pPr algn="r">
              <a:defRPr sz="1575" b="0">
                <a:solidFill>
                  <a:srgbClr val="052A42"/>
                </a:solidFill>
                <a:latin typeface="Arial"/>
                <a:ea typeface="Arial"/>
                <a:cs typeface="Arial"/>
              </a:defRPr>
            </a:lvl9pPr>
          </a:lstStyle>
          <a:p>
            <a:pPr algn="r">
              <a:defRPr sz="1575" b="0">
                <a:solidFill>
                  <a:srgbClr val="052A42"/>
                </a:solidFill>
                <a:latin typeface="Arial"/>
                <a:ea typeface="Arial"/>
                <a:cs typeface="Arial"/>
              </a:defRPr>
            </a:pPr>
            <a:r>
              <a:rPr sz="1575" b="0">
                <a:solidFill>
                  <a:srgbClr val="052A42"/>
                </a:solidFill>
                <a:latin typeface="Arial"/>
                <a:ea typeface="Arial"/>
                <a:cs typeface="Arial"/>
              </a:rPr>
              <a:t>0</a:t>
            </a:r>
          </a:p>
        </p:txBody>
      </p:sp>
      <p:sp>
        <p:nvSpPr>
          <p:cNvPr id="5" name="Grid 1">
            <a:extLst>
              <a:ext uri="{FF2B5EF4-FFF2-40B4-BE49-F238E27FC236}">
                <a16:creationId xmlns:a16="http://schemas.microsoft.com/office/drawing/2014/main" id="{E56B358C-BF6C-B284-3DA8-D59B789182DE}"/>
              </a:ext>
            </a:extLst>
          </p:cNvPr>
          <p:cNvSpPr>
            <a:spLocks noGrp="1"/>
          </p:cNvSpPr>
          <p:nvPr/>
        </p:nvSpPr>
        <p:spPr>
          <a:xfrm>
            <a:off x="0" y="0"/>
            <a:ext cx="12192000" cy="6858000"/>
          </a:xfrm>
          <a:custGeom>
            <a:avLst/>
            <a:gdLst/>
            <a:ahLst/>
            <a:cxnLst/>
            <a:rect l="0" t="0" r="0" b="0"/>
            <a:pathLst>
              <a:path w="12192000" h="6858000">
                <a:moveTo>
                  <a:pt x="5238750" y="4587875"/>
                </a:moveTo>
                <a:lnTo>
                  <a:pt x="11106150" y="4587875"/>
                </a:lnTo>
              </a:path>
            </a:pathLst>
          </a:custGeom>
          <a:noFill/>
          <a:ln w="7620">
            <a:solidFill>
              <a:srgbClr val="E6EBF0"/>
            </a:solidFill>
            <a:prstDash val="solid"/>
          </a:ln>
        </p:spPr>
      </p:sp>
      <p:sp>
        <p:nvSpPr>
          <p:cNvPr id="6" name="Y tick 1">
            <a:extLst>
              <a:ext uri="{FF2B5EF4-FFF2-40B4-BE49-F238E27FC236}">
                <a16:creationId xmlns:a16="http://schemas.microsoft.com/office/drawing/2014/main" id="{D7135B9F-57A3-1A6F-9101-A4C1A2012D27}"/>
              </a:ext>
            </a:extLst>
          </p:cNvPr>
          <p:cNvSpPr>
            <a:spLocks noGrp="1"/>
          </p:cNvSpPr>
          <p:nvPr/>
        </p:nvSpPr>
        <p:spPr>
          <a:xfrm>
            <a:off x="4838700" y="4464050"/>
            <a:ext cx="285750" cy="266700"/>
          </a:xfrm>
          <a:prstGeom prst="rect">
            <a:avLst/>
          </a:prstGeom>
          <a:noFill/>
          <a:ln w="0">
            <a:noFill/>
            <a:prstDash val="solid"/>
          </a:ln>
        </p:spPr>
        <p:txBody>
          <a:bodyPr lIns="0" tIns="0" rIns="0" bIns="0"/>
          <a:lstStyle>
            <a:defPPr algn="r">
              <a:defRPr sz="1575" b="0">
                <a:solidFill>
                  <a:srgbClr val="052A42"/>
                </a:solidFill>
                <a:latin typeface="Arial"/>
                <a:ea typeface="Arial"/>
                <a:cs typeface="Arial"/>
              </a:defRPr>
            </a:defPPr>
            <a:lvl1pPr algn="r">
              <a:defRPr sz="1575" b="0">
                <a:solidFill>
                  <a:srgbClr val="052A42"/>
                </a:solidFill>
                <a:latin typeface="Arial"/>
                <a:ea typeface="Arial"/>
                <a:cs typeface="Arial"/>
              </a:defRPr>
            </a:lvl1pPr>
            <a:lvl2pPr algn="r">
              <a:defRPr sz="1575" b="0">
                <a:solidFill>
                  <a:srgbClr val="052A42"/>
                </a:solidFill>
                <a:latin typeface="Arial"/>
                <a:ea typeface="Arial"/>
                <a:cs typeface="Arial"/>
              </a:defRPr>
            </a:lvl2pPr>
            <a:lvl3pPr algn="r">
              <a:defRPr sz="1575" b="0">
                <a:solidFill>
                  <a:srgbClr val="052A42"/>
                </a:solidFill>
                <a:latin typeface="Arial"/>
                <a:ea typeface="Arial"/>
                <a:cs typeface="Arial"/>
              </a:defRPr>
            </a:lvl3pPr>
            <a:lvl4pPr algn="r">
              <a:defRPr sz="1575" b="0">
                <a:solidFill>
                  <a:srgbClr val="052A42"/>
                </a:solidFill>
                <a:latin typeface="Arial"/>
                <a:ea typeface="Arial"/>
                <a:cs typeface="Arial"/>
              </a:defRPr>
            </a:lvl4pPr>
            <a:lvl5pPr algn="r">
              <a:defRPr sz="1575" b="0">
                <a:solidFill>
                  <a:srgbClr val="052A42"/>
                </a:solidFill>
                <a:latin typeface="Arial"/>
                <a:ea typeface="Arial"/>
                <a:cs typeface="Arial"/>
              </a:defRPr>
            </a:lvl5pPr>
            <a:lvl6pPr algn="r">
              <a:defRPr sz="1575" b="0">
                <a:solidFill>
                  <a:srgbClr val="052A42"/>
                </a:solidFill>
                <a:latin typeface="Arial"/>
                <a:ea typeface="Arial"/>
                <a:cs typeface="Arial"/>
              </a:defRPr>
            </a:lvl6pPr>
            <a:lvl7pPr algn="r">
              <a:defRPr sz="1575" b="0">
                <a:solidFill>
                  <a:srgbClr val="052A42"/>
                </a:solidFill>
                <a:latin typeface="Arial"/>
                <a:ea typeface="Arial"/>
                <a:cs typeface="Arial"/>
              </a:defRPr>
            </a:lvl7pPr>
            <a:lvl8pPr algn="r">
              <a:defRPr sz="1575" b="0">
                <a:solidFill>
                  <a:srgbClr val="052A42"/>
                </a:solidFill>
                <a:latin typeface="Arial"/>
                <a:ea typeface="Arial"/>
                <a:cs typeface="Arial"/>
              </a:defRPr>
            </a:lvl8pPr>
            <a:lvl9pPr algn="r">
              <a:defRPr sz="1575" b="0">
                <a:solidFill>
                  <a:srgbClr val="052A42"/>
                </a:solidFill>
                <a:latin typeface="Arial"/>
                <a:ea typeface="Arial"/>
                <a:cs typeface="Arial"/>
              </a:defRPr>
            </a:lvl9pPr>
          </a:lstStyle>
          <a:p>
            <a:pPr algn="r">
              <a:defRPr sz="1575" b="0">
                <a:solidFill>
                  <a:srgbClr val="052A42"/>
                </a:solidFill>
                <a:latin typeface="Arial"/>
                <a:ea typeface="Arial"/>
                <a:cs typeface="Arial"/>
              </a:defRPr>
            </a:pPr>
            <a:r>
              <a:rPr sz="1575" b="0">
                <a:solidFill>
                  <a:srgbClr val="052A42"/>
                </a:solidFill>
                <a:latin typeface="Arial"/>
                <a:ea typeface="Arial"/>
                <a:cs typeface="Arial"/>
              </a:rPr>
              <a:t>1</a:t>
            </a:r>
          </a:p>
        </p:txBody>
      </p:sp>
      <p:sp>
        <p:nvSpPr>
          <p:cNvPr id="7" name="Grid 2">
            <a:extLst>
              <a:ext uri="{FF2B5EF4-FFF2-40B4-BE49-F238E27FC236}">
                <a16:creationId xmlns:a16="http://schemas.microsoft.com/office/drawing/2014/main" id="{E1F1ED71-EDB4-F481-97B9-DEA6B691A604}"/>
              </a:ext>
            </a:extLst>
          </p:cNvPr>
          <p:cNvSpPr>
            <a:spLocks noGrp="1"/>
          </p:cNvSpPr>
          <p:nvPr/>
        </p:nvSpPr>
        <p:spPr>
          <a:xfrm>
            <a:off x="0" y="0"/>
            <a:ext cx="12192000" cy="6858000"/>
          </a:xfrm>
          <a:custGeom>
            <a:avLst/>
            <a:gdLst/>
            <a:ahLst/>
            <a:cxnLst/>
            <a:rect l="0" t="0" r="0" b="0"/>
            <a:pathLst>
              <a:path w="12192000" h="6858000">
                <a:moveTo>
                  <a:pt x="5238750" y="3889375"/>
                </a:moveTo>
                <a:lnTo>
                  <a:pt x="11106150" y="3889375"/>
                </a:lnTo>
              </a:path>
            </a:pathLst>
          </a:custGeom>
          <a:noFill/>
          <a:ln w="7620">
            <a:solidFill>
              <a:srgbClr val="E6EBF0"/>
            </a:solidFill>
            <a:prstDash val="solid"/>
          </a:ln>
        </p:spPr>
      </p:sp>
      <p:sp>
        <p:nvSpPr>
          <p:cNvPr id="8" name="Y tick 2">
            <a:extLst>
              <a:ext uri="{FF2B5EF4-FFF2-40B4-BE49-F238E27FC236}">
                <a16:creationId xmlns:a16="http://schemas.microsoft.com/office/drawing/2014/main" id="{0A5AAE23-4351-4199-BC3C-E47B54B2EA51}"/>
              </a:ext>
            </a:extLst>
          </p:cNvPr>
          <p:cNvSpPr>
            <a:spLocks noGrp="1"/>
          </p:cNvSpPr>
          <p:nvPr/>
        </p:nvSpPr>
        <p:spPr>
          <a:xfrm>
            <a:off x="4838700" y="3765550"/>
            <a:ext cx="285750" cy="266700"/>
          </a:xfrm>
          <a:prstGeom prst="rect">
            <a:avLst/>
          </a:prstGeom>
          <a:noFill/>
          <a:ln w="0">
            <a:noFill/>
            <a:prstDash val="solid"/>
          </a:ln>
        </p:spPr>
        <p:txBody>
          <a:bodyPr lIns="0" tIns="0" rIns="0" bIns="0"/>
          <a:lstStyle>
            <a:defPPr algn="r">
              <a:defRPr sz="1575" b="0">
                <a:solidFill>
                  <a:srgbClr val="052A42"/>
                </a:solidFill>
                <a:latin typeface="Arial"/>
                <a:ea typeface="Arial"/>
                <a:cs typeface="Arial"/>
              </a:defRPr>
            </a:defPPr>
            <a:lvl1pPr algn="r">
              <a:defRPr sz="1575" b="0">
                <a:solidFill>
                  <a:srgbClr val="052A42"/>
                </a:solidFill>
                <a:latin typeface="Arial"/>
                <a:ea typeface="Arial"/>
                <a:cs typeface="Arial"/>
              </a:defRPr>
            </a:lvl1pPr>
            <a:lvl2pPr algn="r">
              <a:defRPr sz="1575" b="0">
                <a:solidFill>
                  <a:srgbClr val="052A42"/>
                </a:solidFill>
                <a:latin typeface="Arial"/>
                <a:ea typeface="Arial"/>
                <a:cs typeface="Arial"/>
              </a:defRPr>
            </a:lvl2pPr>
            <a:lvl3pPr algn="r">
              <a:defRPr sz="1575" b="0">
                <a:solidFill>
                  <a:srgbClr val="052A42"/>
                </a:solidFill>
                <a:latin typeface="Arial"/>
                <a:ea typeface="Arial"/>
                <a:cs typeface="Arial"/>
              </a:defRPr>
            </a:lvl3pPr>
            <a:lvl4pPr algn="r">
              <a:defRPr sz="1575" b="0">
                <a:solidFill>
                  <a:srgbClr val="052A42"/>
                </a:solidFill>
                <a:latin typeface="Arial"/>
                <a:ea typeface="Arial"/>
                <a:cs typeface="Arial"/>
              </a:defRPr>
            </a:lvl4pPr>
            <a:lvl5pPr algn="r">
              <a:defRPr sz="1575" b="0">
                <a:solidFill>
                  <a:srgbClr val="052A42"/>
                </a:solidFill>
                <a:latin typeface="Arial"/>
                <a:ea typeface="Arial"/>
                <a:cs typeface="Arial"/>
              </a:defRPr>
            </a:lvl5pPr>
            <a:lvl6pPr algn="r">
              <a:defRPr sz="1575" b="0">
                <a:solidFill>
                  <a:srgbClr val="052A42"/>
                </a:solidFill>
                <a:latin typeface="Arial"/>
                <a:ea typeface="Arial"/>
                <a:cs typeface="Arial"/>
              </a:defRPr>
            </a:lvl6pPr>
            <a:lvl7pPr algn="r">
              <a:defRPr sz="1575" b="0">
                <a:solidFill>
                  <a:srgbClr val="052A42"/>
                </a:solidFill>
                <a:latin typeface="Arial"/>
                <a:ea typeface="Arial"/>
                <a:cs typeface="Arial"/>
              </a:defRPr>
            </a:lvl7pPr>
            <a:lvl8pPr algn="r">
              <a:defRPr sz="1575" b="0">
                <a:solidFill>
                  <a:srgbClr val="052A42"/>
                </a:solidFill>
                <a:latin typeface="Arial"/>
                <a:ea typeface="Arial"/>
                <a:cs typeface="Arial"/>
              </a:defRPr>
            </a:lvl8pPr>
            <a:lvl9pPr algn="r">
              <a:defRPr sz="1575" b="0">
                <a:solidFill>
                  <a:srgbClr val="052A42"/>
                </a:solidFill>
                <a:latin typeface="Arial"/>
                <a:ea typeface="Arial"/>
                <a:cs typeface="Arial"/>
              </a:defRPr>
            </a:lvl9pPr>
          </a:lstStyle>
          <a:p>
            <a:pPr algn="r">
              <a:defRPr sz="1575" b="0">
                <a:solidFill>
                  <a:srgbClr val="052A42"/>
                </a:solidFill>
                <a:latin typeface="Arial"/>
                <a:ea typeface="Arial"/>
                <a:cs typeface="Arial"/>
              </a:defRPr>
            </a:pPr>
            <a:r>
              <a:rPr sz="1575" b="0">
                <a:solidFill>
                  <a:srgbClr val="052A42"/>
                </a:solidFill>
                <a:latin typeface="Arial"/>
                <a:ea typeface="Arial"/>
                <a:cs typeface="Arial"/>
              </a:rPr>
              <a:t>2</a:t>
            </a:r>
          </a:p>
        </p:txBody>
      </p:sp>
      <p:sp>
        <p:nvSpPr>
          <p:cNvPr id="9" name="Grid 3">
            <a:extLst>
              <a:ext uri="{FF2B5EF4-FFF2-40B4-BE49-F238E27FC236}">
                <a16:creationId xmlns:a16="http://schemas.microsoft.com/office/drawing/2014/main" id="{1E1ABE47-415E-BB98-1571-28B32CC6B939}"/>
              </a:ext>
            </a:extLst>
          </p:cNvPr>
          <p:cNvSpPr>
            <a:spLocks noGrp="1"/>
          </p:cNvSpPr>
          <p:nvPr/>
        </p:nvSpPr>
        <p:spPr>
          <a:xfrm>
            <a:off x="0" y="0"/>
            <a:ext cx="12192000" cy="6858000"/>
          </a:xfrm>
          <a:custGeom>
            <a:avLst/>
            <a:gdLst/>
            <a:ahLst/>
            <a:cxnLst/>
            <a:rect l="0" t="0" r="0" b="0"/>
            <a:pathLst>
              <a:path w="12192000" h="6858000">
                <a:moveTo>
                  <a:pt x="5238750" y="3190875"/>
                </a:moveTo>
                <a:lnTo>
                  <a:pt x="11106150" y="3190875"/>
                </a:lnTo>
              </a:path>
            </a:pathLst>
          </a:custGeom>
          <a:noFill/>
          <a:ln w="7620">
            <a:solidFill>
              <a:srgbClr val="E6EBF0"/>
            </a:solidFill>
            <a:prstDash val="solid"/>
          </a:ln>
        </p:spPr>
      </p:sp>
      <p:sp>
        <p:nvSpPr>
          <p:cNvPr id="10" name="Y tick 3">
            <a:extLst>
              <a:ext uri="{FF2B5EF4-FFF2-40B4-BE49-F238E27FC236}">
                <a16:creationId xmlns:a16="http://schemas.microsoft.com/office/drawing/2014/main" id="{089F3C7F-E760-78FC-2027-36512E0A0820}"/>
              </a:ext>
            </a:extLst>
          </p:cNvPr>
          <p:cNvSpPr>
            <a:spLocks noGrp="1"/>
          </p:cNvSpPr>
          <p:nvPr/>
        </p:nvSpPr>
        <p:spPr>
          <a:xfrm>
            <a:off x="4838700" y="3067050"/>
            <a:ext cx="285750" cy="266700"/>
          </a:xfrm>
          <a:prstGeom prst="rect">
            <a:avLst/>
          </a:prstGeom>
          <a:noFill/>
          <a:ln w="0">
            <a:noFill/>
            <a:prstDash val="solid"/>
          </a:ln>
        </p:spPr>
        <p:txBody>
          <a:bodyPr lIns="0" tIns="0" rIns="0" bIns="0"/>
          <a:lstStyle>
            <a:defPPr algn="r">
              <a:defRPr sz="1575" b="0">
                <a:solidFill>
                  <a:srgbClr val="052A42"/>
                </a:solidFill>
                <a:latin typeface="Arial"/>
                <a:ea typeface="Arial"/>
                <a:cs typeface="Arial"/>
              </a:defRPr>
            </a:defPPr>
            <a:lvl1pPr algn="r">
              <a:defRPr sz="1575" b="0">
                <a:solidFill>
                  <a:srgbClr val="052A42"/>
                </a:solidFill>
                <a:latin typeface="Arial"/>
                <a:ea typeface="Arial"/>
                <a:cs typeface="Arial"/>
              </a:defRPr>
            </a:lvl1pPr>
            <a:lvl2pPr algn="r">
              <a:defRPr sz="1575" b="0">
                <a:solidFill>
                  <a:srgbClr val="052A42"/>
                </a:solidFill>
                <a:latin typeface="Arial"/>
                <a:ea typeface="Arial"/>
                <a:cs typeface="Arial"/>
              </a:defRPr>
            </a:lvl2pPr>
            <a:lvl3pPr algn="r">
              <a:defRPr sz="1575" b="0">
                <a:solidFill>
                  <a:srgbClr val="052A42"/>
                </a:solidFill>
                <a:latin typeface="Arial"/>
                <a:ea typeface="Arial"/>
                <a:cs typeface="Arial"/>
              </a:defRPr>
            </a:lvl3pPr>
            <a:lvl4pPr algn="r">
              <a:defRPr sz="1575" b="0">
                <a:solidFill>
                  <a:srgbClr val="052A42"/>
                </a:solidFill>
                <a:latin typeface="Arial"/>
                <a:ea typeface="Arial"/>
                <a:cs typeface="Arial"/>
              </a:defRPr>
            </a:lvl4pPr>
            <a:lvl5pPr algn="r">
              <a:defRPr sz="1575" b="0">
                <a:solidFill>
                  <a:srgbClr val="052A42"/>
                </a:solidFill>
                <a:latin typeface="Arial"/>
                <a:ea typeface="Arial"/>
                <a:cs typeface="Arial"/>
              </a:defRPr>
            </a:lvl5pPr>
            <a:lvl6pPr algn="r">
              <a:defRPr sz="1575" b="0">
                <a:solidFill>
                  <a:srgbClr val="052A42"/>
                </a:solidFill>
                <a:latin typeface="Arial"/>
                <a:ea typeface="Arial"/>
                <a:cs typeface="Arial"/>
              </a:defRPr>
            </a:lvl6pPr>
            <a:lvl7pPr algn="r">
              <a:defRPr sz="1575" b="0">
                <a:solidFill>
                  <a:srgbClr val="052A42"/>
                </a:solidFill>
                <a:latin typeface="Arial"/>
                <a:ea typeface="Arial"/>
                <a:cs typeface="Arial"/>
              </a:defRPr>
            </a:lvl7pPr>
            <a:lvl8pPr algn="r">
              <a:defRPr sz="1575" b="0">
                <a:solidFill>
                  <a:srgbClr val="052A42"/>
                </a:solidFill>
                <a:latin typeface="Arial"/>
                <a:ea typeface="Arial"/>
                <a:cs typeface="Arial"/>
              </a:defRPr>
            </a:lvl8pPr>
            <a:lvl9pPr algn="r">
              <a:defRPr sz="1575" b="0">
                <a:solidFill>
                  <a:srgbClr val="052A42"/>
                </a:solidFill>
                <a:latin typeface="Arial"/>
                <a:ea typeface="Arial"/>
                <a:cs typeface="Arial"/>
              </a:defRPr>
            </a:lvl9pPr>
          </a:lstStyle>
          <a:p>
            <a:pPr algn="r">
              <a:defRPr sz="1575" b="0">
                <a:solidFill>
                  <a:srgbClr val="052A42"/>
                </a:solidFill>
                <a:latin typeface="Arial"/>
                <a:ea typeface="Arial"/>
                <a:cs typeface="Arial"/>
              </a:defRPr>
            </a:pPr>
            <a:r>
              <a:rPr sz="1575" b="0">
                <a:solidFill>
                  <a:srgbClr val="052A42"/>
                </a:solidFill>
                <a:latin typeface="Arial"/>
                <a:ea typeface="Arial"/>
                <a:cs typeface="Arial"/>
              </a:rPr>
              <a:t>3</a:t>
            </a:r>
          </a:p>
        </p:txBody>
      </p:sp>
      <p:sp>
        <p:nvSpPr>
          <p:cNvPr id="11" name="Grid 4">
            <a:extLst>
              <a:ext uri="{FF2B5EF4-FFF2-40B4-BE49-F238E27FC236}">
                <a16:creationId xmlns:a16="http://schemas.microsoft.com/office/drawing/2014/main" id="{3352AA53-C52F-26D9-D73F-97C573CA060E}"/>
              </a:ext>
            </a:extLst>
          </p:cNvPr>
          <p:cNvSpPr>
            <a:spLocks noGrp="1"/>
          </p:cNvSpPr>
          <p:nvPr/>
        </p:nvSpPr>
        <p:spPr>
          <a:xfrm>
            <a:off x="0" y="0"/>
            <a:ext cx="12192000" cy="6858000"/>
          </a:xfrm>
          <a:custGeom>
            <a:avLst/>
            <a:gdLst/>
            <a:ahLst/>
            <a:cxnLst/>
            <a:rect l="0" t="0" r="0" b="0"/>
            <a:pathLst>
              <a:path w="12192000" h="6858000">
                <a:moveTo>
                  <a:pt x="5238750" y="2492375"/>
                </a:moveTo>
                <a:lnTo>
                  <a:pt x="11106150" y="2492375"/>
                </a:lnTo>
              </a:path>
            </a:pathLst>
          </a:custGeom>
          <a:noFill/>
          <a:ln w="7620">
            <a:solidFill>
              <a:srgbClr val="E6EBF0"/>
            </a:solidFill>
            <a:prstDash val="solid"/>
          </a:ln>
        </p:spPr>
      </p:sp>
      <p:sp>
        <p:nvSpPr>
          <p:cNvPr id="12" name="Y tick 4">
            <a:extLst>
              <a:ext uri="{FF2B5EF4-FFF2-40B4-BE49-F238E27FC236}">
                <a16:creationId xmlns:a16="http://schemas.microsoft.com/office/drawing/2014/main" id="{FF79E476-7BEB-1FF2-D67F-DB679B8ACABA}"/>
              </a:ext>
            </a:extLst>
          </p:cNvPr>
          <p:cNvSpPr>
            <a:spLocks noGrp="1"/>
          </p:cNvSpPr>
          <p:nvPr/>
        </p:nvSpPr>
        <p:spPr>
          <a:xfrm>
            <a:off x="4838700" y="2368550"/>
            <a:ext cx="285750" cy="266700"/>
          </a:xfrm>
          <a:prstGeom prst="rect">
            <a:avLst/>
          </a:prstGeom>
          <a:noFill/>
          <a:ln w="0">
            <a:noFill/>
            <a:prstDash val="solid"/>
          </a:ln>
        </p:spPr>
        <p:txBody>
          <a:bodyPr lIns="0" tIns="0" rIns="0" bIns="0"/>
          <a:lstStyle>
            <a:defPPr algn="r">
              <a:defRPr sz="1575" b="0">
                <a:solidFill>
                  <a:srgbClr val="052A42"/>
                </a:solidFill>
                <a:latin typeface="Arial"/>
                <a:ea typeface="Arial"/>
                <a:cs typeface="Arial"/>
              </a:defRPr>
            </a:defPPr>
            <a:lvl1pPr algn="r">
              <a:defRPr sz="1575" b="0">
                <a:solidFill>
                  <a:srgbClr val="052A42"/>
                </a:solidFill>
                <a:latin typeface="Arial"/>
                <a:ea typeface="Arial"/>
                <a:cs typeface="Arial"/>
              </a:defRPr>
            </a:lvl1pPr>
            <a:lvl2pPr algn="r">
              <a:defRPr sz="1575" b="0">
                <a:solidFill>
                  <a:srgbClr val="052A42"/>
                </a:solidFill>
                <a:latin typeface="Arial"/>
                <a:ea typeface="Arial"/>
                <a:cs typeface="Arial"/>
              </a:defRPr>
            </a:lvl2pPr>
            <a:lvl3pPr algn="r">
              <a:defRPr sz="1575" b="0">
                <a:solidFill>
                  <a:srgbClr val="052A42"/>
                </a:solidFill>
                <a:latin typeface="Arial"/>
                <a:ea typeface="Arial"/>
                <a:cs typeface="Arial"/>
              </a:defRPr>
            </a:lvl3pPr>
            <a:lvl4pPr algn="r">
              <a:defRPr sz="1575" b="0">
                <a:solidFill>
                  <a:srgbClr val="052A42"/>
                </a:solidFill>
                <a:latin typeface="Arial"/>
                <a:ea typeface="Arial"/>
                <a:cs typeface="Arial"/>
              </a:defRPr>
            </a:lvl4pPr>
            <a:lvl5pPr algn="r">
              <a:defRPr sz="1575" b="0">
                <a:solidFill>
                  <a:srgbClr val="052A42"/>
                </a:solidFill>
                <a:latin typeface="Arial"/>
                <a:ea typeface="Arial"/>
                <a:cs typeface="Arial"/>
              </a:defRPr>
            </a:lvl5pPr>
            <a:lvl6pPr algn="r">
              <a:defRPr sz="1575" b="0">
                <a:solidFill>
                  <a:srgbClr val="052A42"/>
                </a:solidFill>
                <a:latin typeface="Arial"/>
                <a:ea typeface="Arial"/>
                <a:cs typeface="Arial"/>
              </a:defRPr>
            </a:lvl6pPr>
            <a:lvl7pPr algn="r">
              <a:defRPr sz="1575" b="0">
                <a:solidFill>
                  <a:srgbClr val="052A42"/>
                </a:solidFill>
                <a:latin typeface="Arial"/>
                <a:ea typeface="Arial"/>
                <a:cs typeface="Arial"/>
              </a:defRPr>
            </a:lvl7pPr>
            <a:lvl8pPr algn="r">
              <a:defRPr sz="1575" b="0">
                <a:solidFill>
                  <a:srgbClr val="052A42"/>
                </a:solidFill>
                <a:latin typeface="Arial"/>
                <a:ea typeface="Arial"/>
                <a:cs typeface="Arial"/>
              </a:defRPr>
            </a:lvl8pPr>
            <a:lvl9pPr algn="r">
              <a:defRPr sz="1575" b="0">
                <a:solidFill>
                  <a:srgbClr val="052A42"/>
                </a:solidFill>
                <a:latin typeface="Arial"/>
                <a:ea typeface="Arial"/>
                <a:cs typeface="Arial"/>
              </a:defRPr>
            </a:lvl9pPr>
          </a:lstStyle>
          <a:p>
            <a:pPr algn="r">
              <a:defRPr sz="1575" b="0">
                <a:solidFill>
                  <a:srgbClr val="052A42"/>
                </a:solidFill>
                <a:latin typeface="Arial"/>
                <a:ea typeface="Arial"/>
                <a:cs typeface="Arial"/>
              </a:defRPr>
            </a:pPr>
            <a:r>
              <a:rPr sz="1575" b="0">
                <a:solidFill>
                  <a:srgbClr val="052A42"/>
                </a:solidFill>
                <a:latin typeface="Arial"/>
                <a:ea typeface="Arial"/>
                <a:cs typeface="Arial"/>
              </a:rPr>
              <a:t>4</a:t>
            </a:r>
          </a:p>
        </p:txBody>
      </p:sp>
      <p:sp>
        <p:nvSpPr>
          <p:cNvPr id="13" name="Grid 5">
            <a:extLst>
              <a:ext uri="{FF2B5EF4-FFF2-40B4-BE49-F238E27FC236}">
                <a16:creationId xmlns:a16="http://schemas.microsoft.com/office/drawing/2014/main" id="{CEB050C7-ED21-C85A-30AA-3EFADDE2D940}"/>
              </a:ext>
            </a:extLst>
          </p:cNvPr>
          <p:cNvSpPr>
            <a:spLocks noGrp="1"/>
          </p:cNvSpPr>
          <p:nvPr/>
        </p:nvSpPr>
        <p:spPr>
          <a:xfrm>
            <a:off x="0" y="0"/>
            <a:ext cx="12192000" cy="6858000"/>
          </a:xfrm>
          <a:custGeom>
            <a:avLst/>
            <a:gdLst/>
            <a:ahLst/>
            <a:cxnLst/>
            <a:rect l="0" t="0" r="0" b="0"/>
            <a:pathLst>
              <a:path w="12192000" h="6858000">
                <a:moveTo>
                  <a:pt x="5238750" y="1793875"/>
                </a:moveTo>
                <a:lnTo>
                  <a:pt x="11106150" y="1793875"/>
                </a:lnTo>
              </a:path>
            </a:pathLst>
          </a:custGeom>
          <a:noFill/>
          <a:ln w="7620">
            <a:solidFill>
              <a:srgbClr val="E6EBF0"/>
            </a:solidFill>
            <a:prstDash val="solid"/>
          </a:ln>
        </p:spPr>
      </p:sp>
      <p:sp>
        <p:nvSpPr>
          <p:cNvPr id="14" name="Y tick 5">
            <a:extLst>
              <a:ext uri="{FF2B5EF4-FFF2-40B4-BE49-F238E27FC236}">
                <a16:creationId xmlns:a16="http://schemas.microsoft.com/office/drawing/2014/main" id="{C334838A-5E0E-4758-94A2-8281667A295E}"/>
              </a:ext>
            </a:extLst>
          </p:cNvPr>
          <p:cNvSpPr>
            <a:spLocks noGrp="1"/>
          </p:cNvSpPr>
          <p:nvPr/>
        </p:nvSpPr>
        <p:spPr>
          <a:xfrm>
            <a:off x="4838700" y="1670050"/>
            <a:ext cx="285750" cy="266700"/>
          </a:xfrm>
          <a:prstGeom prst="rect">
            <a:avLst/>
          </a:prstGeom>
          <a:noFill/>
          <a:ln w="0">
            <a:noFill/>
            <a:prstDash val="solid"/>
          </a:ln>
        </p:spPr>
        <p:txBody>
          <a:bodyPr lIns="0" tIns="0" rIns="0" bIns="0"/>
          <a:lstStyle>
            <a:defPPr algn="r">
              <a:defRPr sz="1575" b="0">
                <a:solidFill>
                  <a:srgbClr val="052A42"/>
                </a:solidFill>
                <a:latin typeface="Arial"/>
                <a:ea typeface="Arial"/>
                <a:cs typeface="Arial"/>
              </a:defRPr>
            </a:defPPr>
            <a:lvl1pPr algn="r">
              <a:defRPr sz="1575" b="0">
                <a:solidFill>
                  <a:srgbClr val="052A42"/>
                </a:solidFill>
                <a:latin typeface="Arial"/>
                <a:ea typeface="Arial"/>
                <a:cs typeface="Arial"/>
              </a:defRPr>
            </a:lvl1pPr>
            <a:lvl2pPr algn="r">
              <a:defRPr sz="1575" b="0">
                <a:solidFill>
                  <a:srgbClr val="052A42"/>
                </a:solidFill>
                <a:latin typeface="Arial"/>
                <a:ea typeface="Arial"/>
                <a:cs typeface="Arial"/>
              </a:defRPr>
            </a:lvl2pPr>
            <a:lvl3pPr algn="r">
              <a:defRPr sz="1575" b="0">
                <a:solidFill>
                  <a:srgbClr val="052A42"/>
                </a:solidFill>
                <a:latin typeface="Arial"/>
                <a:ea typeface="Arial"/>
                <a:cs typeface="Arial"/>
              </a:defRPr>
            </a:lvl3pPr>
            <a:lvl4pPr algn="r">
              <a:defRPr sz="1575" b="0">
                <a:solidFill>
                  <a:srgbClr val="052A42"/>
                </a:solidFill>
                <a:latin typeface="Arial"/>
                <a:ea typeface="Arial"/>
                <a:cs typeface="Arial"/>
              </a:defRPr>
            </a:lvl4pPr>
            <a:lvl5pPr algn="r">
              <a:defRPr sz="1575" b="0">
                <a:solidFill>
                  <a:srgbClr val="052A42"/>
                </a:solidFill>
                <a:latin typeface="Arial"/>
                <a:ea typeface="Arial"/>
                <a:cs typeface="Arial"/>
              </a:defRPr>
            </a:lvl5pPr>
            <a:lvl6pPr algn="r">
              <a:defRPr sz="1575" b="0">
                <a:solidFill>
                  <a:srgbClr val="052A42"/>
                </a:solidFill>
                <a:latin typeface="Arial"/>
                <a:ea typeface="Arial"/>
                <a:cs typeface="Arial"/>
              </a:defRPr>
            </a:lvl6pPr>
            <a:lvl7pPr algn="r">
              <a:defRPr sz="1575" b="0">
                <a:solidFill>
                  <a:srgbClr val="052A42"/>
                </a:solidFill>
                <a:latin typeface="Arial"/>
                <a:ea typeface="Arial"/>
                <a:cs typeface="Arial"/>
              </a:defRPr>
            </a:lvl7pPr>
            <a:lvl8pPr algn="r">
              <a:defRPr sz="1575" b="0">
                <a:solidFill>
                  <a:srgbClr val="052A42"/>
                </a:solidFill>
                <a:latin typeface="Arial"/>
                <a:ea typeface="Arial"/>
                <a:cs typeface="Arial"/>
              </a:defRPr>
            </a:lvl8pPr>
            <a:lvl9pPr algn="r">
              <a:defRPr sz="1575" b="0">
                <a:solidFill>
                  <a:srgbClr val="052A42"/>
                </a:solidFill>
                <a:latin typeface="Arial"/>
                <a:ea typeface="Arial"/>
                <a:cs typeface="Arial"/>
              </a:defRPr>
            </a:lvl9pPr>
          </a:lstStyle>
          <a:p>
            <a:pPr algn="r">
              <a:defRPr sz="1575" b="0">
                <a:solidFill>
                  <a:srgbClr val="052A42"/>
                </a:solidFill>
                <a:latin typeface="Arial"/>
                <a:ea typeface="Arial"/>
                <a:cs typeface="Arial"/>
              </a:defRPr>
            </a:pPr>
            <a:r>
              <a:rPr sz="1575" b="0">
                <a:solidFill>
                  <a:srgbClr val="052A42"/>
                </a:solidFill>
                <a:latin typeface="Arial"/>
                <a:ea typeface="Arial"/>
                <a:cs typeface="Arial"/>
              </a:rPr>
              <a:t>5</a:t>
            </a:r>
          </a:p>
        </p:txBody>
      </p:sp>
      <p:sp>
        <p:nvSpPr>
          <p:cNvPr id="15" name="Grid 6">
            <a:extLst>
              <a:ext uri="{FF2B5EF4-FFF2-40B4-BE49-F238E27FC236}">
                <a16:creationId xmlns:a16="http://schemas.microsoft.com/office/drawing/2014/main" id="{3CF2B86B-21BC-098E-8CEA-49A69C435ECE}"/>
              </a:ext>
            </a:extLst>
          </p:cNvPr>
          <p:cNvSpPr>
            <a:spLocks noGrp="1"/>
          </p:cNvSpPr>
          <p:nvPr/>
        </p:nvSpPr>
        <p:spPr>
          <a:xfrm>
            <a:off x="0" y="0"/>
            <a:ext cx="12192000" cy="6858000"/>
          </a:xfrm>
          <a:custGeom>
            <a:avLst/>
            <a:gdLst/>
            <a:ahLst/>
            <a:cxnLst/>
            <a:rect l="0" t="0" r="0" b="0"/>
            <a:pathLst>
              <a:path w="12192000" h="6858000">
                <a:moveTo>
                  <a:pt x="5238750" y="1095375"/>
                </a:moveTo>
                <a:lnTo>
                  <a:pt x="11106150" y="1095375"/>
                </a:lnTo>
              </a:path>
            </a:pathLst>
          </a:custGeom>
          <a:noFill/>
          <a:ln w="7620">
            <a:solidFill>
              <a:srgbClr val="E6EBF0"/>
            </a:solidFill>
            <a:prstDash val="solid"/>
          </a:ln>
        </p:spPr>
      </p:sp>
      <p:sp>
        <p:nvSpPr>
          <p:cNvPr id="16" name="Y tick 6">
            <a:extLst>
              <a:ext uri="{FF2B5EF4-FFF2-40B4-BE49-F238E27FC236}">
                <a16:creationId xmlns:a16="http://schemas.microsoft.com/office/drawing/2014/main" id="{4AEFCC85-B982-98B9-9535-81EBF0336759}"/>
              </a:ext>
            </a:extLst>
          </p:cNvPr>
          <p:cNvSpPr>
            <a:spLocks noGrp="1"/>
          </p:cNvSpPr>
          <p:nvPr/>
        </p:nvSpPr>
        <p:spPr>
          <a:xfrm>
            <a:off x="4838700" y="971550"/>
            <a:ext cx="285750" cy="266700"/>
          </a:xfrm>
          <a:prstGeom prst="rect">
            <a:avLst/>
          </a:prstGeom>
          <a:noFill/>
          <a:ln w="0">
            <a:noFill/>
            <a:prstDash val="solid"/>
          </a:ln>
        </p:spPr>
        <p:txBody>
          <a:bodyPr lIns="0" tIns="0" rIns="0" bIns="0"/>
          <a:lstStyle>
            <a:defPPr algn="r">
              <a:defRPr sz="1575" b="0">
                <a:solidFill>
                  <a:srgbClr val="052A42"/>
                </a:solidFill>
                <a:latin typeface="Arial"/>
                <a:ea typeface="Arial"/>
                <a:cs typeface="Arial"/>
              </a:defRPr>
            </a:defPPr>
            <a:lvl1pPr algn="r">
              <a:defRPr sz="1575" b="0">
                <a:solidFill>
                  <a:srgbClr val="052A42"/>
                </a:solidFill>
                <a:latin typeface="Arial"/>
                <a:ea typeface="Arial"/>
                <a:cs typeface="Arial"/>
              </a:defRPr>
            </a:lvl1pPr>
            <a:lvl2pPr algn="r">
              <a:defRPr sz="1575" b="0">
                <a:solidFill>
                  <a:srgbClr val="052A42"/>
                </a:solidFill>
                <a:latin typeface="Arial"/>
                <a:ea typeface="Arial"/>
                <a:cs typeface="Arial"/>
              </a:defRPr>
            </a:lvl2pPr>
            <a:lvl3pPr algn="r">
              <a:defRPr sz="1575" b="0">
                <a:solidFill>
                  <a:srgbClr val="052A42"/>
                </a:solidFill>
                <a:latin typeface="Arial"/>
                <a:ea typeface="Arial"/>
                <a:cs typeface="Arial"/>
              </a:defRPr>
            </a:lvl3pPr>
            <a:lvl4pPr algn="r">
              <a:defRPr sz="1575" b="0">
                <a:solidFill>
                  <a:srgbClr val="052A42"/>
                </a:solidFill>
                <a:latin typeface="Arial"/>
                <a:ea typeface="Arial"/>
                <a:cs typeface="Arial"/>
              </a:defRPr>
            </a:lvl4pPr>
            <a:lvl5pPr algn="r">
              <a:defRPr sz="1575" b="0">
                <a:solidFill>
                  <a:srgbClr val="052A42"/>
                </a:solidFill>
                <a:latin typeface="Arial"/>
                <a:ea typeface="Arial"/>
                <a:cs typeface="Arial"/>
              </a:defRPr>
            </a:lvl5pPr>
            <a:lvl6pPr algn="r">
              <a:defRPr sz="1575" b="0">
                <a:solidFill>
                  <a:srgbClr val="052A42"/>
                </a:solidFill>
                <a:latin typeface="Arial"/>
                <a:ea typeface="Arial"/>
                <a:cs typeface="Arial"/>
              </a:defRPr>
            </a:lvl6pPr>
            <a:lvl7pPr algn="r">
              <a:defRPr sz="1575" b="0">
                <a:solidFill>
                  <a:srgbClr val="052A42"/>
                </a:solidFill>
                <a:latin typeface="Arial"/>
                <a:ea typeface="Arial"/>
                <a:cs typeface="Arial"/>
              </a:defRPr>
            </a:lvl7pPr>
            <a:lvl8pPr algn="r">
              <a:defRPr sz="1575" b="0">
                <a:solidFill>
                  <a:srgbClr val="052A42"/>
                </a:solidFill>
                <a:latin typeface="Arial"/>
                <a:ea typeface="Arial"/>
                <a:cs typeface="Arial"/>
              </a:defRPr>
            </a:lvl8pPr>
            <a:lvl9pPr algn="r">
              <a:defRPr sz="1575" b="0">
                <a:solidFill>
                  <a:srgbClr val="052A42"/>
                </a:solidFill>
                <a:latin typeface="Arial"/>
                <a:ea typeface="Arial"/>
                <a:cs typeface="Arial"/>
              </a:defRPr>
            </a:lvl9pPr>
          </a:lstStyle>
          <a:p>
            <a:pPr algn="r">
              <a:defRPr sz="1575" b="0">
                <a:solidFill>
                  <a:srgbClr val="052A42"/>
                </a:solidFill>
                <a:latin typeface="Arial"/>
                <a:ea typeface="Arial"/>
                <a:cs typeface="Arial"/>
              </a:defRPr>
            </a:pPr>
            <a:r>
              <a:rPr sz="1575" b="0">
                <a:solidFill>
                  <a:srgbClr val="052A42"/>
                </a:solidFill>
                <a:latin typeface="Arial"/>
                <a:ea typeface="Arial"/>
                <a:cs typeface="Arial"/>
              </a:rPr>
              <a:t>6</a:t>
            </a:r>
          </a:p>
        </p:txBody>
      </p:sp>
      <p:sp>
        <p:nvSpPr>
          <p:cNvPr id="17" name="Y axis">
            <a:extLst>
              <a:ext uri="{FF2B5EF4-FFF2-40B4-BE49-F238E27FC236}">
                <a16:creationId xmlns:a16="http://schemas.microsoft.com/office/drawing/2014/main" id="{4F4D2ECF-4508-A6A7-8D42-5CD8F8E88516}"/>
              </a:ext>
            </a:extLst>
          </p:cNvPr>
          <p:cNvSpPr>
            <a:spLocks noGrp="1"/>
          </p:cNvSpPr>
          <p:nvPr/>
        </p:nvSpPr>
        <p:spPr>
          <a:xfrm>
            <a:off x="0" y="0"/>
            <a:ext cx="12192000" cy="6858000"/>
          </a:xfrm>
          <a:custGeom>
            <a:avLst/>
            <a:gdLst/>
            <a:ahLst/>
            <a:cxnLst/>
            <a:rect l="0" t="0" r="0" b="0"/>
            <a:pathLst>
              <a:path w="12192000" h="6858000">
                <a:moveTo>
                  <a:pt x="5238750" y="1095375"/>
                </a:moveTo>
                <a:lnTo>
                  <a:pt x="5238750" y="5286375"/>
                </a:lnTo>
              </a:path>
            </a:pathLst>
          </a:custGeom>
          <a:noFill/>
          <a:ln w="14288">
            <a:solidFill>
              <a:srgbClr val="8198A9"/>
            </a:solidFill>
            <a:prstDash val="solid"/>
          </a:ln>
        </p:spPr>
      </p:sp>
      <p:sp>
        <p:nvSpPr>
          <p:cNvPr id="18" name="X axis">
            <a:extLst>
              <a:ext uri="{FF2B5EF4-FFF2-40B4-BE49-F238E27FC236}">
                <a16:creationId xmlns:a16="http://schemas.microsoft.com/office/drawing/2014/main" id="{FC025C4A-15B2-B3A5-C17F-29E65A790450}"/>
              </a:ext>
            </a:extLst>
          </p:cNvPr>
          <p:cNvSpPr>
            <a:spLocks noGrp="1"/>
          </p:cNvSpPr>
          <p:nvPr/>
        </p:nvSpPr>
        <p:spPr>
          <a:xfrm>
            <a:off x="0" y="0"/>
            <a:ext cx="12192000" cy="6858000"/>
          </a:xfrm>
          <a:custGeom>
            <a:avLst/>
            <a:gdLst/>
            <a:ahLst/>
            <a:cxnLst/>
            <a:rect l="0" t="0" r="0" b="0"/>
            <a:pathLst>
              <a:path w="12192000" h="6858000">
                <a:moveTo>
                  <a:pt x="5238750" y="5286375"/>
                </a:moveTo>
                <a:lnTo>
                  <a:pt x="11106150" y="5286375"/>
                </a:lnTo>
              </a:path>
            </a:pathLst>
          </a:custGeom>
          <a:noFill/>
          <a:ln w="14288">
            <a:solidFill>
              <a:srgbClr val="8198A9"/>
            </a:solidFill>
            <a:prstDash val="solid"/>
          </a:ln>
        </p:spPr>
      </p:sp>
      <p:sp>
        <p:nvSpPr>
          <p:cNvPr id="19" name="X tick line 0">
            <a:extLst>
              <a:ext uri="{FF2B5EF4-FFF2-40B4-BE49-F238E27FC236}">
                <a16:creationId xmlns:a16="http://schemas.microsoft.com/office/drawing/2014/main" id="{49B54D6B-5A7D-BC15-3E71-E56780BAB1C5}"/>
              </a:ext>
            </a:extLst>
          </p:cNvPr>
          <p:cNvSpPr>
            <a:spLocks noGrp="1"/>
          </p:cNvSpPr>
          <p:nvPr/>
        </p:nvSpPr>
        <p:spPr>
          <a:xfrm>
            <a:off x="0" y="0"/>
            <a:ext cx="12192000" cy="6858000"/>
          </a:xfrm>
          <a:custGeom>
            <a:avLst/>
            <a:gdLst/>
            <a:ahLst/>
            <a:cxnLst/>
            <a:rect l="0" t="0" r="0" b="0"/>
            <a:pathLst>
              <a:path w="12192000" h="6858000">
                <a:moveTo>
                  <a:pt x="5238750" y="5286375"/>
                </a:moveTo>
                <a:lnTo>
                  <a:pt x="5238750" y="5343525"/>
                </a:lnTo>
              </a:path>
            </a:pathLst>
          </a:custGeom>
          <a:noFill/>
          <a:ln w="11430">
            <a:solidFill>
              <a:srgbClr val="8198A9"/>
            </a:solidFill>
            <a:prstDash val="solid"/>
          </a:ln>
        </p:spPr>
      </p:sp>
      <p:sp>
        <p:nvSpPr>
          <p:cNvPr id="20" name="X tick 0">
            <a:extLst>
              <a:ext uri="{FF2B5EF4-FFF2-40B4-BE49-F238E27FC236}">
                <a16:creationId xmlns:a16="http://schemas.microsoft.com/office/drawing/2014/main" id="{4AD37488-7210-CF68-4C29-E641FA537309}"/>
              </a:ext>
            </a:extLst>
          </p:cNvPr>
          <p:cNvSpPr>
            <a:spLocks noGrp="1"/>
          </p:cNvSpPr>
          <p:nvPr/>
        </p:nvSpPr>
        <p:spPr>
          <a:xfrm>
            <a:off x="4981575" y="5400675"/>
            <a:ext cx="514350" cy="266700"/>
          </a:xfrm>
          <a:prstGeom prst="rect">
            <a:avLst/>
          </a:prstGeom>
          <a:noFill/>
          <a:ln w="0">
            <a:noFill/>
            <a:prstDash val="solid"/>
          </a:ln>
        </p:spPr>
        <p:txBody>
          <a:bodyPr lIns="0" tIns="0" rIns="0" bIns="0"/>
          <a:lstStyle>
            <a:defPPr algn="ctr">
              <a:defRPr sz="1500" b="0">
                <a:solidFill>
                  <a:srgbClr val="052A42"/>
                </a:solidFill>
                <a:latin typeface="Arial"/>
                <a:ea typeface="Arial"/>
                <a:cs typeface="Arial"/>
              </a:defRPr>
            </a:defPPr>
            <a:lvl1pPr algn="ctr">
              <a:defRPr sz="1500" b="0">
                <a:solidFill>
                  <a:srgbClr val="052A42"/>
                </a:solidFill>
                <a:latin typeface="Arial"/>
                <a:ea typeface="Arial"/>
                <a:cs typeface="Arial"/>
              </a:defRPr>
            </a:lvl1pPr>
            <a:lvl2pPr algn="ctr">
              <a:defRPr sz="1500" b="0">
                <a:solidFill>
                  <a:srgbClr val="052A42"/>
                </a:solidFill>
                <a:latin typeface="Arial"/>
                <a:ea typeface="Arial"/>
                <a:cs typeface="Arial"/>
              </a:defRPr>
            </a:lvl2pPr>
            <a:lvl3pPr algn="ctr">
              <a:defRPr sz="1500" b="0">
                <a:solidFill>
                  <a:srgbClr val="052A42"/>
                </a:solidFill>
                <a:latin typeface="Arial"/>
                <a:ea typeface="Arial"/>
                <a:cs typeface="Arial"/>
              </a:defRPr>
            </a:lvl3pPr>
            <a:lvl4pPr algn="ctr">
              <a:defRPr sz="1500" b="0">
                <a:solidFill>
                  <a:srgbClr val="052A42"/>
                </a:solidFill>
                <a:latin typeface="Arial"/>
                <a:ea typeface="Arial"/>
                <a:cs typeface="Arial"/>
              </a:defRPr>
            </a:lvl4pPr>
            <a:lvl5pPr algn="ctr">
              <a:defRPr sz="1500" b="0">
                <a:solidFill>
                  <a:srgbClr val="052A42"/>
                </a:solidFill>
                <a:latin typeface="Arial"/>
                <a:ea typeface="Arial"/>
                <a:cs typeface="Arial"/>
              </a:defRPr>
            </a:lvl5pPr>
            <a:lvl6pPr algn="ctr">
              <a:defRPr sz="1500" b="0">
                <a:solidFill>
                  <a:srgbClr val="052A42"/>
                </a:solidFill>
                <a:latin typeface="Arial"/>
                <a:ea typeface="Arial"/>
                <a:cs typeface="Arial"/>
              </a:defRPr>
            </a:lvl6pPr>
            <a:lvl7pPr algn="ctr">
              <a:defRPr sz="1500" b="0">
                <a:solidFill>
                  <a:srgbClr val="052A42"/>
                </a:solidFill>
                <a:latin typeface="Arial"/>
                <a:ea typeface="Arial"/>
                <a:cs typeface="Arial"/>
              </a:defRPr>
            </a:lvl7pPr>
            <a:lvl8pPr algn="ctr">
              <a:defRPr sz="1500" b="0">
                <a:solidFill>
                  <a:srgbClr val="052A42"/>
                </a:solidFill>
                <a:latin typeface="Arial"/>
                <a:ea typeface="Arial"/>
                <a:cs typeface="Arial"/>
              </a:defRPr>
            </a:lvl8pPr>
            <a:lvl9pPr algn="ctr">
              <a:defRPr sz="1500" b="0">
                <a:solidFill>
                  <a:srgbClr val="052A42"/>
                </a:solidFill>
                <a:latin typeface="Arial"/>
                <a:ea typeface="Arial"/>
                <a:cs typeface="Arial"/>
              </a:defRPr>
            </a:lvl9pPr>
          </a:lstStyle>
          <a:p>
            <a:pPr algn="ctr">
              <a:defRPr sz="1500" b="0">
                <a:solidFill>
                  <a:srgbClr val="052A42"/>
                </a:solidFill>
                <a:latin typeface="Arial"/>
                <a:ea typeface="Arial"/>
                <a:cs typeface="Arial"/>
              </a:defRPr>
            </a:pPr>
            <a:r>
              <a:rPr sz="1500" b="0">
                <a:solidFill>
                  <a:srgbClr val="052A42"/>
                </a:solidFill>
                <a:latin typeface="Arial"/>
                <a:ea typeface="Arial"/>
                <a:cs typeface="Arial"/>
              </a:rPr>
              <a:t>0</a:t>
            </a:r>
          </a:p>
        </p:txBody>
      </p:sp>
      <p:sp>
        <p:nvSpPr>
          <p:cNvPr id="21" name="X tick line 90">
            <a:extLst>
              <a:ext uri="{FF2B5EF4-FFF2-40B4-BE49-F238E27FC236}">
                <a16:creationId xmlns:a16="http://schemas.microsoft.com/office/drawing/2014/main" id="{33CAF389-36CC-F19A-186A-895480D57386}"/>
              </a:ext>
            </a:extLst>
          </p:cNvPr>
          <p:cNvSpPr>
            <a:spLocks noGrp="1"/>
          </p:cNvSpPr>
          <p:nvPr/>
        </p:nvSpPr>
        <p:spPr>
          <a:xfrm>
            <a:off x="0" y="0"/>
            <a:ext cx="12192000" cy="6858000"/>
          </a:xfrm>
          <a:custGeom>
            <a:avLst/>
            <a:gdLst/>
            <a:ahLst/>
            <a:cxnLst/>
            <a:rect l="0" t="0" r="0" b="0"/>
            <a:pathLst>
              <a:path w="12192000" h="6858000">
                <a:moveTo>
                  <a:pt x="6685506" y="5286375"/>
                </a:moveTo>
                <a:lnTo>
                  <a:pt x="6685506" y="5343525"/>
                </a:lnTo>
              </a:path>
            </a:pathLst>
          </a:custGeom>
          <a:noFill/>
          <a:ln w="11430">
            <a:solidFill>
              <a:srgbClr val="8198A9"/>
            </a:solidFill>
            <a:prstDash val="solid"/>
          </a:ln>
        </p:spPr>
      </p:sp>
      <p:sp>
        <p:nvSpPr>
          <p:cNvPr id="22" name="X tick 90">
            <a:extLst>
              <a:ext uri="{FF2B5EF4-FFF2-40B4-BE49-F238E27FC236}">
                <a16:creationId xmlns:a16="http://schemas.microsoft.com/office/drawing/2014/main" id="{E7D0161C-02F0-8489-151F-A78CA6E45DF5}"/>
              </a:ext>
            </a:extLst>
          </p:cNvPr>
          <p:cNvSpPr>
            <a:spLocks noGrp="1"/>
          </p:cNvSpPr>
          <p:nvPr/>
        </p:nvSpPr>
        <p:spPr>
          <a:xfrm>
            <a:off x="6428331" y="5400675"/>
            <a:ext cx="514350" cy="266700"/>
          </a:xfrm>
          <a:prstGeom prst="rect">
            <a:avLst/>
          </a:prstGeom>
          <a:noFill/>
          <a:ln w="0">
            <a:noFill/>
            <a:prstDash val="solid"/>
          </a:ln>
        </p:spPr>
        <p:txBody>
          <a:bodyPr lIns="0" tIns="0" rIns="0" bIns="0"/>
          <a:lstStyle>
            <a:defPPr algn="ctr">
              <a:defRPr sz="1500" b="0">
                <a:solidFill>
                  <a:srgbClr val="052A42"/>
                </a:solidFill>
                <a:latin typeface="Arial"/>
                <a:ea typeface="Arial"/>
                <a:cs typeface="Arial"/>
              </a:defRPr>
            </a:defPPr>
            <a:lvl1pPr algn="ctr">
              <a:defRPr sz="1500" b="0">
                <a:solidFill>
                  <a:srgbClr val="052A42"/>
                </a:solidFill>
                <a:latin typeface="Arial"/>
                <a:ea typeface="Arial"/>
                <a:cs typeface="Arial"/>
              </a:defRPr>
            </a:lvl1pPr>
            <a:lvl2pPr algn="ctr">
              <a:defRPr sz="1500" b="0">
                <a:solidFill>
                  <a:srgbClr val="052A42"/>
                </a:solidFill>
                <a:latin typeface="Arial"/>
                <a:ea typeface="Arial"/>
                <a:cs typeface="Arial"/>
              </a:defRPr>
            </a:lvl2pPr>
            <a:lvl3pPr algn="ctr">
              <a:defRPr sz="1500" b="0">
                <a:solidFill>
                  <a:srgbClr val="052A42"/>
                </a:solidFill>
                <a:latin typeface="Arial"/>
                <a:ea typeface="Arial"/>
                <a:cs typeface="Arial"/>
              </a:defRPr>
            </a:lvl3pPr>
            <a:lvl4pPr algn="ctr">
              <a:defRPr sz="1500" b="0">
                <a:solidFill>
                  <a:srgbClr val="052A42"/>
                </a:solidFill>
                <a:latin typeface="Arial"/>
                <a:ea typeface="Arial"/>
                <a:cs typeface="Arial"/>
              </a:defRPr>
            </a:lvl4pPr>
            <a:lvl5pPr algn="ctr">
              <a:defRPr sz="1500" b="0">
                <a:solidFill>
                  <a:srgbClr val="052A42"/>
                </a:solidFill>
                <a:latin typeface="Arial"/>
                <a:ea typeface="Arial"/>
                <a:cs typeface="Arial"/>
              </a:defRPr>
            </a:lvl5pPr>
            <a:lvl6pPr algn="ctr">
              <a:defRPr sz="1500" b="0">
                <a:solidFill>
                  <a:srgbClr val="052A42"/>
                </a:solidFill>
                <a:latin typeface="Arial"/>
                <a:ea typeface="Arial"/>
                <a:cs typeface="Arial"/>
              </a:defRPr>
            </a:lvl6pPr>
            <a:lvl7pPr algn="ctr">
              <a:defRPr sz="1500" b="0">
                <a:solidFill>
                  <a:srgbClr val="052A42"/>
                </a:solidFill>
                <a:latin typeface="Arial"/>
                <a:ea typeface="Arial"/>
                <a:cs typeface="Arial"/>
              </a:defRPr>
            </a:lvl7pPr>
            <a:lvl8pPr algn="ctr">
              <a:defRPr sz="1500" b="0">
                <a:solidFill>
                  <a:srgbClr val="052A42"/>
                </a:solidFill>
                <a:latin typeface="Arial"/>
                <a:ea typeface="Arial"/>
                <a:cs typeface="Arial"/>
              </a:defRPr>
            </a:lvl8pPr>
            <a:lvl9pPr algn="ctr">
              <a:defRPr sz="1500" b="0">
                <a:solidFill>
                  <a:srgbClr val="052A42"/>
                </a:solidFill>
                <a:latin typeface="Arial"/>
                <a:ea typeface="Arial"/>
                <a:cs typeface="Arial"/>
              </a:defRPr>
            </a:lvl9pPr>
          </a:lstStyle>
          <a:p>
            <a:pPr algn="ctr">
              <a:defRPr sz="1500" b="0">
                <a:solidFill>
                  <a:srgbClr val="052A42"/>
                </a:solidFill>
                <a:latin typeface="Arial"/>
                <a:ea typeface="Arial"/>
                <a:cs typeface="Arial"/>
              </a:defRPr>
            </a:pPr>
            <a:r>
              <a:rPr sz="1500" b="0">
                <a:solidFill>
                  <a:srgbClr val="052A42"/>
                </a:solidFill>
                <a:latin typeface="Arial"/>
                <a:ea typeface="Arial"/>
                <a:cs typeface="Arial"/>
              </a:rPr>
              <a:t>90</a:t>
            </a:r>
          </a:p>
        </p:txBody>
      </p:sp>
      <p:sp>
        <p:nvSpPr>
          <p:cNvPr id="23" name="X tick line 180">
            <a:extLst>
              <a:ext uri="{FF2B5EF4-FFF2-40B4-BE49-F238E27FC236}">
                <a16:creationId xmlns:a16="http://schemas.microsoft.com/office/drawing/2014/main" id="{42D6264A-673A-2856-C5AD-6724E7381A94}"/>
              </a:ext>
            </a:extLst>
          </p:cNvPr>
          <p:cNvSpPr>
            <a:spLocks noGrp="1"/>
          </p:cNvSpPr>
          <p:nvPr/>
        </p:nvSpPr>
        <p:spPr>
          <a:xfrm>
            <a:off x="0" y="0"/>
            <a:ext cx="12192000" cy="6858000"/>
          </a:xfrm>
          <a:custGeom>
            <a:avLst/>
            <a:gdLst/>
            <a:ahLst/>
            <a:cxnLst/>
            <a:rect l="0" t="0" r="0" b="0"/>
            <a:pathLst>
              <a:path w="12192000" h="6858000">
                <a:moveTo>
                  <a:pt x="8132262" y="5286375"/>
                </a:moveTo>
                <a:lnTo>
                  <a:pt x="8132262" y="5343525"/>
                </a:lnTo>
              </a:path>
            </a:pathLst>
          </a:custGeom>
          <a:noFill/>
          <a:ln w="11430">
            <a:solidFill>
              <a:srgbClr val="8198A9"/>
            </a:solidFill>
            <a:prstDash val="solid"/>
          </a:ln>
        </p:spPr>
      </p:sp>
      <p:sp>
        <p:nvSpPr>
          <p:cNvPr id="24" name="X tick 180">
            <a:extLst>
              <a:ext uri="{FF2B5EF4-FFF2-40B4-BE49-F238E27FC236}">
                <a16:creationId xmlns:a16="http://schemas.microsoft.com/office/drawing/2014/main" id="{121FC4E9-68E3-2C07-6182-47478A163D19}"/>
              </a:ext>
            </a:extLst>
          </p:cNvPr>
          <p:cNvSpPr>
            <a:spLocks noGrp="1"/>
          </p:cNvSpPr>
          <p:nvPr/>
        </p:nvSpPr>
        <p:spPr>
          <a:xfrm>
            <a:off x="7875087" y="5400675"/>
            <a:ext cx="514350" cy="266700"/>
          </a:xfrm>
          <a:prstGeom prst="rect">
            <a:avLst/>
          </a:prstGeom>
          <a:noFill/>
          <a:ln w="0">
            <a:noFill/>
            <a:prstDash val="solid"/>
          </a:ln>
        </p:spPr>
        <p:txBody>
          <a:bodyPr lIns="0" tIns="0" rIns="0" bIns="0"/>
          <a:lstStyle>
            <a:defPPr algn="ctr">
              <a:defRPr sz="1500" b="0">
                <a:solidFill>
                  <a:srgbClr val="052A42"/>
                </a:solidFill>
                <a:latin typeface="Arial"/>
                <a:ea typeface="Arial"/>
                <a:cs typeface="Arial"/>
              </a:defRPr>
            </a:defPPr>
            <a:lvl1pPr algn="ctr">
              <a:defRPr sz="1500" b="0">
                <a:solidFill>
                  <a:srgbClr val="052A42"/>
                </a:solidFill>
                <a:latin typeface="Arial"/>
                <a:ea typeface="Arial"/>
                <a:cs typeface="Arial"/>
              </a:defRPr>
            </a:lvl1pPr>
            <a:lvl2pPr algn="ctr">
              <a:defRPr sz="1500" b="0">
                <a:solidFill>
                  <a:srgbClr val="052A42"/>
                </a:solidFill>
                <a:latin typeface="Arial"/>
                <a:ea typeface="Arial"/>
                <a:cs typeface="Arial"/>
              </a:defRPr>
            </a:lvl2pPr>
            <a:lvl3pPr algn="ctr">
              <a:defRPr sz="1500" b="0">
                <a:solidFill>
                  <a:srgbClr val="052A42"/>
                </a:solidFill>
                <a:latin typeface="Arial"/>
                <a:ea typeface="Arial"/>
                <a:cs typeface="Arial"/>
              </a:defRPr>
            </a:lvl3pPr>
            <a:lvl4pPr algn="ctr">
              <a:defRPr sz="1500" b="0">
                <a:solidFill>
                  <a:srgbClr val="052A42"/>
                </a:solidFill>
                <a:latin typeface="Arial"/>
                <a:ea typeface="Arial"/>
                <a:cs typeface="Arial"/>
              </a:defRPr>
            </a:lvl4pPr>
            <a:lvl5pPr algn="ctr">
              <a:defRPr sz="1500" b="0">
                <a:solidFill>
                  <a:srgbClr val="052A42"/>
                </a:solidFill>
                <a:latin typeface="Arial"/>
                <a:ea typeface="Arial"/>
                <a:cs typeface="Arial"/>
              </a:defRPr>
            </a:lvl5pPr>
            <a:lvl6pPr algn="ctr">
              <a:defRPr sz="1500" b="0">
                <a:solidFill>
                  <a:srgbClr val="052A42"/>
                </a:solidFill>
                <a:latin typeface="Arial"/>
                <a:ea typeface="Arial"/>
                <a:cs typeface="Arial"/>
              </a:defRPr>
            </a:lvl6pPr>
            <a:lvl7pPr algn="ctr">
              <a:defRPr sz="1500" b="0">
                <a:solidFill>
                  <a:srgbClr val="052A42"/>
                </a:solidFill>
                <a:latin typeface="Arial"/>
                <a:ea typeface="Arial"/>
                <a:cs typeface="Arial"/>
              </a:defRPr>
            </a:lvl7pPr>
            <a:lvl8pPr algn="ctr">
              <a:defRPr sz="1500" b="0">
                <a:solidFill>
                  <a:srgbClr val="052A42"/>
                </a:solidFill>
                <a:latin typeface="Arial"/>
                <a:ea typeface="Arial"/>
                <a:cs typeface="Arial"/>
              </a:defRPr>
            </a:lvl8pPr>
            <a:lvl9pPr algn="ctr">
              <a:defRPr sz="1500" b="0">
                <a:solidFill>
                  <a:srgbClr val="052A42"/>
                </a:solidFill>
                <a:latin typeface="Arial"/>
                <a:ea typeface="Arial"/>
                <a:cs typeface="Arial"/>
              </a:defRPr>
            </a:lvl9pPr>
          </a:lstStyle>
          <a:p>
            <a:pPr algn="ctr">
              <a:defRPr sz="1500" b="0">
                <a:solidFill>
                  <a:srgbClr val="052A42"/>
                </a:solidFill>
                <a:latin typeface="Arial"/>
                <a:ea typeface="Arial"/>
                <a:cs typeface="Arial"/>
              </a:defRPr>
            </a:pPr>
            <a:r>
              <a:rPr sz="1500" b="0">
                <a:solidFill>
                  <a:srgbClr val="052A42"/>
                </a:solidFill>
                <a:latin typeface="Arial"/>
                <a:ea typeface="Arial"/>
                <a:cs typeface="Arial"/>
              </a:rPr>
              <a:t>180</a:t>
            </a:r>
          </a:p>
        </p:txBody>
      </p:sp>
      <p:sp>
        <p:nvSpPr>
          <p:cNvPr id="25" name="X tick line 270">
            <a:extLst>
              <a:ext uri="{FF2B5EF4-FFF2-40B4-BE49-F238E27FC236}">
                <a16:creationId xmlns:a16="http://schemas.microsoft.com/office/drawing/2014/main" id="{07EAB727-5BF2-5FBD-8F5A-EC424802E792}"/>
              </a:ext>
            </a:extLst>
          </p:cNvPr>
          <p:cNvSpPr>
            <a:spLocks noGrp="1"/>
          </p:cNvSpPr>
          <p:nvPr/>
        </p:nvSpPr>
        <p:spPr>
          <a:xfrm>
            <a:off x="0" y="0"/>
            <a:ext cx="12192000" cy="6858000"/>
          </a:xfrm>
          <a:custGeom>
            <a:avLst/>
            <a:gdLst/>
            <a:ahLst/>
            <a:cxnLst/>
            <a:rect l="0" t="0" r="0" b="0"/>
            <a:pathLst>
              <a:path w="12192000" h="6858000">
                <a:moveTo>
                  <a:pt x="9579018" y="5286375"/>
                </a:moveTo>
                <a:lnTo>
                  <a:pt x="9579018" y="5343525"/>
                </a:lnTo>
              </a:path>
            </a:pathLst>
          </a:custGeom>
          <a:noFill/>
          <a:ln w="11430">
            <a:solidFill>
              <a:srgbClr val="8198A9"/>
            </a:solidFill>
            <a:prstDash val="solid"/>
          </a:ln>
        </p:spPr>
      </p:sp>
      <p:sp>
        <p:nvSpPr>
          <p:cNvPr id="26" name="X tick 270">
            <a:extLst>
              <a:ext uri="{FF2B5EF4-FFF2-40B4-BE49-F238E27FC236}">
                <a16:creationId xmlns:a16="http://schemas.microsoft.com/office/drawing/2014/main" id="{BEC5AEC5-9F64-A858-750E-E1D6456CA83E}"/>
              </a:ext>
            </a:extLst>
          </p:cNvPr>
          <p:cNvSpPr>
            <a:spLocks noGrp="1"/>
          </p:cNvSpPr>
          <p:nvPr/>
        </p:nvSpPr>
        <p:spPr>
          <a:xfrm>
            <a:off x="9321843" y="5400675"/>
            <a:ext cx="514350" cy="266700"/>
          </a:xfrm>
          <a:prstGeom prst="rect">
            <a:avLst/>
          </a:prstGeom>
          <a:noFill/>
          <a:ln w="0">
            <a:noFill/>
            <a:prstDash val="solid"/>
          </a:ln>
        </p:spPr>
        <p:txBody>
          <a:bodyPr lIns="0" tIns="0" rIns="0" bIns="0"/>
          <a:lstStyle>
            <a:defPPr algn="ctr">
              <a:defRPr sz="1500" b="0">
                <a:solidFill>
                  <a:srgbClr val="052A42"/>
                </a:solidFill>
                <a:latin typeface="Arial"/>
                <a:ea typeface="Arial"/>
                <a:cs typeface="Arial"/>
              </a:defRPr>
            </a:defPPr>
            <a:lvl1pPr algn="ctr">
              <a:defRPr sz="1500" b="0">
                <a:solidFill>
                  <a:srgbClr val="052A42"/>
                </a:solidFill>
                <a:latin typeface="Arial"/>
                <a:ea typeface="Arial"/>
                <a:cs typeface="Arial"/>
              </a:defRPr>
            </a:lvl1pPr>
            <a:lvl2pPr algn="ctr">
              <a:defRPr sz="1500" b="0">
                <a:solidFill>
                  <a:srgbClr val="052A42"/>
                </a:solidFill>
                <a:latin typeface="Arial"/>
                <a:ea typeface="Arial"/>
                <a:cs typeface="Arial"/>
              </a:defRPr>
            </a:lvl2pPr>
            <a:lvl3pPr algn="ctr">
              <a:defRPr sz="1500" b="0">
                <a:solidFill>
                  <a:srgbClr val="052A42"/>
                </a:solidFill>
                <a:latin typeface="Arial"/>
                <a:ea typeface="Arial"/>
                <a:cs typeface="Arial"/>
              </a:defRPr>
            </a:lvl3pPr>
            <a:lvl4pPr algn="ctr">
              <a:defRPr sz="1500" b="0">
                <a:solidFill>
                  <a:srgbClr val="052A42"/>
                </a:solidFill>
                <a:latin typeface="Arial"/>
                <a:ea typeface="Arial"/>
                <a:cs typeface="Arial"/>
              </a:defRPr>
            </a:lvl4pPr>
            <a:lvl5pPr algn="ctr">
              <a:defRPr sz="1500" b="0">
                <a:solidFill>
                  <a:srgbClr val="052A42"/>
                </a:solidFill>
                <a:latin typeface="Arial"/>
                <a:ea typeface="Arial"/>
                <a:cs typeface="Arial"/>
              </a:defRPr>
            </a:lvl5pPr>
            <a:lvl6pPr algn="ctr">
              <a:defRPr sz="1500" b="0">
                <a:solidFill>
                  <a:srgbClr val="052A42"/>
                </a:solidFill>
                <a:latin typeface="Arial"/>
                <a:ea typeface="Arial"/>
                <a:cs typeface="Arial"/>
              </a:defRPr>
            </a:lvl6pPr>
            <a:lvl7pPr algn="ctr">
              <a:defRPr sz="1500" b="0">
                <a:solidFill>
                  <a:srgbClr val="052A42"/>
                </a:solidFill>
                <a:latin typeface="Arial"/>
                <a:ea typeface="Arial"/>
                <a:cs typeface="Arial"/>
              </a:defRPr>
            </a:lvl7pPr>
            <a:lvl8pPr algn="ctr">
              <a:defRPr sz="1500" b="0">
                <a:solidFill>
                  <a:srgbClr val="052A42"/>
                </a:solidFill>
                <a:latin typeface="Arial"/>
                <a:ea typeface="Arial"/>
                <a:cs typeface="Arial"/>
              </a:defRPr>
            </a:lvl8pPr>
            <a:lvl9pPr algn="ctr">
              <a:defRPr sz="1500" b="0">
                <a:solidFill>
                  <a:srgbClr val="052A42"/>
                </a:solidFill>
                <a:latin typeface="Arial"/>
                <a:ea typeface="Arial"/>
                <a:cs typeface="Arial"/>
              </a:defRPr>
            </a:lvl9pPr>
          </a:lstStyle>
          <a:p>
            <a:pPr algn="ctr">
              <a:defRPr sz="1500" b="0">
                <a:solidFill>
                  <a:srgbClr val="052A42"/>
                </a:solidFill>
                <a:latin typeface="Arial"/>
                <a:ea typeface="Arial"/>
                <a:cs typeface="Arial"/>
              </a:defRPr>
            </a:pPr>
            <a:r>
              <a:rPr sz="1500" b="0">
                <a:solidFill>
                  <a:srgbClr val="052A42"/>
                </a:solidFill>
                <a:latin typeface="Arial"/>
                <a:ea typeface="Arial"/>
                <a:cs typeface="Arial"/>
              </a:rPr>
              <a:t>270</a:t>
            </a:r>
          </a:p>
        </p:txBody>
      </p:sp>
      <p:sp>
        <p:nvSpPr>
          <p:cNvPr id="27" name="X tick line 365">
            <a:extLst>
              <a:ext uri="{FF2B5EF4-FFF2-40B4-BE49-F238E27FC236}">
                <a16:creationId xmlns:a16="http://schemas.microsoft.com/office/drawing/2014/main" id="{5E677527-F4DF-07D3-09E9-7ED5118A8CB8}"/>
              </a:ext>
            </a:extLst>
          </p:cNvPr>
          <p:cNvSpPr>
            <a:spLocks noGrp="1"/>
          </p:cNvSpPr>
          <p:nvPr/>
        </p:nvSpPr>
        <p:spPr>
          <a:xfrm>
            <a:off x="0" y="0"/>
            <a:ext cx="12192000" cy="6858000"/>
          </a:xfrm>
          <a:custGeom>
            <a:avLst/>
            <a:gdLst/>
            <a:ahLst/>
            <a:cxnLst/>
            <a:rect l="0" t="0" r="0" b="0"/>
            <a:pathLst>
              <a:path w="12192000" h="6858000">
                <a:moveTo>
                  <a:pt x="11106150" y="5286375"/>
                </a:moveTo>
                <a:lnTo>
                  <a:pt x="11106150" y="5343525"/>
                </a:lnTo>
              </a:path>
            </a:pathLst>
          </a:custGeom>
          <a:noFill/>
          <a:ln w="11430">
            <a:solidFill>
              <a:srgbClr val="8198A9"/>
            </a:solidFill>
            <a:prstDash val="solid"/>
          </a:ln>
        </p:spPr>
      </p:sp>
      <p:sp>
        <p:nvSpPr>
          <p:cNvPr id="28" name="X tick 365">
            <a:extLst>
              <a:ext uri="{FF2B5EF4-FFF2-40B4-BE49-F238E27FC236}">
                <a16:creationId xmlns:a16="http://schemas.microsoft.com/office/drawing/2014/main" id="{757D9AF9-546E-84F5-5458-AB6529585217}"/>
              </a:ext>
            </a:extLst>
          </p:cNvPr>
          <p:cNvSpPr>
            <a:spLocks noGrp="1"/>
          </p:cNvSpPr>
          <p:nvPr/>
        </p:nvSpPr>
        <p:spPr>
          <a:xfrm>
            <a:off x="10848975" y="5400675"/>
            <a:ext cx="514350" cy="266700"/>
          </a:xfrm>
          <a:prstGeom prst="rect">
            <a:avLst/>
          </a:prstGeom>
          <a:noFill/>
          <a:ln w="0">
            <a:noFill/>
            <a:prstDash val="solid"/>
          </a:ln>
        </p:spPr>
        <p:txBody>
          <a:bodyPr lIns="0" tIns="0" rIns="0" bIns="0"/>
          <a:lstStyle>
            <a:defPPr algn="ctr">
              <a:defRPr sz="1500" b="0">
                <a:solidFill>
                  <a:srgbClr val="052A42"/>
                </a:solidFill>
                <a:latin typeface="Arial"/>
                <a:ea typeface="Arial"/>
                <a:cs typeface="Arial"/>
              </a:defRPr>
            </a:defPPr>
            <a:lvl1pPr algn="ctr">
              <a:defRPr sz="1500" b="0">
                <a:solidFill>
                  <a:srgbClr val="052A42"/>
                </a:solidFill>
                <a:latin typeface="Arial"/>
                <a:ea typeface="Arial"/>
                <a:cs typeface="Arial"/>
              </a:defRPr>
            </a:lvl1pPr>
            <a:lvl2pPr algn="ctr">
              <a:defRPr sz="1500" b="0">
                <a:solidFill>
                  <a:srgbClr val="052A42"/>
                </a:solidFill>
                <a:latin typeface="Arial"/>
                <a:ea typeface="Arial"/>
                <a:cs typeface="Arial"/>
              </a:defRPr>
            </a:lvl2pPr>
            <a:lvl3pPr algn="ctr">
              <a:defRPr sz="1500" b="0">
                <a:solidFill>
                  <a:srgbClr val="052A42"/>
                </a:solidFill>
                <a:latin typeface="Arial"/>
                <a:ea typeface="Arial"/>
                <a:cs typeface="Arial"/>
              </a:defRPr>
            </a:lvl3pPr>
            <a:lvl4pPr algn="ctr">
              <a:defRPr sz="1500" b="0">
                <a:solidFill>
                  <a:srgbClr val="052A42"/>
                </a:solidFill>
                <a:latin typeface="Arial"/>
                <a:ea typeface="Arial"/>
                <a:cs typeface="Arial"/>
              </a:defRPr>
            </a:lvl4pPr>
            <a:lvl5pPr algn="ctr">
              <a:defRPr sz="1500" b="0">
                <a:solidFill>
                  <a:srgbClr val="052A42"/>
                </a:solidFill>
                <a:latin typeface="Arial"/>
                <a:ea typeface="Arial"/>
                <a:cs typeface="Arial"/>
              </a:defRPr>
            </a:lvl5pPr>
            <a:lvl6pPr algn="ctr">
              <a:defRPr sz="1500" b="0">
                <a:solidFill>
                  <a:srgbClr val="052A42"/>
                </a:solidFill>
                <a:latin typeface="Arial"/>
                <a:ea typeface="Arial"/>
                <a:cs typeface="Arial"/>
              </a:defRPr>
            </a:lvl6pPr>
            <a:lvl7pPr algn="ctr">
              <a:defRPr sz="1500" b="0">
                <a:solidFill>
                  <a:srgbClr val="052A42"/>
                </a:solidFill>
                <a:latin typeface="Arial"/>
                <a:ea typeface="Arial"/>
                <a:cs typeface="Arial"/>
              </a:defRPr>
            </a:lvl7pPr>
            <a:lvl8pPr algn="ctr">
              <a:defRPr sz="1500" b="0">
                <a:solidFill>
                  <a:srgbClr val="052A42"/>
                </a:solidFill>
                <a:latin typeface="Arial"/>
                <a:ea typeface="Arial"/>
                <a:cs typeface="Arial"/>
              </a:defRPr>
            </a:lvl8pPr>
            <a:lvl9pPr algn="ctr">
              <a:defRPr sz="1500" b="0">
                <a:solidFill>
                  <a:srgbClr val="052A42"/>
                </a:solidFill>
                <a:latin typeface="Arial"/>
                <a:ea typeface="Arial"/>
                <a:cs typeface="Arial"/>
              </a:defRPr>
            </a:lvl9pPr>
          </a:lstStyle>
          <a:p>
            <a:pPr algn="ctr">
              <a:defRPr sz="1500" b="0">
                <a:solidFill>
                  <a:srgbClr val="052A42"/>
                </a:solidFill>
                <a:latin typeface="Arial"/>
                <a:ea typeface="Arial"/>
                <a:cs typeface="Arial"/>
              </a:defRPr>
            </a:pPr>
            <a:r>
              <a:rPr sz="1500" b="0">
                <a:solidFill>
                  <a:srgbClr val="052A42"/>
                </a:solidFill>
                <a:latin typeface="Arial"/>
                <a:ea typeface="Arial"/>
                <a:cs typeface="Arial"/>
              </a:rPr>
              <a:t>365</a:t>
            </a:r>
          </a:p>
        </p:txBody>
      </p:sp>
      <p:sp>
        <p:nvSpPr>
          <p:cNvPr id="29" name="Y label">
            <a:extLst>
              <a:ext uri="{FF2B5EF4-FFF2-40B4-BE49-F238E27FC236}">
                <a16:creationId xmlns:a16="http://schemas.microsoft.com/office/drawing/2014/main" id="{90105EA2-14A2-5FCE-5B5E-2E7C085FB36D}"/>
              </a:ext>
            </a:extLst>
          </p:cNvPr>
          <p:cNvSpPr>
            <a:spLocks noGrp="1"/>
          </p:cNvSpPr>
          <p:nvPr/>
        </p:nvSpPr>
        <p:spPr>
          <a:xfrm rot="16200000">
            <a:off x="2757487" y="3033712"/>
            <a:ext cx="4143375" cy="285750"/>
          </a:xfrm>
          <a:prstGeom prst="rect">
            <a:avLst/>
          </a:prstGeom>
          <a:noFill/>
          <a:ln w="0">
            <a:noFill/>
            <a:prstDash val="solid"/>
          </a:ln>
        </p:spPr>
        <p:txBody>
          <a:bodyPr lIns="0" tIns="0" rIns="0" bIns="0"/>
          <a:lstStyle>
            <a:defPPr algn="l">
              <a:defRPr sz="1425" b="1">
                <a:solidFill>
                  <a:srgbClr val="052A42"/>
                </a:solidFill>
                <a:latin typeface="Arial"/>
                <a:ea typeface="Arial"/>
                <a:cs typeface="Arial"/>
              </a:defRPr>
            </a:defPPr>
            <a:lvl1pPr algn="l">
              <a:defRPr sz="1425" b="1">
                <a:solidFill>
                  <a:srgbClr val="052A42"/>
                </a:solidFill>
                <a:latin typeface="Arial"/>
                <a:ea typeface="Arial"/>
                <a:cs typeface="Arial"/>
              </a:defRPr>
            </a:lvl1pPr>
            <a:lvl2pPr algn="l">
              <a:defRPr sz="1425" b="1">
                <a:solidFill>
                  <a:srgbClr val="052A42"/>
                </a:solidFill>
                <a:latin typeface="Arial"/>
                <a:ea typeface="Arial"/>
                <a:cs typeface="Arial"/>
              </a:defRPr>
            </a:lvl2pPr>
            <a:lvl3pPr algn="l">
              <a:defRPr sz="1425" b="1">
                <a:solidFill>
                  <a:srgbClr val="052A42"/>
                </a:solidFill>
                <a:latin typeface="Arial"/>
                <a:ea typeface="Arial"/>
                <a:cs typeface="Arial"/>
              </a:defRPr>
            </a:lvl3pPr>
            <a:lvl4pPr algn="l">
              <a:defRPr sz="1425" b="1">
                <a:solidFill>
                  <a:srgbClr val="052A42"/>
                </a:solidFill>
                <a:latin typeface="Arial"/>
                <a:ea typeface="Arial"/>
                <a:cs typeface="Arial"/>
              </a:defRPr>
            </a:lvl4pPr>
            <a:lvl5pPr algn="l">
              <a:defRPr sz="1425" b="1">
                <a:solidFill>
                  <a:srgbClr val="052A42"/>
                </a:solidFill>
                <a:latin typeface="Arial"/>
                <a:ea typeface="Arial"/>
                <a:cs typeface="Arial"/>
              </a:defRPr>
            </a:lvl5pPr>
            <a:lvl6pPr algn="l">
              <a:defRPr sz="1425" b="1">
                <a:solidFill>
                  <a:srgbClr val="052A42"/>
                </a:solidFill>
                <a:latin typeface="Arial"/>
                <a:ea typeface="Arial"/>
                <a:cs typeface="Arial"/>
              </a:defRPr>
            </a:lvl6pPr>
            <a:lvl7pPr algn="l">
              <a:defRPr sz="1425" b="1">
                <a:solidFill>
                  <a:srgbClr val="052A42"/>
                </a:solidFill>
                <a:latin typeface="Arial"/>
                <a:ea typeface="Arial"/>
                <a:cs typeface="Arial"/>
              </a:defRPr>
            </a:lvl7pPr>
            <a:lvl8pPr algn="l">
              <a:defRPr sz="1425" b="1">
                <a:solidFill>
                  <a:srgbClr val="052A42"/>
                </a:solidFill>
                <a:latin typeface="Arial"/>
                <a:ea typeface="Arial"/>
                <a:cs typeface="Arial"/>
              </a:defRPr>
            </a:lvl8pPr>
            <a:lvl9pPr algn="l">
              <a:defRPr sz="1425" b="1">
                <a:solidFill>
                  <a:srgbClr val="052A42"/>
                </a:solidFill>
                <a:latin typeface="Arial"/>
                <a:ea typeface="Arial"/>
                <a:cs typeface="Arial"/>
              </a:defRPr>
            </a:lvl9pPr>
          </a:lstStyle>
          <a:p>
            <a:pPr algn="ctr">
              <a:defRPr sz="1425" b="1">
                <a:solidFill>
                  <a:srgbClr val="052A42"/>
                </a:solidFill>
                <a:latin typeface="Arial"/>
                <a:ea typeface="Arial"/>
                <a:cs typeface="Arial"/>
              </a:defRPr>
            </a:pPr>
            <a:r>
              <a:rPr sz="1425" b="1" dirty="0">
                <a:solidFill>
                  <a:srgbClr val="052A42"/>
                </a:solidFill>
                <a:latin typeface="Arial"/>
                <a:ea typeface="Arial"/>
                <a:cs typeface="Arial"/>
              </a:rPr>
              <a:t>Cumulative incidence (%)</a:t>
            </a:r>
          </a:p>
        </p:txBody>
      </p:sp>
      <p:sp>
        <p:nvSpPr>
          <p:cNvPr id="30" name="X label">
            <a:extLst>
              <a:ext uri="{FF2B5EF4-FFF2-40B4-BE49-F238E27FC236}">
                <a16:creationId xmlns:a16="http://schemas.microsoft.com/office/drawing/2014/main" id="{6DD02533-3173-3CDB-2DAC-BFDAB736BB61}"/>
              </a:ext>
            </a:extLst>
          </p:cNvPr>
          <p:cNvSpPr>
            <a:spLocks noGrp="1"/>
          </p:cNvSpPr>
          <p:nvPr/>
        </p:nvSpPr>
        <p:spPr>
          <a:xfrm>
            <a:off x="6124575" y="5629275"/>
            <a:ext cx="4095750" cy="266700"/>
          </a:xfrm>
          <a:prstGeom prst="rect">
            <a:avLst/>
          </a:prstGeom>
          <a:noFill/>
          <a:ln w="0">
            <a:noFill/>
            <a:prstDash val="solid"/>
          </a:ln>
        </p:spPr>
        <p:txBody>
          <a:bodyPr lIns="0" tIns="0" rIns="0" bIns="0"/>
          <a:lstStyle>
            <a:defPPr algn="ctr">
              <a:defRPr sz="1575" b="1">
                <a:solidFill>
                  <a:srgbClr val="052A42"/>
                </a:solidFill>
                <a:latin typeface="Arial"/>
                <a:ea typeface="Arial"/>
                <a:cs typeface="Arial"/>
              </a:defRPr>
            </a:defPPr>
            <a:lvl1pPr algn="ctr">
              <a:defRPr sz="1575" b="1">
                <a:solidFill>
                  <a:srgbClr val="052A42"/>
                </a:solidFill>
                <a:latin typeface="Arial"/>
                <a:ea typeface="Arial"/>
                <a:cs typeface="Arial"/>
              </a:defRPr>
            </a:lvl1pPr>
            <a:lvl2pPr algn="ctr">
              <a:defRPr sz="1575" b="1">
                <a:solidFill>
                  <a:srgbClr val="052A42"/>
                </a:solidFill>
                <a:latin typeface="Arial"/>
                <a:ea typeface="Arial"/>
                <a:cs typeface="Arial"/>
              </a:defRPr>
            </a:lvl2pPr>
            <a:lvl3pPr algn="ctr">
              <a:defRPr sz="1575" b="1">
                <a:solidFill>
                  <a:srgbClr val="052A42"/>
                </a:solidFill>
                <a:latin typeface="Arial"/>
                <a:ea typeface="Arial"/>
                <a:cs typeface="Arial"/>
              </a:defRPr>
            </a:lvl3pPr>
            <a:lvl4pPr algn="ctr">
              <a:defRPr sz="1575" b="1">
                <a:solidFill>
                  <a:srgbClr val="052A42"/>
                </a:solidFill>
                <a:latin typeface="Arial"/>
                <a:ea typeface="Arial"/>
                <a:cs typeface="Arial"/>
              </a:defRPr>
            </a:lvl4pPr>
            <a:lvl5pPr algn="ctr">
              <a:defRPr sz="1575" b="1">
                <a:solidFill>
                  <a:srgbClr val="052A42"/>
                </a:solidFill>
                <a:latin typeface="Arial"/>
                <a:ea typeface="Arial"/>
                <a:cs typeface="Arial"/>
              </a:defRPr>
            </a:lvl5pPr>
            <a:lvl6pPr algn="ctr">
              <a:defRPr sz="1575" b="1">
                <a:solidFill>
                  <a:srgbClr val="052A42"/>
                </a:solidFill>
                <a:latin typeface="Arial"/>
                <a:ea typeface="Arial"/>
                <a:cs typeface="Arial"/>
              </a:defRPr>
            </a:lvl6pPr>
            <a:lvl7pPr algn="ctr">
              <a:defRPr sz="1575" b="1">
                <a:solidFill>
                  <a:srgbClr val="052A42"/>
                </a:solidFill>
                <a:latin typeface="Arial"/>
                <a:ea typeface="Arial"/>
                <a:cs typeface="Arial"/>
              </a:defRPr>
            </a:lvl7pPr>
            <a:lvl8pPr algn="ctr">
              <a:defRPr sz="1575" b="1">
                <a:solidFill>
                  <a:srgbClr val="052A42"/>
                </a:solidFill>
                <a:latin typeface="Arial"/>
                <a:ea typeface="Arial"/>
                <a:cs typeface="Arial"/>
              </a:defRPr>
            </a:lvl8pPr>
            <a:lvl9pPr algn="ctr">
              <a:defRPr sz="1575" b="1">
                <a:solidFill>
                  <a:srgbClr val="052A42"/>
                </a:solidFill>
                <a:latin typeface="Arial"/>
                <a:ea typeface="Arial"/>
                <a:cs typeface="Arial"/>
              </a:defRPr>
            </a:lvl9pPr>
          </a:lstStyle>
          <a:p>
            <a:pPr algn="ctr">
              <a:defRPr sz="1575" b="1">
                <a:solidFill>
                  <a:srgbClr val="052A42"/>
                </a:solidFill>
                <a:latin typeface="Arial"/>
                <a:ea typeface="Arial"/>
                <a:cs typeface="Arial"/>
              </a:defRPr>
            </a:pPr>
            <a:r>
              <a:rPr sz="1575" b="1">
                <a:solidFill>
                  <a:srgbClr val="052A42"/>
                </a:solidFill>
                <a:latin typeface="Arial"/>
                <a:ea typeface="Arial"/>
                <a:cs typeface="Arial"/>
              </a:rPr>
              <a:t>Days since randomization</a:t>
            </a:r>
          </a:p>
        </p:txBody>
      </p:sp>
      <p:pic>
        <p:nvPicPr>
          <p:cNvPr id="31" name="CT curve">
            <a:extLst>
              <a:ext uri="{FF2B5EF4-FFF2-40B4-BE49-F238E27FC236}">
                <a16:creationId xmlns:a16="http://schemas.microsoft.com/office/drawing/2014/main" id="{A0630B73-3B65-2890-A839-0185C9378403}"/>
              </a:ext>
            </a:extLst>
          </p:cNvPr>
          <p:cNvPicPr>
            <a:picLocks noChangeAspect="1"/>
          </p:cNvPicPr>
          <p:nvPr/>
        </p:nvPicPr>
        <p:blipFill>
          <a:blip r:embed="rId2"/>
          <a:srcRect r="12535"/>
          <a:stretch/>
        </p:blipFill>
        <p:spPr>
          <a:xfrm>
            <a:off x="5230886" y="2369661"/>
            <a:ext cx="5932659" cy="2935729"/>
          </a:xfrm>
          <a:prstGeom prst="rect">
            <a:avLst/>
          </a:prstGeom>
        </p:spPr>
      </p:pic>
      <p:pic>
        <p:nvPicPr>
          <p:cNvPr id="32" name="IVUS curve">
            <a:extLst>
              <a:ext uri="{FF2B5EF4-FFF2-40B4-BE49-F238E27FC236}">
                <a16:creationId xmlns:a16="http://schemas.microsoft.com/office/drawing/2014/main" id="{782DBC56-F0BB-D716-4F05-E2580AFB80FC}"/>
              </a:ext>
            </a:extLst>
          </p:cNvPr>
          <p:cNvPicPr>
            <a:picLocks noChangeAspect="1"/>
          </p:cNvPicPr>
          <p:nvPr/>
        </p:nvPicPr>
        <p:blipFill>
          <a:blip r:embed="rId3"/>
          <a:srcRect r="11883"/>
          <a:stretch/>
        </p:blipFill>
        <p:spPr>
          <a:xfrm>
            <a:off x="5230886" y="2106991"/>
            <a:ext cx="5935872" cy="3198399"/>
          </a:xfrm>
          <a:prstGeom prst="rect">
            <a:avLst/>
          </a:prstGeom>
        </p:spPr>
      </p:pic>
      <p:sp>
        <p:nvSpPr>
          <p:cNvPr id="33" name="CT label">
            <a:extLst>
              <a:ext uri="{FF2B5EF4-FFF2-40B4-BE49-F238E27FC236}">
                <a16:creationId xmlns:a16="http://schemas.microsoft.com/office/drawing/2014/main" id="{22B91D88-1091-7896-C399-2914964571D2}"/>
              </a:ext>
            </a:extLst>
          </p:cNvPr>
          <p:cNvSpPr>
            <a:spLocks noGrp="1"/>
          </p:cNvSpPr>
          <p:nvPr/>
        </p:nvSpPr>
        <p:spPr>
          <a:xfrm>
            <a:off x="419100" y="1249209"/>
            <a:ext cx="3619500" cy="371475"/>
          </a:xfrm>
          <a:prstGeom prst="rect">
            <a:avLst/>
          </a:prstGeom>
          <a:noFill/>
          <a:ln w="0">
            <a:noFill/>
            <a:prstDash val="solid"/>
          </a:ln>
        </p:spPr>
        <p:txBody>
          <a:bodyPr lIns="0" tIns="0" rIns="0" bIns="0"/>
          <a:lstStyle>
            <a:defPPr algn="l">
              <a:defRPr sz="2100" b="1">
                <a:solidFill>
                  <a:srgbClr val="005CC5"/>
                </a:solidFill>
                <a:latin typeface="Arial"/>
                <a:ea typeface="Arial"/>
                <a:cs typeface="Arial"/>
              </a:defRPr>
            </a:defPPr>
            <a:lvl1pPr algn="l">
              <a:defRPr sz="2100" b="1">
                <a:solidFill>
                  <a:srgbClr val="005CC5"/>
                </a:solidFill>
                <a:latin typeface="Arial"/>
                <a:ea typeface="Arial"/>
                <a:cs typeface="Arial"/>
              </a:defRPr>
            </a:lvl1pPr>
            <a:lvl2pPr algn="l">
              <a:defRPr sz="2100" b="1">
                <a:solidFill>
                  <a:srgbClr val="005CC5"/>
                </a:solidFill>
                <a:latin typeface="Arial"/>
                <a:ea typeface="Arial"/>
                <a:cs typeface="Arial"/>
              </a:defRPr>
            </a:lvl2pPr>
            <a:lvl3pPr algn="l">
              <a:defRPr sz="2100" b="1">
                <a:solidFill>
                  <a:srgbClr val="005CC5"/>
                </a:solidFill>
                <a:latin typeface="Arial"/>
                <a:ea typeface="Arial"/>
                <a:cs typeface="Arial"/>
              </a:defRPr>
            </a:lvl3pPr>
            <a:lvl4pPr algn="l">
              <a:defRPr sz="2100" b="1">
                <a:solidFill>
                  <a:srgbClr val="005CC5"/>
                </a:solidFill>
                <a:latin typeface="Arial"/>
                <a:ea typeface="Arial"/>
                <a:cs typeface="Arial"/>
              </a:defRPr>
            </a:lvl4pPr>
            <a:lvl5pPr algn="l">
              <a:defRPr sz="2100" b="1">
                <a:solidFill>
                  <a:srgbClr val="005CC5"/>
                </a:solidFill>
                <a:latin typeface="Arial"/>
                <a:ea typeface="Arial"/>
                <a:cs typeface="Arial"/>
              </a:defRPr>
            </a:lvl5pPr>
            <a:lvl6pPr algn="l">
              <a:defRPr sz="2100" b="1">
                <a:solidFill>
                  <a:srgbClr val="005CC5"/>
                </a:solidFill>
                <a:latin typeface="Arial"/>
                <a:ea typeface="Arial"/>
                <a:cs typeface="Arial"/>
              </a:defRPr>
            </a:lvl6pPr>
            <a:lvl7pPr algn="l">
              <a:defRPr sz="2100" b="1">
                <a:solidFill>
                  <a:srgbClr val="005CC5"/>
                </a:solidFill>
                <a:latin typeface="Arial"/>
                <a:ea typeface="Arial"/>
                <a:cs typeface="Arial"/>
              </a:defRPr>
            </a:lvl7pPr>
            <a:lvl8pPr algn="l">
              <a:defRPr sz="2100" b="1">
                <a:solidFill>
                  <a:srgbClr val="005CC5"/>
                </a:solidFill>
                <a:latin typeface="Arial"/>
                <a:ea typeface="Arial"/>
                <a:cs typeface="Arial"/>
              </a:defRPr>
            </a:lvl8pPr>
            <a:lvl9pPr algn="l">
              <a:defRPr sz="2100" b="1">
                <a:solidFill>
                  <a:srgbClr val="005CC5"/>
                </a:solidFill>
                <a:latin typeface="Arial"/>
                <a:ea typeface="Arial"/>
                <a:cs typeface="Arial"/>
              </a:defRPr>
            </a:lvl9pPr>
          </a:lstStyle>
          <a:p>
            <a:pPr algn="l">
              <a:defRPr sz="2100" b="1">
                <a:solidFill>
                  <a:srgbClr val="005CC5"/>
                </a:solidFill>
                <a:latin typeface="Arial"/>
                <a:ea typeface="Arial"/>
                <a:cs typeface="Arial"/>
              </a:defRPr>
            </a:pPr>
            <a:r>
              <a:rPr sz="2100" b="1" dirty="0">
                <a:solidFill>
                  <a:srgbClr val="005CC5"/>
                </a:solidFill>
                <a:latin typeface="Arial"/>
                <a:ea typeface="Arial"/>
                <a:cs typeface="Arial"/>
              </a:rPr>
              <a:t>CCTA-guided PCI</a:t>
            </a:r>
          </a:p>
        </p:txBody>
      </p:sp>
      <p:sp>
        <p:nvSpPr>
          <p:cNvPr id="34" name="CT event rate">
            <a:extLst>
              <a:ext uri="{FF2B5EF4-FFF2-40B4-BE49-F238E27FC236}">
                <a16:creationId xmlns:a16="http://schemas.microsoft.com/office/drawing/2014/main" id="{250B6BAF-DD4A-6006-64AB-08541FEC19F8}"/>
              </a:ext>
            </a:extLst>
          </p:cNvPr>
          <p:cNvSpPr>
            <a:spLocks noGrp="1"/>
          </p:cNvSpPr>
          <p:nvPr/>
        </p:nvSpPr>
        <p:spPr>
          <a:xfrm>
            <a:off x="381000" y="1649259"/>
            <a:ext cx="3810000" cy="1000125"/>
          </a:xfrm>
          <a:prstGeom prst="rect">
            <a:avLst/>
          </a:prstGeom>
          <a:noFill/>
          <a:ln w="0">
            <a:noFill/>
            <a:prstDash val="solid"/>
          </a:ln>
        </p:spPr>
        <p:txBody>
          <a:bodyPr lIns="0" tIns="0" rIns="0" bIns="0"/>
          <a:lstStyle>
            <a:defPPr algn="l">
              <a:defRPr sz="6600" b="1">
                <a:solidFill>
                  <a:srgbClr val="005CC5"/>
                </a:solidFill>
                <a:latin typeface="Arial"/>
                <a:ea typeface="Arial"/>
                <a:cs typeface="Arial"/>
              </a:defRPr>
            </a:defPPr>
            <a:lvl1pPr algn="l">
              <a:defRPr sz="6600" b="1">
                <a:solidFill>
                  <a:srgbClr val="005CC5"/>
                </a:solidFill>
                <a:latin typeface="Arial"/>
                <a:ea typeface="Arial"/>
                <a:cs typeface="Arial"/>
              </a:defRPr>
            </a:lvl1pPr>
            <a:lvl2pPr algn="l">
              <a:defRPr sz="6600" b="1">
                <a:solidFill>
                  <a:srgbClr val="005CC5"/>
                </a:solidFill>
                <a:latin typeface="Arial"/>
                <a:ea typeface="Arial"/>
                <a:cs typeface="Arial"/>
              </a:defRPr>
            </a:lvl2pPr>
            <a:lvl3pPr algn="l">
              <a:defRPr sz="6600" b="1">
                <a:solidFill>
                  <a:srgbClr val="005CC5"/>
                </a:solidFill>
                <a:latin typeface="Arial"/>
                <a:ea typeface="Arial"/>
                <a:cs typeface="Arial"/>
              </a:defRPr>
            </a:lvl3pPr>
            <a:lvl4pPr algn="l">
              <a:defRPr sz="6600" b="1">
                <a:solidFill>
                  <a:srgbClr val="005CC5"/>
                </a:solidFill>
                <a:latin typeface="Arial"/>
                <a:ea typeface="Arial"/>
                <a:cs typeface="Arial"/>
              </a:defRPr>
            </a:lvl4pPr>
            <a:lvl5pPr algn="l">
              <a:defRPr sz="6600" b="1">
                <a:solidFill>
                  <a:srgbClr val="005CC5"/>
                </a:solidFill>
                <a:latin typeface="Arial"/>
                <a:ea typeface="Arial"/>
                <a:cs typeface="Arial"/>
              </a:defRPr>
            </a:lvl5pPr>
            <a:lvl6pPr algn="l">
              <a:defRPr sz="6600" b="1">
                <a:solidFill>
                  <a:srgbClr val="005CC5"/>
                </a:solidFill>
                <a:latin typeface="Arial"/>
                <a:ea typeface="Arial"/>
                <a:cs typeface="Arial"/>
              </a:defRPr>
            </a:lvl6pPr>
            <a:lvl7pPr algn="l">
              <a:defRPr sz="6600" b="1">
                <a:solidFill>
                  <a:srgbClr val="005CC5"/>
                </a:solidFill>
                <a:latin typeface="Arial"/>
                <a:ea typeface="Arial"/>
                <a:cs typeface="Arial"/>
              </a:defRPr>
            </a:lvl7pPr>
            <a:lvl8pPr algn="l">
              <a:defRPr sz="6600" b="1">
                <a:solidFill>
                  <a:srgbClr val="005CC5"/>
                </a:solidFill>
                <a:latin typeface="Arial"/>
                <a:ea typeface="Arial"/>
                <a:cs typeface="Arial"/>
              </a:defRPr>
            </a:lvl8pPr>
            <a:lvl9pPr algn="l">
              <a:defRPr sz="6600" b="1">
                <a:solidFill>
                  <a:srgbClr val="005CC5"/>
                </a:solidFill>
                <a:latin typeface="Arial"/>
                <a:ea typeface="Arial"/>
                <a:cs typeface="Arial"/>
              </a:defRPr>
            </a:lvl9pPr>
          </a:lstStyle>
          <a:p>
            <a:pPr algn="l">
              <a:defRPr sz="6600" b="1">
                <a:solidFill>
                  <a:srgbClr val="005CC5"/>
                </a:solidFill>
                <a:latin typeface="Arial"/>
                <a:ea typeface="Arial"/>
                <a:cs typeface="Arial"/>
              </a:defRPr>
            </a:pPr>
            <a:r>
              <a:rPr sz="6600" b="1" dirty="0">
                <a:solidFill>
                  <a:srgbClr val="005CC5"/>
                </a:solidFill>
                <a:latin typeface="Arial"/>
                <a:ea typeface="Arial"/>
                <a:cs typeface="Arial"/>
              </a:rPr>
              <a:t>4.1%</a:t>
            </a:r>
          </a:p>
        </p:txBody>
      </p:sp>
      <p:sp>
        <p:nvSpPr>
          <p:cNvPr id="35" name="CT events">
            <a:extLst>
              <a:ext uri="{FF2B5EF4-FFF2-40B4-BE49-F238E27FC236}">
                <a16:creationId xmlns:a16="http://schemas.microsoft.com/office/drawing/2014/main" id="{49ECE6CE-E565-716A-D06F-95B088551CA0}"/>
              </a:ext>
            </a:extLst>
          </p:cNvPr>
          <p:cNvSpPr>
            <a:spLocks noGrp="1"/>
          </p:cNvSpPr>
          <p:nvPr/>
        </p:nvSpPr>
        <p:spPr>
          <a:xfrm>
            <a:off x="447675" y="2658909"/>
            <a:ext cx="3524250" cy="342900"/>
          </a:xfrm>
          <a:prstGeom prst="rect">
            <a:avLst/>
          </a:prstGeom>
          <a:noFill/>
          <a:ln w="0">
            <a:noFill/>
            <a:prstDash val="solid"/>
          </a:ln>
        </p:spPr>
        <p:txBody>
          <a:bodyPr lIns="0" tIns="0" rIns="0" bIns="0"/>
          <a:lstStyle>
            <a:defPPr algn="l">
              <a:defRPr sz="2025" b="0">
                <a:solidFill>
                  <a:srgbClr val="005CC5"/>
                </a:solidFill>
                <a:latin typeface="Arial"/>
                <a:ea typeface="Arial"/>
                <a:cs typeface="Arial"/>
              </a:defRPr>
            </a:defPPr>
            <a:lvl1pPr algn="l">
              <a:defRPr sz="2025" b="0">
                <a:solidFill>
                  <a:srgbClr val="005CC5"/>
                </a:solidFill>
                <a:latin typeface="Arial"/>
                <a:ea typeface="Arial"/>
                <a:cs typeface="Arial"/>
              </a:defRPr>
            </a:lvl1pPr>
            <a:lvl2pPr algn="l">
              <a:defRPr sz="2025" b="0">
                <a:solidFill>
                  <a:srgbClr val="005CC5"/>
                </a:solidFill>
                <a:latin typeface="Arial"/>
                <a:ea typeface="Arial"/>
                <a:cs typeface="Arial"/>
              </a:defRPr>
            </a:lvl2pPr>
            <a:lvl3pPr algn="l">
              <a:defRPr sz="2025" b="0">
                <a:solidFill>
                  <a:srgbClr val="005CC5"/>
                </a:solidFill>
                <a:latin typeface="Arial"/>
                <a:ea typeface="Arial"/>
                <a:cs typeface="Arial"/>
              </a:defRPr>
            </a:lvl3pPr>
            <a:lvl4pPr algn="l">
              <a:defRPr sz="2025" b="0">
                <a:solidFill>
                  <a:srgbClr val="005CC5"/>
                </a:solidFill>
                <a:latin typeface="Arial"/>
                <a:ea typeface="Arial"/>
                <a:cs typeface="Arial"/>
              </a:defRPr>
            </a:lvl4pPr>
            <a:lvl5pPr algn="l">
              <a:defRPr sz="2025" b="0">
                <a:solidFill>
                  <a:srgbClr val="005CC5"/>
                </a:solidFill>
                <a:latin typeface="Arial"/>
                <a:ea typeface="Arial"/>
                <a:cs typeface="Arial"/>
              </a:defRPr>
            </a:lvl5pPr>
            <a:lvl6pPr algn="l">
              <a:defRPr sz="2025" b="0">
                <a:solidFill>
                  <a:srgbClr val="005CC5"/>
                </a:solidFill>
                <a:latin typeface="Arial"/>
                <a:ea typeface="Arial"/>
                <a:cs typeface="Arial"/>
              </a:defRPr>
            </a:lvl6pPr>
            <a:lvl7pPr algn="l">
              <a:defRPr sz="2025" b="0">
                <a:solidFill>
                  <a:srgbClr val="005CC5"/>
                </a:solidFill>
                <a:latin typeface="Arial"/>
                <a:ea typeface="Arial"/>
                <a:cs typeface="Arial"/>
              </a:defRPr>
            </a:lvl7pPr>
            <a:lvl8pPr algn="l">
              <a:defRPr sz="2025" b="0">
                <a:solidFill>
                  <a:srgbClr val="005CC5"/>
                </a:solidFill>
                <a:latin typeface="Arial"/>
                <a:ea typeface="Arial"/>
                <a:cs typeface="Arial"/>
              </a:defRPr>
            </a:lvl8pPr>
            <a:lvl9pPr algn="l">
              <a:defRPr sz="2025" b="0">
                <a:solidFill>
                  <a:srgbClr val="005CC5"/>
                </a:solidFill>
                <a:latin typeface="Arial"/>
                <a:ea typeface="Arial"/>
                <a:cs typeface="Arial"/>
              </a:defRPr>
            </a:lvl9pPr>
          </a:lstStyle>
          <a:p>
            <a:pPr algn="l">
              <a:defRPr sz="2025" b="0">
                <a:solidFill>
                  <a:srgbClr val="005CC5"/>
                </a:solidFill>
                <a:latin typeface="Arial"/>
                <a:ea typeface="Arial"/>
                <a:cs typeface="Arial"/>
              </a:defRPr>
            </a:pPr>
            <a:r>
              <a:rPr sz="2025" b="0">
                <a:solidFill>
                  <a:srgbClr val="005CC5"/>
                </a:solidFill>
                <a:latin typeface="Arial"/>
                <a:ea typeface="Arial"/>
                <a:cs typeface="Arial"/>
              </a:rPr>
              <a:t>23 / 556 patients</a:t>
            </a:r>
          </a:p>
        </p:txBody>
      </p:sp>
      <p:sp>
        <p:nvSpPr>
          <p:cNvPr id="36" name="IVUS label">
            <a:extLst>
              <a:ext uri="{FF2B5EF4-FFF2-40B4-BE49-F238E27FC236}">
                <a16:creationId xmlns:a16="http://schemas.microsoft.com/office/drawing/2014/main" id="{74FD7D1D-18DA-78B7-890C-2571BCEEEE62}"/>
              </a:ext>
            </a:extLst>
          </p:cNvPr>
          <p:cNvSpPr>
            <a:spLocks noGrp="1"/>
          </p:cNvSpPr>
          <p:nvPr/>
        </p:nvSpPr>
        <p:spPr>
          <a:xfrm>
            <a:off x="419100" y="3363759"/>
            <a:ext cx="3619500" cy="371475"/>
          </a:xfrm>
          <a:prstGeom prst="rect">
            <a:avLst/>
          </a:prstGeom>
          <a:noFill/>
          <a:ln w="0">
            <a:noFill/>
            <a:prstDash val="solid"/>
          </a:ln>
        </p:spPr>
        <p:txBody>
          <a:bodyPr lIns="0" tIns="0" rIns="0" bIns="0"/>
          <a:lstStyle>
            <a:defPPr algn="l">
              <a:defRPr sz="2100" b="1">
                <a:solidFill>
                  <a:srgbClr val="FF3554"/>
                </a:solidFill>
                <a:latin typeface="Arial"/>
                <a:ea typeface="Arial"/>
                <a:cs typeface="Arial"/>
              </a:defRPr>
            </a:defPPr>
            <a:lvl1pPr algn="l">
              <a:defRPr sz="2100" b="1">
                <a:solidFill>
                  <a:srgbClr val="FF3554"/>
                </a:solidFill>
                <a:latin typeface="Arial"/>
                <a:ea typeface="Arial"/>
                <a:cs typeface="Arial"/>
              </a:defRPr>
            </a:lvl1pPr>
            <a:lvl2pPr algn="l">
              <a:defRPr sz="2100" b="1">
                <a:solidFill>
                  <a:srgbClr val="FF3554"/>
                </a:solidFill>
                <a:latin typeface="Arial"/>
                <a:ea typeface="Arial"/>
                <a:cs typeface="Arial"/>
              </a:defRPr>
            </a:lvl2pPr>
            <a:lvl3pPr algn="l">
              <a:defRPr sz="2100" b="1">
                <a:solidFill>
                  <a:srgbClr val="FF3554"/>
                </a:solidFill>
                <a:latin typeface="Arial"/>
                <a:ea typeface="Arial"/>
                <a:cs typeface="Arial"/>
              </a:defRPr>
            </a:lvl3pPr>
            <a:lvl4pPr algn="l">
              <a:defRPr sz="2100" b="1">
                <a:solidFill>
                  <a:srgbClr val="FF3554"/>
                </a:solidFill>
                <a:latin typeface="Arial"/>
                <a:ea typeface="Arial"/>
                <a:cs typeface="Arial"/>
              </a:defRPr>
            </a:lvl4pPr>
            <a:lvl5pPr algn="l">
              <a:defRPr sz="2100" b="1">
                <a:solidFill>
                  <a:srgbClr val="FF3554"/>
                </a:solidFill>
                <a:latin typeface="Arial"/>
                <a:ea typeface="Arial"/>
                <a:cs typeface="Arial"/>
              </a:defRPr>
            </a:lvl5pPr>
            <a:lvl6pPr algn="l">
              <a:defRPr sz="2100" b="1">
                <a:solidFill>
                  <a:srgbClr val="FF3554"/>
                </a:solidFill>
                <a:latin typeface="Arial"/>
                <a:ea typeface="Arial"/>
                <a:cs typeface="Arial"/>
              </a:defRPr>
            </a:lvl6pPr>
            <a:lvl7pPr algn="l">
              <a:defRPr sz="2100" b="1">
                <a:solidFill>
                  <a:srgbClr val="FF3554"/>
                </a:solidFill>
                <a:latin typeface="Arial"/>
                <a:ea typeface="Arial"/>
                <a:cs typeface="Arial"/>
              </a:defRPr>
            </a:lvl7pPr>
            <a:lvl8pPr algn="l">
              <a:defRPr sz="2100" b="1">
                <a:solidFill>
                  <a:srgbClr val="FF3554"/>
                </a:solidFill>
                <a:latin typeface="Arial"/>
                <a:ea typeface="Arial"/>
                <a:cs typeface="Arial"/>
              </a:defRPr>
            </a:lvl8pPr>
            <a:lvl9pPr algn="l">
              <a:defRPr sz="2100" b="1">
                <a:solidFill>
                  <a:srgbClr val="FF3554"/>
                </a:solidFill>
                <a:latin typeface="Arial"/>
                <a:ea typeface="Arial"/>
                <a:cs typeface="Arial"/>
              </a:defRPr>
            </a:lvl9pPr>
          </a:lstStyle>
          <a:p>
            <a:pPr algn="l">
              <a:defRPr sz="2100" b="1">
                <a:solidFill>
                  <a:srgbClr val="FF3554"/>
                </a:solidFill>
                <a:latin typeface="Arial"/>
                <a:ea typeface="Arial"/>
                <a:cs typeface="Arial"/>
              </a:defRPr>
            </a:pPr>
            <a:r>
              <a:rPr sz="2100" b="1" dirty="0">
                <a:solidFill>
                  <a:srgbClr val="FF3554"/>
                </a:solidFill>
                <a:latin typeface="Arial"/>
                <a:ea typeface="Arial"/>
                <a:cs typeface="Arial"/>
              </a:rPr>
              <a:t>IVUS-guided PCI</a:t>
            </a:r>
          </a:p>
        </p:txBody>
      </p:sp>
      <p:sp>
        <p:nvSpPr>
          <p:cNvPr id="37" name="IVUS event rate">
            <a:extLst>
              <a:ext uri="{FF2B5EF4-FFF2-40B4-BE49-F238E27FC236}">
                <a16:creationId xmlns:a16="http://schemas.microsoft.com/office/drawing/2014/main" id="{2C25F313-4D6F-A10F-8DAF-6A42374A4F4D}"/>
              </a:ext>
            </a:extLst>
          </p:cNvPr>
          <p:cNvSpPr>
            <a:spLocks noGrp="1"/>
          </p:cNvSpPr>
          <p:nvPr/>
        </p:nvSpPr>
        <p:spPr>
          <a:xfrm>
            <a:off x="381000" y="3744759"/>
            <a:ext cx="3810000" cy="1000125"/>
          </a:xfrm>
          <a:prstGeom prst="rect">
            <a:avLst/>
          </a:prstGeom>
          <a:noFill/>
          <a:ln w="0">
            <a:noFill/>
            <a:prstDash val="solid"/>
          </a:ln>
        </p:spPr>
        <p:txBody>
          <a:bodyPr lIns="0" tIns="0" rIns="0" bIns="0"/>
          <a:lstStyle>
            <a:defPPr algn="l">
              <a:defRPr sz="6600" b="1">
                <a:solidFill>
                  <a:srgbClr val="FF3554"/>
                </a:solidFill>
                <a:latin typeface="Arial"/>
                <a:ea typeface="Arial"/>
                <a:cs typeface="Arial"/>
              </a:defRPr>
            </a:defPPr>
            <a:lvl1pPr algn="l">
              <a:defRPr sz="6600" b="1">
                <a:solidFill>
                  <a:srgbClr val="FF3554"/>
                </a:solidFill>
                <a:latin typeface="Arial"/>
                <a:ea typeface="Arial"/>
                <a:cs typeface="Arial"/>
              </a:defRPr>
            </a:lvl1pPr>
            <a:lvl2pPr algn="l">
              <a:defRPr sz="6600" b="1">
                <a:solidFill>
                  <a:srgbClr val="FF3554"/>
                </a:solidFill>
                <a:latin typeface="Arial"/>
                <a:ea typeface="Arial"/>
                <a:cs typeface="Arial"/>
              </a:defRPr>
            </a:lvl2pPr>
            <a:lvl3pPr algn="l">
              <a:defRPr sz="6600" b="1">
                <a:solidFill>
                  <a:srgbClr val="FF3554"/>
                </a:solidFill>
                <a:latin typeface="Arial"/>
                <a:ea typeface="Arial"/>
                <a:cs typeface="Arial"/>
              </a:defRPr>
            </a:lvl3pPr>
            <a:lvl4pPr algn="l">
              <a:defRPr sz="6600" b="1">
                <a:solidFill>
                  <a:srgbClr val="FF3554"/>
                </a:solidFill>
                <a:latin typeface="Arial"/>
                <a:ea typeface="Arial"/>
                <a:cs typeface="Arial"/>
              </a:defRPr>
            </a:lvl4pPr>
            <a:lvl5pPr algn="l">
              <a:defRPr sz="6600" b="1">
                <a:solidFill>
                  <a:srgbClr val="FF3554"/>
                </a:solidFill>
                <a:latin typeface="Arial"/>
                <a:ea typeface="Arial"/>
                <a:cs typeface="Arial"/>
              </a:defRPr>
            </a:lvl5pPr>
            <a:lvl6pPr algn="l">
              <a:defRPr sz="6600" b="1">
                <a:solidFill>
                  <a:srgbClr val="FF3554"/>
                </a:solidFill>
                <a:latin typeface="Arial"/>
                <a:ea typeface="Arial"/>
                <a:cs typeface="Arial"/>
              </a:defRPr>
            </a:lvl6pPr>
            <a:lvl7pPr algn="l">
              <a:defRPr sz="6600" b="1">
                <a:solidFill>
                  <a:srgbClr val="FF3554"/>
                </a:solidFill>
                <a:latin typeface="Arial"/>
                <a:ea typeface="Arial"/>
                <a:cs typeface="Arial"/>
              </a:defRPr>
            </a:lvl7pPr>
            <a:lvl8pPr algn="l">
              <a:defRPr sz="6600" b="1">
                <a:solidFill>
                  <a:srgbClr val="FF3554"/>
                </a:solidFill>
                <a:latin typeface="Arial"/>
                <a:ea typeface="Arial"/>
                <a:cs typeface="Arial"/>
              </a:defRPr>
            </a:lvl8pPr>
            <a:lvl9pPr algn="l">
              <a:defRPr sz="6600" b="1">
                <a:solidFill>
                  <a:srgbClr val="FF3554"/>
                </a:solidFill>
                <a:latin typeface="Arial"/>
                <a:ea typeface="Arial"/>
                <a:cs typeface="Arial"/>
              </a:defRPr>
            </a:lvl9pPr>
          </a:lstStyle>
          <a:p>
            <a:pPr algn="l">
              <a:defRPr sz="6600" b="1">
                <a:solidFill>
                  <a:srgbClr val="FF3554"/>
                </a:solidFill>
                <a:latin typeface="Arial"/>
                <a:ea typeface="Arial"/>
                <a:cs typeface="Arial"/>
              </a:defRPr>
            </a:pPr>
            <a:r>
              <a:rPr sz="6600" b="1">
                <a:solidFill>
                  <a:srgbClr val="FF3554"/>
                </a:solidFill>
                <a:latin typeface="Arial"/>
                <a:ea typeface="Arial"/>
                <a:cs typeface="Arial"/>
              </a:rPr>
              <a:t>4.6%</a:t>
            </a:r>
          </a:p>
        </p:txBody>
      </p:sp>
      <p:sp>
        <p:nvSpPr>
          <p:cNvPr id="38" name="IVUS events">
            <a:extLst>
              <a:ext uri="{FF2B5EF4-FFF2-40B4-BE49-F238E27FC236}">
                <a16:creationId xmlns:a16="http://schemas.microsoft.com/office/drawing/2014/main" id="{78A75FE3-0FFA-06A2-A9B8-9E6EDF76BC4B}"/>
              </a:ext>
            </a:extLst>
          </p:cNvPr>
          <p:cNvSpPr>
            <a:spLocks noGrp="1"/>
          </p:cNvSpPr>
          <p:nvPr/>
        </p:nvSpPr>
        <p:spPr>
          <a:xfrm>
            <a:off x="447675" y="4744884"/>
            <a:ext cx="3524250" cy="342900"/>
          </a:xfrm>
          <a:prstGeom prst="rect">
            <a:avLst/>
          </a:prstGeom>
          <a:noFill/>
          <a:ln w="0">
            <a:noFill/>
            <a:prstDash val="solid"/>
          </a:ln>
        </p:spPr>
        <p:txBody>
          <a:bodyPr lIns="0" tIns="0" rIns="0" bIns="0"/>
          <a:lstStyle>
            <a:defPPr algn="l">
              <a:defRPr sz="2025" b="0">
                <a:solidFill>
                  <a:srgbClr val="FF3554"/>
                </a:solidFill>
                <a:latin typeface="Arial"/>
                <a:ea typeface="Arial"/>
                <a:cs typeface="Arial"/>
              </a:defRPr>
            </a:defPPr>
            <a:lvl1pPr algn="l">
              <a:defRPr sz="2025" b="0">
                <a:solidFill>
                  <a:srgbClr val="FF3554"/>
                </a:solidFill>
                <a:latin typeface="Arial"/>
                <a:ea typeface="Arial"/>
                <a:cs typeface="Arial"/>
              </a:defRPr>
            </a:lvl1pPr>
            <a:lvl2pPr algn="l">
              <a:defRPr sz="2025" b="0">
                <a:solidFill>
                  <a:srgbClr val="FF3554"/>
                </a:solidFill>
                <a:latin typeface="Arial"/>
                <a:ea typeface="Arial"/>
                <a:cs typeface="Arial"/>
              </a:defRPr>
            </a:lvl2pPr>
            <a:lvl3pPr algn="l">
              <a:defRPr sz="2025" b="0">
                <a:solidFill>
                  <a:srgbClr val="FF3554"/>
                </a:solidFill>
                <a:latin typeface="Arial"/>
                <a:ea typeface="Arial"/>
                <a:cs typeface="Arial"/>
              </a:defRPr>
            </a:lvl3pPr>
            <a:lvl4pPr algn="l">
              <a:defRPr sz="2025" b="0">
                <a:solidFill>
                  <a:srgbClr val="FF3554"/>
                </a:solidFill>
                <a:latin typeface="Arial"/>
                <a:ea typeface="Arial"/>
                <a:cs typeface="Arial"/>
              </a:defRPr>
            </a:lvl4pPr>
            <a:lvl5pPr algn="l">
              <a:defRPr sz="2025" b="0">
                <a:solidFill>
                  <a:srgbClr val="FF3554"/>
                </a:solidFill>
                <a:latin typeface="Arial"/>
                <a:ea typeface="Arial"/>
                <a:cs typeface="Arial"/>
              </a:defRPr>
            </a:lvl5pPr>
            <a:lvl6pPr algn="l">
              <a:defRPr sz="2025" b="0">
                <a:solidFill>
                  <a:srgbClr val="FF3554"/>
                </a:solidFill>
                <a:latin typeface="Arial"/>
                <a:ea typeface="Arial"/>
                <a:cs typeface="Arial"/>
              </a:defRPr>
            </a:lvl6pPr>
            <a:lvl7pPr algn="l">
              <a:defRPr sz="2025" b="0">
                <a:solidFill>
                  <a:srgbClr val="FF3554"/>
                </a:solidFill>
                <a:latin typeface="Arial"/>
                <a:ea typeface="Arial"/>
                <a:cs typeface="Arial"/>
              </a:defRPr>
            </a:lvl7pPr>
            <a:lvl8pPr algn="l">
              <a:defRPr sz="2025" b="0">
                <a:solidFill>
                  <a:srgbClr val="FF3554"/>
                </a:solidFill>
                <a:latin typeface="Arial"/>
                <a:ea typeface="Arial"/>
                <a:cs typeface="Arial"/>
              </a:defRPr>
            </a:lvl8pPr>
            <a:lvl9pPr algn="l">
              <a:defRPr sz="2025" b="0">
                <a:solidFill>
                  <a:srgbClr val="FF3554"/>
                </a:solidFill>
                <a:latin typeface="Arial"/>
                <a:ea typeface="Arial"/>
                <a:cs typeface="Arial"/>
              </a:defRPr>
            </a:lvl9pPr>
          </a:lstStyle>
          <a:p>
            <a:pPr algn="l">
              <a:defRPr sz="2025" b="0">
                <a:solidFill>
                  <a:srgbClr val="FF3554"/>
                </a:solidFill>
                <a:latin typeface="Arial"/>
                <a:ea typeface="Arial"/>
                <a:cs typeface="Arial"/>
              </a:defRPr>
            </a:pPr>
            <a:r>
              <a:rPr sz="2025" b="0">
                <a:solidFill>
                  <a:srgbClr val="FF3554"/>
                </a:solidFill>
                <a:latin typeface="Arial"/>
                <a:ea typeface="Arial"/>
                <a:cs typeface="Arial"/>
              </a:rPr>
              <a:t>25 / 549 patients</a:t>
            </a:r>
          </a:p>
        </p:txBody>
      </p:sp>
      <p:sp>
        <p:nvSpPr>
          <p:cNvPr id="39" name="Comparison estimate">
            <a:extLst>
              <a:ext uri="{FF2B5EF4-FFF2-40B4-BE49-F238E27FC236}">
                <a16:creationId xmlns:a16="http://schemas.microsoft.com/office/drawing/2014/main" id="{DDC16A92-4BC0-1CFA-E88B-625710477D23}"/>
              </a:ext>
            </a:extLst>
          </p:cNvPr>
          <p:cNvSpPr>
            <a:spLocks noGrp="1"/>
          </p:cNvSpPr>
          <p:nvPr/>
        </p:nvSpPr>
        <p:spPr>
          <a:xfrm>
            <a:off x="5743575" y="1144675"/>
            <a:ext cx="5524500" cy="295275"/>
          </a:xfrm>
          <a:prstGeom prst="rect">
            <a:avLst/>
          </a:prstGeom>
          <a:noFill/>
          <a:ln w="0">
            <a:noFill/>
            <a:prstDash val="solid"/>
          </a:ln>
        </p:spPr>
        <p:txBody>
          <a:bodyPr lIns="0" tIns="0" rIns="0" bIns="0"/>
          <a:lstStyle>
            <a:defPPr algn="l">
              <a:defRPr sz="1875" b="1">
                <a:solidFill>
                  <a:srgbClr val="052A42"/>
                </a:solidFill>
                <a:latin typeface="Arial"/>
                <a:ea typeface="Arial"/>
                <a:cs typeface="Arial"/>
              </a:defRPr>
            </a:defPPr>
            <a:lvl1pPr algn="l">
              <a:defRPr sz="1875" b="1">
                <a:solidFill>
                  <a:srgbClr val="052A42"/>
                </a:solidFill>
                <a:latin typeface="Arial"/>
                <a:ea typeface="Arial"/>
                <a:cs typeface="Arial"/>
              </a:defRPr>
            </a:lvl1pPr>
            <a:lvl2pPr algn="l">
              <a:defRPr sz="1875" b="1">
                <a:solidFill>
                  <a:srgbClr val="052A42"/>
                </a:solidFill>
                <a:latin typeface="Arial"/>
                <a:ea typeface="Arial"/>
                <a:cs typeface="Arial"/>
              </a:defRPr>
            </a:lvl2pPr>
            <a:lvl3pPr algn="l">
              <a:defRPr sz="1875" b="1">
                <a:solidFill>
                  <a:srgbClr val="052A42"/>
                </a:solidFill>
                <a:latin typeface="Arial"/>
                <a:ea typeface="Arial"/>
                <a:cs typeface="Arial"/>
              </a:defRPr>
            </a:lvl3pPr>
            <a:lvl4pPr algn="l">
              <a:defRPr sz="1875" b="1">
                <a:solidFill>
                  <a:srgbClr val="052A42"/>
                </a:solidFill>
                <a:latin typeface="Arial"/>
                <a:ea typeface="Arial"/>
                <a:cs typeface="Arial"/>
              </a:defRPr>
            </a:lvl4pPr>
            <a:lvl5pPr algn="l">
              <a:defRPr sz="1875" b="1">
                <a:solidFill>
                  <a:srgbClr val="052A42"/>
                </a:solidFill>
                <a:latin typeface="Arial"/>
                <a:ea typeface="Arial"/>
                <a:cs typeface="Arial"/>
              </a:defRPr>
            </a:lvl5pPr>
            <a:lvl6pPr algn="l">
              <a:defRPr sz="1875" b="1">
                <a:solidFill>
                  <a:srgbClr val="052A42"/>
                </a:solidFill>
                <a:latin typeface="Arial"/>
                <a:ea typeface="Arial"/>
                <a:cs typeface="Arial"/>
              </a:defRPr>
            </a:lvl6pPr>
            <a:lvl7pPr algn="l">
              <a:defRPr sz="1875" b="1">
                <a:solidFill>
                  <a:srgbClr val="052A42"/>
                </a:solidFill>
                <a:latin typeface="Arial"/>
                <a:ea typeface="Arial"/>
                <a:cs typeface="Arial"/>
              </a:defRPr>
            </a:lvl7pPr>
            <a:lvl8pPr algn="l">
              <a:defRPr sz="1875" b="1">
                <a:solidFill>
                  <a:srgbClr val="052A42"/>
                </a:solidFill>
                <a:latin typeface="Arial"/>
                <a:ea typeface="Arial"/>
                <a:cs typeface="Arial"/>
              </a:defRPr>
            </a:lvl8pPr>
            <a:lvl9pPr algn="l">
              <a:defRPr sz="1875" b="1">
                <a:solidFill>
                  <a:srgbClr val="052A42"/>
                </a:solidFill>
                <a:latin typeface="Arial"/>
                <a:ea typeface="Arial"/>
                <a:cs typeface="Arial"/>
              </a:defRPr>
            </a:lvl9pPr>
          </a:lstStyle>
          <a:p>
            <a:pPr algn="l">
              <a:defRPr sz="1875" b="1">
                <a:solidFill>
                  <a:srgbClr val="052A42"/>
                </a:solidFill>
                <a:latin typeface="Arial"/>
                <a:ea typeface="Arial"/>
                <a:cs typeface="Arial"/>
              </a:defRPr>
            </a:pPr>
            <a:r>
              <a:rPr sz="1875" b="1">
                <a:solidFill>
                  <a:srgbClr val="052A42"/>
                </a:solidFill>
                <a:latin typeface="Arial"/>
                <a:ea typeface="Arial"/>
                <a:cs typeface="Arial"/>
              </a:rPr>
              <a:t>Risk difference −0.42 percentage points</a:t>
            </a:r>
          </a:p>
        </p:txBody>
      </p:sp>
      <p:sp>
        <p:nvSpPr>
          <p:cNvPr id="40" name="Comparison CI">
            <a:extLst>
              <a:ext uri="{FF2B5EF4-FFF2-40B4-BE49-F238E27FC236}">
                <a16:creationId xmlns:a16="http://schemas.microsoft.com/office/drawing/2014/main" id="{C8650713-CAFB-CB94-8E68-920276EF44FF}"/>
              </a:ext>
            </a:extLst>
          </p:cNvPr>
          <p:cNvSpPr>
            <a:spLocks noGrp="1"/>
          </p:cNvSpPr>
          <p:nvPr/>
        </p:nvSpPr>
        <p:spPr>
          <a:xfrm>
            <a:off x="5743575" y="1459000"/>
            <a:ext cx="5524500" cy="257175"/>
          </a:xfrm>
          <a:prstGeom prst="rect">
            <a:avLst/>
          </a:prstGeom>
          <a:noFill/>
          <a:ln w="0">
            <a:noFill/>
            <a:prstDash val="solid"/>
          </a:ln>
        </p:spPr>
        <p:txBody>
          <a:bodyPr lIns="0" tIns="0" rIns="0" bIns="0"/>
          <a:lstStyle>
            <a:defPPr algn="l">
              <a:defRPr sz="1650" b="0">
                <a:solidFill>
                  <a:srgbClr val="052A42"/>
                </a:solidFill>
                <a:latin typeface="Arial"/>
                <a:ea typeface="Arial"/>
                <a:cs typeface="Arial"/>
              </a:defRPr>
            </a:defPPr>
            <a:lvl1pPr algn="l">
              <a:defRPr sz="1650" b="0">
                <a:solidFill>
                  <a:srgbClr val="052A42"/>
                </a:solidFill>
                <a:latin typeface="Arial"/>
                <a:ea typeface="Arial"/>
                <a:cs typeface="Arial"/>
              </a:defRPr>
            </a:lvl1pPr>
            <a:lvl2pPr algn="l">
              <a:defRPr sz="1650" b="0">
                <a:solidFill>
                  <a:srgbClr val="052A42"/>
                </a:solidFill>
                <a:latin typeface="Arial"/>
                <a:ea typeface="Arial"/>
                <a:cs typeface="Arial"/>
              </a:defRPr>
            </a:lvl2pPr>
            <a:lvl3pPr algn="l">
              <a:defRPr sz="1650" b="0">
                <a:solidFill>
                  <a:srgbClr val="052A42"/>
                </a:solidFill>
                <a:latin typeface="Arial"/>
                <a:ea typeface="Arial"/>
                <a:cs typeface="Arial"/>
              </a:defRPr>
            </a:lvl3pPr>
            <a:lvl4pPr algn="l">
              <a:defRPr sz="1650" b="0">
                <a:solidFill>
                  <a:srgbClr val="052A42"/>
                </a:solidFill>
                <a:latin typeface="Arial"/>
                <a:ea typeface="Arial"/>
                <a:cs typeface="Arial"/>
              </a:defRPr>
            </a:lvl4pPr>
            <a:lvl5pPr algn="l">
              <a:defRPr sz="1650" b="0">
                <a:solidFill>
                  <a:srgbClr val="052A42"/>
                </a:solidFill>
                <a:latin typeface="Arial"/>
                <a:ea typeface="Arial"/>
                <a:cs typeface="Arial"/>
              </a:defRPr>
            </a:lvl5pPr>
            <a:lvl6pPr algn="l">
              <a:defRPr sz="1650" b="0">
                <a:solidFill>
                  <a:srgbClr val="052A42"/>
                </a:solidFill>
                <a:latin typeface="Arial"/>
                <a:ea typeface="Arial"/>
                <a:cs typeface="Arial"/>
              </a:defRPr>
            </a:lvl6pPr>
            <a:lvl7pPr algn="l">
              <a:defRPr sz="1650" b="0">
                <a:solidFill>
                  <a:srgbClr val="052A42"/>
                </a:solidFill>
                <a:latin typeface="Arial"/>
                <a:ea typeface="Arial"/>
                <a:cs typeface="Arial"/>
              </a:defRPr>
            </a:lvl7pPr>
            <a:lvl8pPr algn="l">
              <a:defRPr sz="1650" b="0">
                <a:solidFill>
                  <a:srgbClr val="052A42"/>
                </a:solidFill>
                <a:latin typeface="Arial"/>
                <a:ea typeface="Arial"/>
                <a:cs typeface="Arial"/>
              </a:defRPr>
            </a:lvl8pPr>
            <a:lvl9pPr algn="l">
              <a:defRPr sz="1650" b="0">
                <a:solidFill>
                  <a:srgbClr val="052A42"/>
                </a:solidFill>
                <a:latin typeface="Arial"/>
                <a:ea typeface="Arial"/>
                <a:cs typeface="Arial"/>
              </a:defRPr>
            </a:lvl9pPr>
          </a:lstStyle>
          <a:p>
            <a:pPr algn="l">
              <a:defRPr sz="1650" b="0">
                <a:solidFill>
                  <a:srgbClr val="052A42"/>
                </a:solidFill>
                <a:latin typeface="Arial"/>
                <a:ea typeface="Arial"/>
                <a:cs typeface="Arial"/>
              </a:defRPr>
            </a:pPr>
            <a:r>
              <a:rPr sz="1650" b="0">
                <a:solidFill>
                  <a:srgbClr val="052A42"/>
                </a:solidFill>
                <a:latin typeface="Arial"/>
                <a:ea typeface="Arial"/>
                <a:cs typeface="Arial"/>
              </a:rPr>
              <a:t>95% CI −2.82 to 1.99</a:t>
            </a:r>
          </a:p>
        </p:txBody>
      </p:sp>
      <p:sp>
        <p:nvSpPr>
          <p:cNvPr id="41" name="Comparison P value">
            <a:extLst>
              <a:ext uri="{FF2B5EF4-FFF2-40B4-BE49-F238E27FC236}">
                <a16:creationId xmlns:a16="http://schemas.microsoft.com/office/drawing/2014/main" id="{9C2384BB-80CE-0172-2B95-A080C109660D}"/>
              </a:ext>
            </a:extLst>
          </p:cNvPr>
          <p:cNvSpPr>
            <a:spLocks noGrp="1"/>
          </p:cNvSpPr>
          <p:nvPr/>
        </p:nvSpPr>
        <p:spPr>
          <a:xfrm>
            <a:off x="5743575" y="1763800"/>
            <a:ext cx="5524500" cy="257175"/>
          </a:xfrm>
          <a:prstGeom prst="rect">
            <a:avLst/>
          </a:prstGeom>
          <a:noFill/>
          <a:ln w="0">
            <a:noFill/>
            <a:prstDash val="solid"/>
          </a:ln>
        </p:spPr>
        <p:txBody>
          <a:bodyPr lIns="0" tIns="0" rIns="0" bIns="0"/>
          <a:lstStyle>
            <a:defPPr algn="l">
              <a:defRPr sz="1650" b="1">
                <a:solidFill>
                  <a:srgbClr val="052A42"/>
                </a:solidFill>
                <a:latin typeface="Arial"/>
                <a:ea typeface="Arial"/>
                <a:cs typeface="Arial"/>
              </a:defRPr>
            </a:defPPr>
            <a:lvl1pPr algn="l">
              <a:defRPr sz="1650" b="1">
                <a:solidFill>
                  <a:srgbClr val="052A42"/>
                </a:solidFill>
                <a:latin typeface="Arial"/>
                <a:ea typeface="Arial"/>
                <a:cs typeface="Arial"/>
              </a:defRPr>
            </a:lvl1pPr>
            <a:lvl2pPr algn="l">
              <a:defRPr sz="1650" b="1">
                <a:solidFill>
                  <a:srgbClr val="052A42"/>
                </a:solidFill>
                <a:latin typeface="Arial"/>
                <a:ea typeface="Arial"/>
                <a:cs typeface="Arial"/>
              </a:defRPr>
            </a:lvl2pPr>
            <a:lvl3pPr algn="l">
              <a:defRPr sz="1650" b="1">
                <a:solidFill>
                  <a:srgbClr val="052A42"/>
                </a:solidFill>
                <a:latin typeface="Arial"/>
                <a:ea typeface="Arial"/>
                <a:cs typeface="Arial"/>
              </a:defRPr>
            </a:lvl3pPr>
            <a:lvl4pPr algn="l">
              <a:defRPr sz="1650" b="1">
                <a:solidFill>
                  <a:srgbClr val="052A42"/>
                </a:solidFill>
                <a:latin typeface="Arial"/>
                <a:ea typeface="Arial"/>
                <a:cs typeface="Arial"/>
              </a:defRPr>
            </a:lvl4pPr>
            <a:lvl5pPr algn="l">
              <a:defRPr sz="1650" b="1">
                <a:solidFill>
                  <a:srgbClr val="052A42"/>
                </a:solidFill>
                <a:latin typeface="Arial"/>
                <a:ea typeface="Arial"/>
                <a:cs typeface="Arial"/>
              </a:defRPr>
            </a:lvl5pPr>
            <a:lvl6pPr algn="l">
              <a:defRPr sz="1650" b="1">
                <a:solidFill>
                  <a:srgbClr val="052A42"/>
                </a:solidFill>
                <a:latin typeface="Arial"/>
                <a:ea typeface="Arial"/>
                <a:cs typeface="Arial"/>
              </a:defRPr>
            </a:lvl6pPr>
            <a:lvl7pPr algn="l">
              <a:defRPr sz="1650" b="1">
                <a:solidFill>
                  <a:srgbClr val="052A42"/>
                </a:solidFill>
                <a:latin typeface="Arial"/>
                <a:ea typeface="Arial"/>
                <a:cs typeface="Arial"/>
              </a:defRPr>
            </a:lvl7pPr>
            <a:lvl8pPr algn="l">
              <a:defRPr sz="1650" b="1">
                <a:solidFill>
                  <a:srgbClr val="052A42"/>
                </a:solidFill>
                <a:latin typeface="Arial"/>
                <a:ea typeface="Arial"/>
                <a:cs typeface="Arial"/>
              </a:defRPr>
            </a:lvl8pPr>
            <a:lvl9pPr algn="l">
              <a:defRPr sz="1650" b="1">
                <a:solidFill>
                  <a:srgbClr val="052A42"/>
                </a:solidFill>
                <a:latin typeface="Arial"/>
                <a:ea typeface="Arial"/>
                <a:cs typeface="Arial"/>
              </a:defRPr>
            </a:lvl9pPr>
          </a:lstStyle>
          <a:p>
            <a:pPr algn="l">
              <a:defRPr sz="1650" b="1">
                <a:solidFill>
                  <a:srgbClr val="052A42"/>
                </a:solidFill>
                <a:latin typeface="Arial"/>
                <a:ea typeface="Arial"/>
                <a:cs typeface="Arial"/>
              </a:defRPr>
            </a:pPr>
            <a:r>
              <a:rPr sz="1650" b="1">
                <a:solidFill>
                  <a:srgbClr val="052A42"/>
                </a:solidFill>
                <a:latin typeface="Arial"/>
                <a:ea typeface="Arial"/>
                <a:cs typeface="Arial"/>
              </a:rPr>
              <a:t>P &lt; 0.001 for noninferiority</a:t>
            </a:r>
          </a:p>
        </p:txBody>
      </p:sp>
      <p:sp>
        <p:nvSpPr>
          <p:cNvPr id="42" name="Risk label">
            <a:extLst>
              <a:ext uri="{FF2B5EF4-FFF2-40B4-BE49-F238E27FC236}">
                <a16:creationId xmlns:a16="http://schemas.microsoft.com/office/drawing/2014/main" id="{0B3FDDC4-F792-1281-EECF-556F799F0FA4}"/>
              </a:ext>
            </a:extLst>
          </p:cNvPr>
          <p:cNvSpPr>
            <a:spLocks noGrp="1"/>
          </p:cNvSpPr>
          <p:nvPr/>
        </p:nvSpPr>
        <p:spPr>
          <a:xfrm>
            <a:off x="4610100" y="5667375"/>
            <a:ext cx="952500" cy="190500"/>
          </a:xfrm>
          <a:prstGeom prst="rect">
            <a:avLst/>
          </a:prstGeom>
          <a:noFill/>
          <a:ln w="0">
            <a:noFill/>
            <a:prstDash val="solid"/>
          </a:ln>
        </p:spPr>
        <p:txBody>
          <a:bodyPr lIns="0" tIns="0" rIns="0" bIns="0"/>
          <a:lstStyle>
            <a:defPPr algn="l">
              <a:defRPr sz="1050" b="0">
                <a:solidFill>
                  <a:srgbClr val="607584"/>
                </a:solidFill>
                <a:latin typeface="Arial"/>
                <a:ea typeface="Arial"/>
                <a:cs typeface="Arial"/>
              </a:defRPr>
            </a:defPPr>
            <a:lvl1pPr algn="l">
              <a:defRPr sz="1050" b="0">
                <a:solidFill>
                  <a:srgbClr val="607584"/>
                </a:solidFill>
                <a:latin typeface="Arial"/>
                <a:ea typeface="Arial"/>
                <a:cs typeface="Arial"/>
              </a:defRPr>
            </a:lvl1pPr>
            <a:lvl2pPr algn="l">
              <a:defRPr sz="1050" b="0">
                <a:solidFill>
                  <a:srgbClr val="607584"/>
                </a:solidFill>
                <a:latin typeface="Arial"/>
                <a:ea typeface="Arial"/>
                <a:cs typeface="Arial"/>
              </a:defRPr>
            </a:lvl2pPr>
            <a:lvl3pPr algn="l">
              <a:defRPr sz="1050" b="0">
                <a:solidFill>
                  <a:srgbClr val="607584"/>
                </a:solidFill>
                <a:latin typeface="Arial"/>
                <a:ea typeface="Arial"/>
                <a:cs typeface="Arial"/>
              </a:defRPr>
            </a:lvl3pPr>
            <a:lvl4pPr algn="l">
              <a:defRPr sz="1050" b="0">
                <a:solidFill>
                  <a:srgbClr val="607584"/>
                </a:solidFill>
                <a:latin typeface="Arial"/>
                <a:ea typeface="Arial"/>
                <a:cs typeface="Arial"/>
              </a:defRPr>
            </a:lvl4pPr>
            <a:lvl5pPr algn="l">
              <a:defRPr sz="1050" b="0">
                <a:solidFill>
                  <a:srgbClr val="607584"/>
                </a:solidFill>
                <a:latin typeface="Arial"/>
                <a:ea typeface="Arial"/>
                <a:cs typeface="Arial"/>
              </a:defRPr>
            </a:lvl5pPr>
            <a:lvl6pPr algn="l">
              <a:defRPr sz="1050" b="0">
                <a:solidFill>
                  <a:srgbClr val="607584"/>
                </a:solidFill>
                <a:latin typeface="Arial"/>
                <a:ea typeface="Arial"/>
                <a:cs typeface="Arial"/>
              </a:defRPr>
            </a:lvl6pPr>
            <a:lvl7pPr algn="l">
              <a:defRPr sz="1050" b="0">
                <a:solidFill>
                  <a:srgbClr val="607584"/>
                </a:solidFill>
                <a:latin typeface="Arial"/>
                <a:ea typeface="Arial"/>
                <a:cs typeface="Arial"/>
              </a:defRPr>
            </a:lvl7pPr>
            <a:lvl8pPr algn="l">
              <a:defRPr sz="1050" b="0">
                <a:solidFill>
                  <a:srgbClr val="607584"/>
                </a:solidFill>
                <a:latin typeface="Arial"/>
                <a:ea typeface="Arial"/>
                <a:cs typeface="Arial"/>
              </a:defRPr>
            </a:lvl8pPr>
            <a:lvl9pPr algn="l">
              <a:defRPr sz="1050" b="0">
                <a:solidFill>
                  <a:srgbClr val="607584"/>
                </a:solidFill>
                <a:latin typeface="Arial"/>
                <a:ea typeface="Arial"/>
                <a:cs typeface="Arial"/>
              </a:defRPr>
            </a:lvl9pPr>
          </a:lstStyle>
          <a:p>
            <a:pPr algn="l">
              <a:defRPr sz="1050" b="0">
                <a:solidFill>
                  <a:srgbClr val="607584"/>
                </a:solidFill>
                <a:latin typeface="Arial"/>
                <a:ea typeface="Arial"/>
                <a:cs typeface="Arial"/>
              </a:defRPr>
            </a:pPr>
            <a:r>
              <a:rPr sz="1050" b="0">
                <a:solidFill>
                  <a:srgbClr val="607584"/>
                </a:solidFill>
                <a:latin typeface="Arial"/>
                <a:ea typeface="Arial"/>
                <a:cs typeface="Arial"/>
              </a:rPr>
              <a:t>No. at risk</a:t>
            </a:r>
          </a:p>
        </p:txBody>
      </p:sp>
      <p:sp>
        <p:nvSpPr>
          <p:cNvPr id="43" name="CT risk label">
            <a:extLst>
              <a:ext uri="{FF2B5EF4-FFF2-40B4-BE49-F238E27FC236}">
                <a16:creationId xmlns:a16="http://schemas.microsoft.com/office/drawing/2014/main" id="{F8A0DA3F-5C6C-5800-5511-61A03A514399}"/>
              </a:ext>
            </a:extLst>
          </p:cNvPr>
          <p:cNvSpPr>
            <a:spLocks noGrp="1"/>
          </p:cNvSpPr>
          <p:nvPr/>
        </p:nvSpPr>
        <p:spPr>
          <a:xfrm>
            <a:off x="4667250" y="5953125"/>
            <a:ext cx="542925" cy="209550"/>
          </a:xfrm>
          <a:prstGeom prst="rect">
            <a:avLst/>
          </a:prstGeom>
          <a:noFill/>
          <a:ln w="0">
            <a:noFill/>
            <a:prstDash val="solid"/>
          </a:ln>
        </p:spPr>
        <p:txBody>
          <a:bodyPr lIns="0" tIns="0" rIns="0" bIns="0"/>
          <a:lstStyle>
            <a:defPPr algn="l">
              <a:defRPr sz="1050" b="1">
                <a:solidFill>
                  <a:srgbClr val="005CC5"/>
                </a:solidFill>
                <a:latin typeface="Arial"/>
                <a:ea typeface="Arial"/>
                <a:cs typeface="Arial"/>
              </a:defRPr>
            </a:defPPr>
            <a:lvl1pPr algn="l">
              <a:defRPr sz="1050" b="1">
                <a:solidFill>
                  <a:srgbClr val="005CC5"/>
                </a:solidFill>
                <a:latin typeface="Arial"/>
                <a:ea typeface="Arial"/>
                <a:cs typeface="Arial"/>
              </a:defRPr>
            </a:lvl1pPr>
            <a:lvl2pPr algn="l">
              <a:defRPr sz="1050" b="1">
                <a:solidFill>
                  <a:srgbClr val="005CC5"/>
                </a:solidFill>
                <a:latin typeface="Arial"/>
                <a:ea typeface="Arial"/>
                <a:cs typeface="Arial"/>
              </a:defRPr>
            </a:lvl2pPr>
            <a:lvl3pPr algn="l">
              <a:defRPr sz="1050" b="1">
                <a:solidFill>
                  <a:srgbClr val="005CC5"/>
                </a:solidFill>
                <a:latin typeface="Arial"/>
                <a:ea typeface="Arial"/>
                <a:cs typeface="Arial"/>
              </a:defRPr>
            </a:lvl3pPr>
            <a:lvl4pPr algn="l">
              <a:defRPr sz="1050" b="1">
                <a:solidFill>
                  <a:srgbClr val="005CC5"/>
                </a:solidFill>
                <a:latin typeface="Arial"/>
                <a:ea typeface="Arial"/>
                <a:cs typeface="Arial"/>
              </a:defRPr>
            </a:lvl4pPr>
            <a:lvl5pPr algn="l">
              <a:defRPr sz="1050" b="1">
                <a:solidFill>
                  <a:srgbClr val="005CC5"/>
                </a:solidFill>
                <a:latin typeface="Arial"/>
                <a:ea typeface="Arial"/>
                <a:cs typeface="Arial"/>
              </a:defRPr>
            </a:lvl5pPr>
            <a:lvl6pPr algn="l">
              <a:defRPr sz="1050" b="1">
                <a:solidFill>
                  <a:srgbClr val="005CC5"/>
                </a:solidFill>
                <a:latin typeface="Arial"/>
                <a:ea typeface="Arial"/>
                <a:cs typeface="Arial"/>
              </a:defRPr>
            </a:lvl6pPr>
            <a:lvl7pPr algn="l">
              <a:defRPr sz="1050" b="1">
                <a:solidFill>
                  <a:srgbClr val="005CC5"/>
                </a:solidFill>
                <a:latin typeface="Arial"/>
                <a:ea typeface="Arial"/>
                <a:cs typeface="Arial"/>
              </a:defRPr>
            </a:lvl7pPr>
            <a:lvl8pPr algn="l">
              <a:defRPr sz="1050" b="1">
                <a:solidFill>
                  <a:srgbClr val="005CC5"/>
                </a:solidFill>
                <a:latin typeface="Arial"/>
                <a:ea typeface="Arial"/>
                <a:cs typeface="Arial"/>
              </a:defRPr>
            </a:lvl8pPr>
            <a:lvl9pPr algn="l">
              <a:defRPr sz="1050" b="1">
                <a:solidFill>
                  <a:srgbClr val="005CC5"/>
                </a:solidFill>
                <a:latin typeface="Arial"/>
                <a:ea typeface="Arial"/>
                <a:cs typeface="Arial"/>
              </a:defRPr>
            </a:lvl9pPr>
          </a:lstStyle>
          <a:p>
            <a:pPr algn="l">
              <a:defRPr sz="1050" b="1">
                <a:solidFill>
                  <a:srgbClr val="005CC5"/>
                </a:solidFill>
                <a:latin typeface="Arial"/>
                <a:ea typeface="Arial"/>
                <a:cs typeface="Arial"/>
              </a:defRPr>
            </a:pPr>
            <a:r>
              <a:rPr sz="1050" b="1">
                <a:solidFill>
                  <a:srgbClr val="005CC5"/>
                </a:solidFill>
                <a:latin typeface="Arial"/>
                <a:ea typeface="Arial"/>
                <a:cs typeface="Arial"/>
              </a:rPr>
              <a:t>CCTA</a:t>
            </a:r>
          </a:p>
        </p:txBody>
      </p:sp>
      <p:sp>
        <p:nvSpPr>
          <p:cNvPr id="44" name="IVUS risk label">
            <a:extLst>
              <a:ext uri="{FF2B5EF4-FFF2-40B4-BE49-F238E27FC236}">
                <a16:creationId xmlns:a16="http://schemas.microsoft.com/office/drawing/2014/main" id="{1035CBDC-19B0-CED2-C004-DAA28855A472}"/>
              </a:ext>
            </a:extLst>
          </p:cNvPr>
          <p:cNvSpPr>
            <a:spLocks noGrp="1"/>
          </p:cNvSpPr>
          <p:nvPr/>
        </p:nvSpPr>
        <p:spPr>
          <a:xfrm>
            <a:off x="4667250" y="6191250"/>
            <a:ext cx="542925" cy="200025"/>
          </a:xfrm>
          <a:prstGeom prst="rect">
            <a:avLst/>
          </a:prstGeom>
          <a:noFill/>
          <a:ln w="0">
            <a:noFill/>
            <a:prstDash val="solid"/>
          </a:ln>
        </p:spPr>
        <p:txBody>
          <a:bodyPr lIns="0" tIns="0" rIns="0" bIns="0"/>
          <a:lstStyle>
            <a:defPPr algn="l">
              <a:defRPr sz="1050" b="1">
                <a:solidFill>
                  <a:srgbClr val="FF3554"/>
                </a:solidFill>
                <a:latin typeface="Arial"/>
                <a:ea typeface="Arial"/>
                <a:cs typeface="Arial"/>
              </a:defRPr>
            </a:defPPr>
            <a:lvl1pPr algn="l">
              <a:defRPr sz="1050" b="1">
                <a:solidFill>
                  <a:srgbClr val="FF3554"/>
                </a:solidFill>
                <a:latin typeface="Arial"/>
                <a:ea typeface="Arial"/>
                <a:cs typeface="Arial"/>
              </a:defRPr>
            </a:lvl1pPr>
            <a:lvl2pPr algn="l">
              <a:defRPr sz="1050" b="1">
                <a:solidFill>
                  <a:srgbClr val="FF3554"/>
                </a:solidFill>
                <a:latin typeface="Arial"/>
                <a:ea typeface="Arial"/>
                <a:cs typeface="Arial"/>
              </a:defRPr>
            </a:lvl2pPr>
            <a:lvl3pPr algn="l">
              <a:defRPr sz="1050" b="1">
                <a:solidFill>
                  <a:srgbClr val="FF3554"/>
                </a:solidFill>
                <a:latin typeface="Arial"/>
                <a:ea typeface="Arial"/>
                <a:cs typeface="Arial"/>
              </a:defRPr>
            </a:lvl3pPr>
            <a:lvl4pPr algn="l">
              <a:defRPr sz="1050" b="1">
                <a:solidFill>
                  <a:srgbClr val="FF3554"/>
                </a:solidFill>
                <a:latin typeface="Arial"/>
                <a:ea typeface="Arial"/>
                <a:cs typeface="Arial"/>
              </a:defRPr>
            </a:lvl4pPr>
            <a:lvl5pPr algn="l">
              <a:defRPr sz="1050" b="1">
                <a:solidFill>
                  <a:srgbClr val="FF3554"/>
                </a:solidFill>
                <a:latin typeface="Arial"/>
                <a:ea typeface="Arial"/>
                <a:cs typeface="Arial"/>
              </a:defRPr>
            </a:lvl5pPr>
            <a:lvl6pPr algn="l">
              <a:defRPr sz="1050" b="1">
                <a:solidFill>
                  <a:srgbClr val="FF3554"/>
                </a:solidFill>
                <a:latin typeface="Arial"/>
                <a:ea typeface="Arial"/>
                <a:cs typeface="Arial"/>
              </a:defRPr>
            </a:lvl6pPr>
            <a:lvl7pPr algn="l">
              <a:defRPr sz="1050" b="1">
                <a:solidFill>
                  <a:srgbClr val="FF3554"/>
                </a:solidFill>
                <a:latin typeface="Arial"/>
                <a:ea typeface="Arial"/>
                <a:cs typeface="Arial"/>
              </a:defRPr>
            </a:lvl7pPr>
            <a:lvl8pPr algn="l">
              <a:defRPr sz="1050" b="1">
                <a:solidFill>
                  <a:srgbClr val="FF3554"/>
                </a:solidFill>
                <a:latin typeface="Arial"/>
                <a:ea typeface="Arial"/>
                <a:cs typeface="Arial"/>
              </a:defRPr>
            </a:lvl8pPr>
            <a:lvl9pPr algn="l">
              <a:defRPr sz="1050" b="1">
                <a:solidFill>
                  <a:srgbClr val="FF3554"/>
                </a:solidFill>
                <a:latin typeface="Arial"/>
                <a:ea typeface="Arial"/>
                <a:cs typeface="Arial"/>
              </a:defRPr>
            </a:lvl9pPr>
          </a:lstStyle>
          <a:p>
            <a:pPr algn="l">
              <a:defRPr sz="1050" b="1">
                <a:solidFill>
                  <a:srgbClr val="FF3554"/>
                </a:solidFill>
                <a:latin typeface="Arial"/>
                <a:ea typeface="Arial"/>
                <a:cs typeface="Arial"/>
              </a:defRPr>
            </a:pPr>
            <a:r>
              <a:rPr sz="1050" b="1">
                <a:solidFill>
                  <a:srgbClr val="FF3554"/>
                </a:solidFill>
                <a:latin typeface="Arial"/>
                <a:ea typeface="Arial"/>
                <a:cs typeface="Arial"/>
              </a:rPr>
              <a:t>IVUS</a:t>
            </a:r>
          </a:p>
        </p:txBody>
      </p:sp>
      <p:sp>
        <p:nvSpPr>
          <p:cNvPr id="45" name="CT risk 0">
            <a:extLst>
              <a:ext uri="{FF2B5EF4-FFF2-40B4-BE49-F238E27FC236}">
                <a16:creationId xmlns:a16="http://schemas.microsoft.com/office/drawing/2014/main" id="{5668CC98-DB64-4EDE-CC12-A2595C83BC0C}"/>
              </a:ext>
            </a:extLst>
          </p:cNvPr>
          <p:cNvSpPr>
            <a:spLocks noGrp="1"/>
          </p:cNvSpPr>
          <p:nvPr/>
        </p:nvSpPr>
        <p:spPr>
          <a:xfrm>
            <a:off x="4991100" y="5953125"/>
            <a:ext cx="495300" cy="209550"/>
          </a:xfrm>
          <a:prstGeom prst="rect">
            <a:avLst/>
          </a:prstGeom>
          <a:noFill/>
          <a:ln w="0">
            <a:noFill/>
            <a:prstDash val="solid"/>
          </a:ln>
        </p:spPr>
        <p:txBody>
          <a:bodyPr lIns="0" tIns="0" rIns="0" bIns="0"/>
          <a:lstStyle>
            <a:defPPr algn="ctr">
              <a:defRPr sz="1200" b="0">
                <a:solidFill>
                  <a:srgbClr val="005CC5"/>
                </a:solidFill>
                <a:latin typeface="Arial"/>
                <a:ea typeface="Arial"/>
                <a:cs typeface="Arial"/>
              </a:defRPr>
            </a:defPPr>
            <a:lvl1pPr algn="ctr">
              <a:defRPr sz="1200" b="0">
                <a:solidFill>
                  <a:srgbClr val="005CC5"/>
                </a:solidFill>
                <a:latin typeface="Arial"/>
                <a:ea typeface="Arial"/>
                <a:cs typeface="Arial"/>
              </a:defRPr>
            </a:lvl1pPr>
            <a:lvl2pPr algn="ctr">
              <a:defRPr sz="1200" b="0">
                <a:solidFill>
                  <a:srgbClr val="005CC5"/>
                </a:solidFill>
                <a:latin typeface="Arial"/>
                <a:ea typeface="Arial"/>
                <a:cs typeface="Arial"/>
              </a:defRPr>
            </a:lvl2pPr>
            <a:lvl3pPr algn="ctr">
              <a:defRPr sz="1200" b="0">
                <a:solidFill>
                  <a:srgbClr val="005CC5"/>
                </a:solidFill>
                <a:latin typeface="Arial"/>
                <a:ea typeface="Arial"/>
                <a:cs typeface="Arial"/>
              </a:defRPr>
            </a:lvl3pPr>
            <a:lvl4pPr algn="ctr">
              <a:defRPr sz="1200" b="0">
                <a:solidFill>
                  <a:srgbClr val="005CC5"/>
                </a:solidFill>
                <a:latin typeface="Arial"/>
                <a:ea typeface="Arial"/>
                <a:cs typeface="Arial"/>
              </a:defRPr>
            </a:lvl4pPr>
            <a:lvl5pPr algn="ctr">
              <a:defRPr sz="1200" b="0">
                <a:solidFill>
                  <a:srgbClr val="005CC5"/>
                </a:solidFill>
                <a:latin typeface="Arial"/>
                <a:ea typeface="Arial"/>
                <a:cs typeface="Arial"/>
              </a:defRPr>
            </a:lvl5pPr>
            <a:lvl6pPr algn="ctr">
              <a:defRPr sz="1200" b="0">
                <a:solidFill>
                  <a:srgbClr val="005CC5"/>
                </a:solidFill>
                <a:latin typeface="Arial"/>
                <a:ea typeface="Arial"/>
                <a:cs typeface="Arial"/>
              </a:defRPr>
            </a:lvl6pPr>
            <a:lvl7pPr algn="ctr">
              <a:defRPr sz="1200" b="0">
                <a:solidFill>
                  <a:srgbClr val="005CC5"/>
                </a:solidFill>
                <a:latin typeface="Arial"/>
                <a:ea typeface="Arial"/>
                <a:cs typeface="Arial"/>
              </a:defRPr>
            </a:lvl7pPr>
            <a:lvl8pPr algn="ctr">
              <a:defRPr sz="1200" b="0">
                <a:solidFill>
                  <a:srgbClr val="005CC5"/>
                </a:solidFill>
                <a:latin typeface="Arial"/>
                <a:ea typeface="Arial"/>
                <a:cs typeface="Arial"/>
              </a:defRPr>
            </a:lvl8pPr>
            <a:lvl9pPr algn="ctr">
              <a:defRPr sz="1200" b="0">
                <a:solidFill>
                  <a:srgbClr val="005CC5"/>
                </a:solidFill>
                <a:latin typeface="Arial"/>
                <a:ea typeface="Arial"/>
                <a:cs typeface="Arial"/>
              </a:defRPr>
            </a:lvl9pPr>
          </a:lstStyle>
          <a:p>
            <a:pPr algn="ctr">
              <a:defRPr sz="1200" b="0">
                <a:solidFill>
                  <a:srgbClr val="005CC5"/>
                </a:solidFill>
                <a:latin typeface="Arial"/>
                <a:ea typeface="Arial"/>
                <a:cs typeface="Arial"/>
              </a:defRPr>
            </a:pPr>
            <a:r>
              <a:rPr sz="1200" b="0">
                <a:solidFill>
                  <a:srgbClr val="005CC5"/>
                </a:solidFill>
                <a:latin typeface="Arial"/>
                <a:ea typeface="Arial"/>
                <a:cs typeface="Arial"/>
              </a:rPr>
              <a:t>556</a:t>
            </a:r>
          </a:p>
        </p:txBody>
      </p:sp>
      <p:sp>
        <p:nvSpPr>
          <p:cNvPr id="46" name="IVUS risk 0">
            <a:extLst>
              <a:ext uri="{FF2B5EF4-FFF2-40B4-BE49-F238E27FC236}">
                <a16:creationId xmlns:a16="http://schemas.microsoft.com/office/drawing/2014/main" id="{E3A77E3A-F379-D817-BBAC-DE86935E53C2}"/>
              </a:ext>
            </a:extLst>
          </p:cNvPr>
          <p:cNvSpPr>
            <a:spLocks noGrp="1"/>
          </p:cNvSpPr>
          <p:nvPr/>
        </p:nvSpPr>
        <p:spPr>
          <a:xfrm>
            <a:off x="4991100" y="6191250"/>
            <a:ext cx="495300" cy="200025"/>
          </a:xfrm>
          <a:prstGeom prst="rect">
            <a:avLst/>
          </a:prstGeom>
          <a:noFill/>
          <a:ln w="0">
            <a:noFill/>
            <a:prstDash val="solid"/>
          </a:ln>
        </p:spPr>
        <p:txBody>
          <a:bodyPr lIns="0" tIns="0" rIns="0" bIns="0"/>
          <a:lstStyle>
            <a:defPPr algn="ctr">
              <a:defRPr sz="1200" b="0">
                <a:solidFill>
                  <a:srgbClr val="FF3554"/>
                </a:solidFill>
                <a:latin typeface="Arial"/>
                <a:ea typeface="Arial"/>
                <a:cs typeface="Arial"/>
              </a:defRPr>
            </a:defPPr>
            <a:lvl1pPr algn="ctr">
              <a:defRPr sz="1200" b="0">
                <a:solidFill>
                  <a:srgbClr val="FF3554"/>
                </a:solidFill>
                <a:latin typeface="Arial"/>
                <a:ea typeface="Arial"/>
                <a:cs typeface="Arial"/>
              </a:defRPr>
            </a:lvl1pPr>
            <a:lvl2pPr algn="ctr">
              <a:defRPr sz="1200" b="0">
                <a:solidFill>
                  <a:srgbClr val="FF3554"/>
                </a:solidFill>
                <a:latin typeface="Arial"/>
                <a:ea typeface="Arial"/>
                <a:cs typeface="Arial"/>
              </a:defRPr>
            </a:lvl2pPr>
            <a:lvl3pPr algn="ctr">
              <a:defRPr sz="1200" b="0">
                <a:solidFill>
                  <a:srgbClr val="FF3554"/>
                </a:solidFill>
                <a:latin typeface="Arial"/>
                <a:ea typeface="Arial"/>
                <a:cs typeface="Arial"/>
              </a:defRPr>
            </a:lvl3pPr>
            <a:lvl4pPr algn="ctr">
              <a:defRPr sz="1200" b="0">
                <a:solidFill>
                  <a:srgbClr val="FF3554"/>
                </a:solidFill>
                <a:latin typeface="Arial"/>
                <a:ea typeface="Arial"/>
                <a:cs typeface="Arial"/>
              </a:defRPr>
            </a:lvl4pPr>
            <a:lvl5pPr algn="ctr">
              <a:defRPr sz="1200" b="0">
                <a:solidFill>
                  <a:srgbClr val="FF3554"/>
                </a:solidFill>
                <a:latin typeface="Arial"/>
                <a:ea typeface="Arial"/>
                <a:cs typeface="Arial"/>
              </a:defRPr>
            </a:lvl5pPr>
            <a:lvl6pPr algn="ctr">
              <a:defRPr sz="1200" b="0">
                <a:solidFill>
                  <a:srgbClr val="FF3554"/>
                </a:solidFill>
                <a:latin typeface="Arial"/>
                <a:ea typeface="Arial"/>
                <a:cs typeface="Arial"/>
              </a:defRPr>
            </a:lvl6pPr>
            <a:lvl7pPr algn="ctr">
              <a:defRPr sz="1200" b="0">
                <a:solidFill>
                  <a:srgbClr val="FF3554"/>
                </a:solidFill>
                <a:latin typeface="Arial"/>
                <a:ea typeface="Arial"/>
                <a:cs typeface="Arial"/>
              </a:defRPr>
            </a:lvl7pPr>
            <a:lvl8pPr algn="ctr">
              <a:defRPr sz="1200" b="0">
                <a:solidFill>
                  <a:srgbClr val="FF3554"/>
                </a:solidFill>
                <a:latin typeface="Arial"/>
                <a:ea typeface="Arial"/>
                <a:cs typeface="Arial"/>
              </a:defRPr>
            </a:lvl8pPr>
            <a:lvl9pPr algn="ctr">
              <a:defRPr sz="1200" b="0">
                <a:solidFill>
                  <a:srgbClr val="FF3554"/>
                </a:solidFill>
                <a:latin typeface="Arial"/>
                <a:ea typeface="Arial"/>
                <a:cs typeface="Arial"/>
              </a:defRPr>
            </a:lvl9pPr>
          </a:lstStyle>
          <a:p>
            <a:pPr algn="ctr">
              <a:defRPr sz="1200" b="0">
                <a:solidFill>
                  <a:srgbClr val="FF3554"/>
                </a:solidFill>
                <a:latin typeface="Arial"/>
                <a:ea typeface="Arial"/>
                <a:cs typeface="Arial"/>
              </a:defRPr>
            </a:pPr>
            <a:r>
              <a:rPr sz="1200" b="0">
                <a:solidFill>
                  <a:srgbClr val="FF3554"/>
                </a:solidFill>
                <a:latin typeface="Arial"/>
                <a:ea typeface="Arial"/>
                <a:cs typeface="Arial"/>
              </a:rPr>
              <a:t>549</a:t>
            </a:r>
          </a:p>
        </p:txBody>
      </p:sp>
      <p:sp>
        <p:nvSpPr>
          <p:cNvPr id="47" name="CT risk 1">
            <a:extLst>
              <a:ext uri="{FF2B5EF4-FFF2-40B4-BE49-F238E27FC236}">
                <a16:creationId xmlns:a16="http://schemas.microsoft.com/office/drawing/2014/main" id="{54E563E7-E7CA-56C1-1070-7DDF52121FE7}"/>
              </a:ext>
            </a:extLst>
          </p:cNvPr>
          <p:cNvSpPr>
            <a:spLocks noGrp="1"/>
          </p:cNvSpPr>
          <p:nvPr/>
        </p:nvSpPr>
        <p:spPr>
          <a:xfrm>
            <a:off x="6437856" y="5953125"/>
            <a:ext cx="495300" cy="209550"/>
          </a:xfrm>
          <a:prstGeom prst="rect">
            <a:avLst/>
          </a:prstGeom>
          <a:noFill/>
          <a:ln w="0">
            <a:noFill/>
            <a:prstDash val="solid"/>
          </a:ln>
        </p:spPr>
        <p:txBody>
          <a:bodyPr lIns="0" tIns="0" rIns="0" bIns="0"/>
          <a:lstStyle>
            <a:defPPr algn="ctr">
              <a:defRPr sz="1200" b="0">
                <a:solidFill>
                  <a:srgbClr val="005CC5"/>
                </a:solidFill>
                <a:latin typeface="Arial"/>
                <a:ea typeface="Arial"/>
                <a:cs typeface="Arial"/>
              </a:defRPr>
            </a:defPPr>
            <a:lvl1pPr algn="ctr">
              <a:defRPr sz="1200" b="0">
                <a:solidFill>
                  <a:srgbClr val="005CC5"/>
                </a:solidFill>
                <a:latin typeface="Arial"/>
                <a:ea typeface="Arial"/>
                <a:cs typeface="Arial"/>
              </a:defRPr>
            </a:lvl1pPr>
            <a:lvl2pPr algn="ctr">
              <a:defRPr sz="1200" b="0">
                <a:solidFill>
                  <a:srgbClr val="005CC5"/>
                </a:solidFill>
                <a:latin typeface="Arial"/>
                <a:ea typeface="Arial"/>
                <a:cs typeface="Arial"/>
              </a:defRPr>
            </a:lvl2pPr>
            <a:lvl3pPr algn="ctr">
              <a:defRPr sz="1200" b="0">
                <a:solidFill>
                  <a:srgbClr val="005CC5"/>
                </a:solidFill>
                <a:latin typeface="Arial"/>
                <a:ea typeface="Arial"/>
                <a:cs typeface="Arial"/>
              </a:defRPr>
            </a:lvl3pPr>
            <a:lvl4pPr algn="ctr">
              <a:defRPr sz="1200" b="0">
                <a:solidFill>
                  <a:srgbClr val="005CC5"/>
                </a:solidFill>
                <a:latin typeface="Arial"/>
                <a:ea typeface="Arial"/>
                <a:cs typeface="Arial"/>
              </a:defRPr>
            </a:lvl4pPr>
            <a:lvl5pPr algn="ctr">
              <a:defRPr sz="1200" b="0">
                <a:solidFill>
                  <a:srgbClr val="005CC5"/>
                </a:solidFill>
                <a:latin typeface="Arial"/>
                <a:ea typeface="Arial"/>
                <a:cs typeface="Arial"/>
              </a:defRPr>
            </a:lvl5pPr>
            <a:lvl6pPr algn="ctr">
              <a:defRPr sz="1200" b="0">
                <a:solidFill>
                  <a:srgbClr val="005CC5"/>
                </a:solidFill>
                <a:latin typeface="Arial"/>
                <a:ea typeface="Arial"/>
                <a:cs typeface="Arial"/>
              </a:defRPr>
            </a:lvl6pPr>
            <a:lvl7pPr algn="ctr">
              <a:defRPr sz="1200" b="0">
                <a:solidFill>
                  <a:srgbClr val="005CC5"/>
                </a:solidFill>
                <a:latin typeface="Arial"/>
                <a:ea typeface="Arial"/>
                <a:cs typeface="Arial"/>
              </a:defRPr>
            </a:lvl7pPr>
            <a:lvl8pPr algn="ctr">
              <a:defRPr sz="1200" b="0">
                <a:solidFill>
                  <a:srgbClr val="005CC5"/>
                </a:solidFill>
                <a:latin typeface="Arial"/>
                <a:ea typeface="Arial"/>
                <a:cs typeface="Arial"/>
              </a:defRPr>
            </a:lvl8pPr>
            <a:lvl9pPr algn="ctr">
              <a:defRPr sz="1200" b="0">
                <a:solidFill>
                  <a:srgbClr val="005CC5"/>
                </a:solidFill>
                <a:latin typeface="Arial"/>
                <a:ea typeface="Arial"/>
                <a:cs typeface="Arial"/>
              </a:defRPr>
            </a:lvl9pPr>
          </a:lstStyle>
          <a:p>
            <a:pPr algn="ctr">
              <a:defRPr sz="1200" b="0">
                <a:solidFill>
                  <a:srgbClr val="005CC5"/>
                </a:solidFill>
                <a:latin typeface="Arial"/>
                <a:ea typeface="Arial"/>
                <a:cs typeface="Arial"/>
              </a:defRPr>
            </a:pPr>
            <a:r>
              <a:rPr sz="1200" b="0">
                <a:solidFill>
                  <a:srgbClr val="005CC5"/>
                </a:solidFill>
                <a:latin typeface="Arial"/>
                <a:ea typeface="Arial"/>
                <a:cs typeface="Arial"/>
              </a:rPr>
              <a:t>534</a:t>
            </a:r>
          </a:p>
        </p:txBody>
      </p:sp>
      <p:sp>
        <p:nvSpPr>
          <p:cNvPr id="48" name="IVUS risk 1">
            <a:extLst>
              <a:ext uri="{FF2B5EF4-FFF2-40B4-BE49-F238E27FC236}">
                <a16:creationId xmlns:a16="http://schemas.microsoft.com/office/drawing/2014/main" id="{B96C2390-F4B6-93F0-B57E-4F02BB4FF442}"/>
              </a:ext>
            </a:extLst>
          </p:cNvPr>
          <p:cNvSpPr>
            <a:spLocks noGrp="1"/>
          </p:cNvSpPr>
          <p:nvPr/>
        </p:nvSpPr>
        <p:spPr>
          <a:xfrm>
            <a:off x="6437856" y="6191250"/>
            <a:ext cx="495300" cy="200025"/>
          </a:xfrm>
          <a:prstGeom prst="rect">
            <a:avLst/>
          </a:prstGeom>
          <a:noFill/>
          <a:ln w="0">
            <a:noFill/>
            <a:prstDash val="solid"/>
          </a:ln>
        </p:spPr>
        <p:txBody>
          <a:bodyPr lIns="0" tIns="0" rIns="0" bIns="0"/>
          <a:lstStyle>
            <a:defPPr algn="ctr">
              <a:defRPr sz="1200" b="0">
                <a:solidFill>
                  <a:srgbClr val="FF3554"/>
                </a:solidFill>
                <a:latin typeface="Arial"/>
                <a:ea typeface="Arial"/>
                <a:cs typeface="Arial"/>
              </a:defRPr>
            </a:defPPr>
            <a:lvl1pPr algn="ctr">
              <a:defRPr sz="1200" b="0">
                <a:solidFill>
                  <a:srgbClr val="FF3554"/>
                </a:solidFill>
                <a:latin typeface="Arial"/>
                <a:ea typeface="Arial"/>
                <a:cs typeface="Arial"/>
              </a:defRPr>
            </a:lvl1pPr>
            <a:lvl2pPr algn="ctr">
              <a:defRPr sz="1200" b="0">
                <a:solidFill>
                  <a:srgbClr val="FF3554"/>
                </a:solidFill>
                <a:latin typeface="Arial"/>
                <a:ea typeface="Arial"/>
                <a:cs typeface="Arial"/>
              </a:defRPr>
            </a:lvl2pPr>
            <a:lvl3pPr algn="ctr">
              <a:defRPr sz="1200" b="0">
                <a:solidFill>
                  <a:srgbClr val="FF3554"/>
                </a:solidFill>
                <a:latin typeface="Arial"/>
                <a:ea typeface="Arial"/>
                <a:cs typeface="Arial"/>
              </a:defRPr>
            </a:lvl3pPr>
            <a:lvl4pPr algn="ctr">
              <a:defRPr sz="1200" b="0">
                <a:solidFill>
                  <a:srgbClr val="FF3554"/>
                </a:solidFill>
                <a:latin typeface="Arial"/>
                <a:ea typeface="Arial"/>
                <a:cs typeface="Arial"/>
              </a:defRPr>
            </a:lvl4pPr>
            <a:lvl5pPr algn="ctr">
              <a:defRPr sz="1200" b="0">
                <a:solidFill>
                  <a:srgbClr val="FF3554"/>
                </a:solidFill>
                <a:latin typeface="Arial"/>
                <a:ea typeface="Arial"/>
                <a:cs typeface="Arial"/>
              </a:defRPr>
            </a:lvl5pPr>
            <a:lvl6pPr algn="ctr">
              <a:defRPr sz="1200" b="0">
                <a:solidFill>
                  <a:srgbClr val="FF3554"/>
                </a:solidFill>
                <a:latin typeface="Arial"/>
                <a:ea typeface="Arial"/>
                <a:cs typeface="Arial"/>
              </a:defRPr>
            </a:lvl6pPr>
            <a:lvl7pPr algn="ctr">
              <a:defRPr sz="1200" b="0">
                <a:solidFill>
                  <a:srgbClr val="FF3554"/>
                </a:solidFill>
                <a:latin typeface="Arial"/>
                <a:ea typeface="Arial"/>
                <a:cs typeface="Arial"/>
              </a:defRPr>
            </a:lvl7pPr>
            <a:lvl8pPr algn="ctr">
              <a:defRPr sz="1200" b="0">
                <a:solidFill>
                  <a:srgbClr val="FF3554"/>
                </a:solidFill>
                <a:latin typeface="Arial"/>
                <a:ea typeface="Arial"/>
                <a:cs typeface="Arial"/>
              </a:defRPr>
            </a:lvl8pPr>
            <a:lvl9pPr algn="ctr">
              <a:defRPr sz="1200" b="0">
                <a:solidFill>
                  <a:srgbClr val="FF3554"/>
                </a:solidFill>
                <a:latin typeface="Arial"/>
                <a:ea typeface="Arial"/>
                <a:cs typeface="Arial"/>
              </a:defRPr>
            </a:lvl9pPr>
          </a:lstStyle>
          <a:p>
            <a:pPr algn="ctr">
              <a:defRPr sz="1200" b="0">
                <a:solidFill>
                  <a:srgbClr val="FF3554"/>
                </a:solidFill>
                <a:latin typeface="Arial"/>
                <a:ea typeface="Arial"/>
                <a:cs typeface="Arial"/>
              </a:defRPr>
            </a:pPr>
            <a:r>
              <a:rPr sz="1200" b="0">
                <a:solidFill>
                  <a:srgbClr val="FF3554"/>
                </a:solidFill>
                <a:latin typeface="Arial"/>
                <a:ea typeface="Arial"/>
                <a:cs typeface="Arial"/>
              </a:rPr>
              <a:t>528</a:t>
            </a:r>
          </a:p>
        </p:txBody>
      </p:sp>
      <p:sp>
        <p:nvSpPr>
          <p:cNvPr id="49" name="CT risk 2">
            <a:extLst>
              <a:ext uri="{FF2B5EF4-FFF2-40B4-BE49-F238E27FC236}">
                <a16:creationId xmlns:a16="http://schemas.microsoft.com/office/drawing/2014/main" id="{9998DFC2-31C4-C49E-D1D9-4752DB069207}"/>
              </a:ext>
            </a:extLst>
          </p:cNvPr>
          <p:cNvSpPr>
            <a:spLocks noGrp="1"/>
          </p:cNvSpPr>
          <p:nvPr/>
        </p:nvSpPr>
        <p:spPr>
          <a:xfrm>
            <a:off x="7884612" y="5953125"/>
            <a:ext cx="495300" cy="209550"/>
          </a:xfrm>
          <a:prstGeom prst="rect">
            <a:avLst/>
          </a:prstGeom>
          <a:noFill/>
          <a:ln w="0">
            <a:noFill/>
            <a:prstDash val="solid"/>
          </a:ln>
        </p:spPr>
        <p:txBody>
          <a:bodyPr lIns="0" tIns="0" rIns="0" bIns="0"/>
          <a:lstStyle>
            <a:defPPr algn="ctr">
              <a:defRPr sz="1200" b="0">
                <a:solidFill>
                  <a:srgbClr val="005CC5"/>
                </a:solidFill>
                <a:latin typeface="Arial"/>
                <a:ea typeface="Arial"/>
                <a:cs typeface="Arial"/>
              </a:defRPr>
            </a:defPPr>
            <a:lvl1pPr algn="ctr">
              <a:defRPr sz="1200" b="0">
                <a:solidFill>
                  <a:srgbClr val="005CC5"/>
                </a:solidFill>
                <a:latin typeface="Arial"/>
                <a:ea typeface="Arial"/>
                <a:cs typeface="Arial"/>
              </a:defRPr>
            </a:lvl1pPr>
            <a:lvl2pPr algn="ctr">
              <a:defRPr sz="1200" b="0">
                <a:solidFill>
                  <a:srgbClr val="005CC5"/>
                </a:solidFill>
                <a:latin typeface="Arial"/>
                <a:ea typeface="Arial"/>
                <a:cs typeface="Arial"/>
              </a:defRPr>
            </a:lvl2pPr>
            <a:lvl3pPr algn="ctr">
              <a:defRPr sz="1200" b="0">
                <a:solidFill>
                  <a:srgbClr val="005CC5"/>
                </a:solidFill>
                <a:latin typeface="Arial"/>
                <a:ea typeface="Arial"/>
                <a:cs typeface="Arial"/>
              </a:defRPr>
            </a:lvl3pPr>
            <a:lvl4pPr algn="ctr">
              <a:defRPr sz="1200" b="0">
                <a:solidFill>
                  <a:srgbClr val="005CC5"/>
                </a:solidFill>
                <a:latin typeface="Arial"/>
                <a:ea typeface="Arial"/>
                <a:cs typeface="Arial"/>
              </a:defRPr>
            </a:lvl4pPr>
            <a:lvl5pPr algn="ctr">
              <a:defRPr sz="1200" b="0">
                <a:solidFill>
                  <a:srgbClr val="005CC5"/>
                </a:solidFill>
                <a:latin typeface="Arial"/>
                <a:ea typeface="Arial"/>
                <a:cs typeface="Arial"/>
              </a:defRPr>
            </a:lvl5pPr>
            <a:lvl6pPr algn="ctr">
              <a:defRPr sz="1200" b="0">
                <a:solidFill>
                  <a:srgbClr val="005CC5"/>
                </a:solidFill>
                <a:latin typeface="Arial"/>
                <a:ea typeface="Arial"/>
                <a:cs typeface="Arial"/>
              </a:defRPr>
            </a:lvl6pPr>
            <a:lvl7pPr algn="ctr">
              <a:defRPr sz="1200" b="0">
                <a:solidFill>
                  <a:srgbClr val="005CC5"/>
                </a:solidFill>
                <a:latin typeface="Arial"/>
                <a:ea typeface="Arial"/>
                <a:cs typeface="Arial"/>
              </a:defRPr>
            </a:lvl7pPr>
            <a:lvl8pPr algn="ctr">
              <a:defRPr sz="1200" b="0">
                <a:solidFill>
                  <a:srgbClr val="005CC5"/>
                </a:solidFill>
                <a:latin typeface="Arial"/>
                <a:ea typeface="Arial"/>
                <a:cs typeface="Arial"/>
              </a:defRPr>
            </a:lvl8pPr>
            <a:lvl9pPr algn="ctr">
              <a:defRPr sz="1200" b="0">
                <a:solidFill>
                  <a:srgbClr val="005CC5"/>
                </a:solidFill>
                <a:latin typeface="Arial"/>
                <a:ea typeface="Arial"/>
                <a:cs typeface="Arial"/>
              </a:defRPr>
            </a:lvl9pPr>
          </a:lstStyle>
          <a:p>
            <a:pPr algn="ctr">
              <a:defRPr sz="1200" b="0">
                <a:solidFill>
                  <a:srgbClr val="005CC5"/>
                </a:solidFill>
                <a:latin typeface="Arial"/>
                <a:ea typeface="Arial"/>
                <a:cs typeface="Arial"/>
              </a:defRPr>
            </a:pPr>
            <a:r>
              <a:rPr sz="1200" b="0">
                <a:solidFill>
                  <a:srgbClr val="005CC5"/>
                </a:solidFill>
                <a:latin typeface="Arial"/>
                <a:ea typeface="Arial"/>
                <a:cs typeface="Arial"/>
              </a:rPr>
              <a:t>532</a:t>
            </a:r>
          </a:p>
        </p:txBody>
      </p:sp>
      <p:sp>
        <p:nvSpPr>
          <p:cNvPr id="50" name="IVUS risk 2">
            <a:extLst>
              <a:ext uri="{FF2B5EF4-FFF2-40B4-BE49-F238E27FC236}">
                <a16:creationId xmlns:a16="http://schemas.microsoft.com/office/drawing/2014/main" id="{E25607D7-6D5F-043D-A421-0DB8F297ED4A}"/>
              </a:ext>
            </a:extLst>
          </p:cNvPr>
          <p:cNvSpPr>
            <a:spLocks noGrp="1"/>
          </p:cNvSpPr>
          <p:nvPr/>
        </p:nvSpPr>
        <p:spPr>
          <a:xfrm>
            <a:off x="7884612" y="6191250"/>
            <a:ext cx="495300" cy="200025"/>
          </a:xfrm>
          <a:prstGeom prst="rect">
            <a:avLst/>
          </a:prstGeom>
          <a:noFill/>
          <a:ln w="0">
            <a:noFill/>
            <a:prstDash val="solid"/>
          </a:ln>
        </p:spPr>
        <p:txBody>
          <a:bodyPr lIns="0" tIns="0" rIns="0" bIns="0"/>
          <a:lstStyle>
            <a:defPPr algn="ctr">
              <a:defRPr sz="1200" b="0">
                <a:solidFill>
                  <a:srgbClr val="FF3554"/>
                </a:solidFill>
                <a:latin typeface="Arial"/>
                <a:ea typeface="Arial"/>
                <a:cs typeface="Arial"/>
              </a:defRPr>
            </a:defPPr>
            <a:lvl1pPr algn="ctr">
              <a:defRPr sz="1200" b="0">
                <a:solidFill>
                  <a:srgbClr val="FF3554"/>
                </a:solidFill>
                <a:latin typeface="Arial"/>
                <a:ea typeface="Arial"/>
                <a:cs typeface="Arial"/>
              </a:defRPr>
            </a:lvl1pPr>
            <a:lvl2pPr algn="ctr">
              <a:defRPr sz="1200" b="0">
                <a:solidFill>
                  <a:srgbClr val="FF3554"/>
                </a:solidFill>
                <a:latin typeface="Arial"/>
                <a:ea typeface="Arial"/>
                <a:cs typeface="Arial"/>
              </a:defRPr>
            </a:lvl2pPr>
            <a:lvl3pPr algn="ctr">
              <a:defRPr sz="1200" b="0">
                <a:solidFill>
                  <a:srgbClr val="FF3554"/>
                </a:solidFill>
                <a:latin typeface="Arial"/>
                <a:ea typeface="Arial"/>
                <a:cs typeface="Arial"/>
              </a:defRPr>
            </a:lvl3pPr>
            <a:lvl4pPr algn="ctr">
              <a:defRPr sz="1200" b="0">
                <a:solidFill>
                  <a:srgbClr val="FF3554"/>
                </a:solidFill>
                <a:latin typeface="Arial"/>
                <a:ea typeface="Arial"/>
                <a:cs typeface="Arial"/>
              </a:defRPr>
            </a:lvl4pPr>
            <a:lvl5pPr algn="ctr">
              <a:defRPr sz="1200" b="0">
                <a:solidFill>
                  <a:srgbClr val="FF3554"/>
                </a:solidFill>
                <a:latin typeface="Arial"/>
                <a:ea typeface="Arial"/>
                <a:cs typeface="Arial"/>
              </a:defRPr>
            </a:lvl5pPr>
            <a:lvl6pPr algn="ctr">
              <a:defRPr sz="1200" b="0">
                <a:solidFill>
                  <a:srgbClr val="FF3554"/>
                </a:solidFill>
                <a:latin typeface="Arial"/>
                <a:ea typeface="Arial"/>
                <a:cs typeface="Arial"/>
              </a:defRPr>
            </a:lvl6pPr>
            <a:lvl7pPr algn="ctr">
              <a:defRPr sz="1200" b="0">
                <a:solidFill>
                  <a:srgbClr val="FF3554"/>
                </a:solidFill>
                <a:latin typeface="Arial"/>
                <a:ea typeface="Arial"/>
                <a:cs typeface="Arial"/>
              </a:defRPr>
            </a:lvl7pPr>
            <a:lvl8pPr algn="ctr">
              <a:defRPr sz="1200" b="0">
                <a:solidFill>
                  <a:srgbClr val="FF3554"/>
                </a:solidFill>
                <a:latin typeface="Arial"/>
                <a:ea typeface="Arial"/>
                <a:cs typeface="Arial"/>
              </a:defRPr>
            </a:lvl8pPr>
            <a:lvl9pPr algn="ctr">
              <a:defRPr sz="1200" b="0">
                <a:solidFill>
                  <a:srgbClr val="FF3554"/>
                </a:solidFill>
                <a:latin typeface="Arial"/>
                <a:ea typeface="Arial"/>
                <a:cs typeface="Arial"/>
              </a:defRPr>
            </a:lvl9pPr>
          </a:lstStyle>
          <a:p>
            <a:pPr algn="ctr">
              <a:defRPr sz="1200" b="0">
                <a:solidFill>
                  <a:srgbClr val="FF3554"/>
                </a:solidFill>
                <a:latin typeface="Arial"/>
                <a:ea typeface="Arial"/>
                <a:cs typeface="Arial"/>
              </a:defRPr>
            </a:pPr>
            <a:r>
              <a:rPr sz="1200" b="0">
                <a:solidFill>
                  <a:srgbClr val="FF3554"/>
                </a:solidFill>
                <a:latin typeface="Arial"/>
                <a:ea typeface="Arial"/>
                <a:cs typeface="Arial"/>
              </a:rPr>
              <a:t>525</a:t>
            </a:r>
          </a:p>
        </p:txBody>
      </p:sp>
      <p:sp>
        <p:nvSpPr>
          <p:cNvPr id="51" name="CT risk 3">
            <a:extLst>
              <a:ext uri="{FF2B5EF4-FFF2-40B4-BE49-F238E27FC236}">
                <a16:creationId xmlns:a16="http://schemas.microsoft.com/office/drawing/2014/main" id="{6B19C225-442F-8DC2-C19D-5ABAF3E6C069}"/>
              </a:ext>
            </a:extLst>
          </p:cNvPr>
          <p:cNvSpPr>
            <a:spLocks noGrp="1"/>
          </p:cNvSpPr>
          <p:nvPr/>
        </p:nvSpPr>
        <p:spPr>
          <a:xfrm>
            <a:off x="9331368" y="5953125"/>
            <a:ext cx="495300" cy="209550"/>
          </a:xfrm>
          <a:prstGeom prst="rect">
            <a:avLst/>
          </a:prstGeom>
          <a:noFill/>
          <a:ln w="0">
            <a:noFill/>
            <a:prstDash val="solid"/>
          </a:ln>
        </p:spPr>
        <p:txBody>
          <a:bodyPr lIns="0" tIns="0" rIns="0" bIns="0"/>
          <a:lstStyle>
            <a:defPPr algn="ctr">
              <a:defRPr sz="1200" b="0">
                <a:solidFill>
                  <a:srgbClr val="005CC5"/>
                </a:solidFill>
                <a:latin typeface="Arial"/>
                <a:ea typeface="Arial"/>
                <a:cs typeface="Arial"/>
              </a:defRPr>
            </a:defPPr>
            <a:lvl1pPr algn="ctr">
              <a:defRPr sz="1200" b="0">
                <a:solidFill>
                  <a:srgbClr val="005CC5"/>
                </a:solidFill>
                <a:latin typeface="Arial"/>
                <a:ea typeface="Arial"/>
                <a:cs typeface="Arial"/>
              </a:defRPr>
            </a:lvl1pPr>
            <a:lvl2pPr algn="ctr">
              <a:defRPr sz="1200" b="0">
                <a:solidFill>
                  <a:srgbClr val="005CC5"/>
                </a:solidFill>
                <a:latin typeface="Arial"/>
                <a:ea typeface="Arial"/>
                <a:cs typeface="Arial"/>
              </a:defRPr>
            </a:lvl2pPr>
            <a:lvl3pPr algn="ctr">
              <a:defRPr sz="1200" b="0">
                <a:solidFill>
                  <a:srgbClr val="005CC5"/>
                </a:solidFill>
                <a:latin typeface="Arial"/>
                <a:ea typeface="Arial"/>
                <a:cs typeface="Arial"/>
              </a:defRPr>
            </a:lvl3pPr>
            <a:lvl4pPr algn="ctr">
              <a:defRPr sz="1200" b="0">
                <a:solidFill>
                  <a:srgbClr val="005CC5"/>
                </a:solidFill>
                <a:latin typeface="Arial"/>
                <a:ea typeface="Arial"/>
                <a:cs typeface="Arial"/>
              </a:defRPr>
            </a:lvl4pPr>
            <a:lvl5pPr algn="ctr">
              <a:defRPr sz="1200" b="0">
                <a:solidFill>
                  <a:srgbClr val="005CC5"/>
                </a:solidFill>
                <a:latin typeface="Arial"/>
                <a:ea typeface="Arial"/>
                <a:cs typeface="Arial"/>
              </a:defRPr>
            </a:lvl5pPr>
            <a:lvl6pPr algn="ctr">
              <a:defRPr sz="1200" b="0">
                <a:solidFill>
                  <a:srgbClr val="005CC5"/>
                </a:solidFill>
                <a:latin typeface="Arial"/>
                <a:ea typeface="Arial"/>
                <a:cs typeface="Arial"/>
              </a:defRPr>
            </a:lvl6pPr>
            <a:lvl7pPr algn="ctr">
              <a:defRPr sz="1200" b="0">
                <a:solidFill>
                  <a:srgbClr val="005CC5"/>
                </a:solidFill>
                <a:latin typeface="Arial"/>
                <a:ea typeface="Arial"/>
                <a:cs typeface="Arial"/>
              </a:defRPr>
            </a:lvl7pPr>
            <a:lvl8pPr algn="ctr">
              <a:defRPr sz="1200" b="0">
                <a:solidFill>
                  <a:srgbClr val="005CC5"/>
                </a:solidFill>
                <a:latin typeface="Arial"/>
                <a:ea typeface="Arial"/>
                <a:cs typeface="Arial"/>
              </a:defRPr>
            </a:lvl8pPr>
            <a:lvl9pPr algn="ctr">
              <a:defRPr sz="1200" b="0">
                <a:solidFill>
                  <a:srgbClr val="005CC5"/>
                </a:solidFill>
                <a:latin typeface="Arial"/>
                <a:ea typeface="Arial"/>
                <a:cs typeface="Arial"/>
              </a:defRPr>
            </a:lvl9pPr>
          </a:lstStyle>
          <a:p>
            <a:pPr algn="ctr">
              <a:defRPr sz="1200" b="0">
                <a:solidFill>
                  <a:srgbClr val="005CC5"/>
                </a:solidFill>
                <a:latin typeface="Arial"/>
                <a:ea typeface="Arial"/>
                <a:cs typeface="Arial"/>
              </a:defRPr>
            </a:pPr>
            <a:r>
              <a:rPr sz="1200" b="0">
                <a:solidFill>
                  <a:srgbClr val="005CC5"/>
                </a:solidFill>
                <a:latin typeface="Arial"/>
                <a:ea typeface="Arial"/>
                <a:cs typeface="Arial"/>
              </a:rPr>
              <a:t>527</a:t>
            </a:r>
          </a:p>
        </p:txBody>
      </p:sp>
      <p:sp>
        <p:nvSpPr>
          <p:cNvPr id="52" name="IVUS risk 3">
            <a:extLst>
              <a:ext uri="{FF2B5EF4-FFF2-40B4-BE49-F238E27FC236}">
                <a16:creationId xmlns:a16="http://schemas.microsoft.com/office/drawing/2014/main" id="{5E800003-06C9-65A8-3E93-EC9C3E094A97}"/>
              </a:ext>
            </a:extLst>
          </p:cNvPr>
          <p:cNvSpPr>
            <a:spLocks noGrp="1"/>
          </p:cNvSpPr>
          <p:nvPr/>
        </p:nvSpPr>
        <p:spPr>
          <a:xfrm>
            <a:off x="9331368" y="6191250"/>
            <a:ext cx="495300" cy="200025"/>
          </a:xfrm>
          <a:prstGeom prst="rect">
            <a:avLst/>
          </a:prstGeom>
          <a:noFill/>
          <a:ln w="0">
            <a:noFill/>
            <a:prstDash val="solid"/>
          </a:ln>
        </p:spPr>
        <p:txBody>
          <a:bodyPr lIns="0" tIns="0" rIns="0" bIns="0"/>
          <a:lstStyle>
            <a:defPPr algn="ctr">
              <a:defRPr sz="1200" b="0">
                <a:solidFill>
                  <a:srgbClr val="FF3554"/>
                </a:solidFill>
                <a:latin typeface="Arial"/>
                <a:ea typeface="Arial"/>
                <a:cs typeface="Arial"/>
              </a:defRPr>
            </a:defPPr>
            <a:lvl1pPr algn="ctr">
              <a:defRPr sz="1200" b="0">
                <a:solidFill>
                  <a:srgbClr val="FF3554"/>
                </a:solidFill>
                <a:latin typeface="Arial"/>
                <a:ea typeface="Arial"/>
                <a:cs typeface="Arial"/>
              </a:defRPr>
            </a:lvl1pPr>
            <a:lvl2pPr algn="ctr">
              <a:defRPr sz="1200" b="0">
                <a:solidFill>
                  <a:srgbClr val="FF3554"/>
                </a:solidFill>
                <a:latin typeface="Arial"/>
                <a:ea typeface="Arial"/>
                <a:cs typeface="Arial"/>
              </a:defRPr>
            </a:lvl2pPr>
            <a:lvl3pPr algn="ctr">
              <a:defRPr sz="1200" b="0">
                <a:solidFill>
                  <a:srgbClr val="FF3554"/>
                </a:solidFill>
                <a:latin typeface="Arial"/>
                <a:ea typeface="Arial"/>
                <a:cs typeface="Arial"/>
              </a:defRPr>
            </a:lvl3pPr>
            <a:lvl4pPr algn="ctr">
              <a:defRPr sz="1200" b="0">
                <a:solidFill>
                  <a:srgbClr val="FF3554"/>
                </a:solidFill>
                <a:latin typeface="Arial"/>
                <a:ea typeface="Arial"/>
                <a:cs typeface="Arial"/>
              </a:defRPr>
            </a:lvl4pPr>
            <a:lvl5pPr algn="ctr">
              <a:defRPr sz="1200" b="0">
                <a:solidFill>
                  <a:srgbClr val="FF3554"/>
                </a:solidFill>
                <a:latin typeface="Arial"/>
                <a:ea typeface="Arial"/>
                <a:cs typeface="Arial"/>
              </a:defRPr>
            </a:lvl5pPr>
            <a:lvl6pPr algn="ctr">
              <a:defRPr sz="1200" b="0">
                <a:solidFill>
                  <a:srgbClr val="FF3554"/>
                </a:solidFill>
                <a:latin typeface="Arial"/>
                <a:ea typeface="Arial"/>
                <a:cs typeface="Arial"/>
              </a:defRPr>
            </a:lvl6pPr>
            <a:lvl7pPr algn="ctr">
              <a:defRPr sz="1200" b="0">
                <a:solidFill>
                  <a:srgbClr val="FF3554"/>
                </a:solidFill>
                <a:latin typeface="Arial"/>
                <a:ea typeface="Arial"/>
                <a:cs typeface="Arial"/>
              </a:defRPr>
            </a:lvl7pPr>
            <a:lvl8pPr algn="ctr">
              <a:defRPr sz="1200" b="0">
                <a:solidFill>
                  <a:srgbClr val="FF3554"/>
                </a:solidFill>
                <a:latin typeface="Arial"/>
                <a:ea typeface="Arial"/>
                <a:cs typeface="Arial"/>
              </a:defRPr>
            </a:lvl8pPr>
            <a:lvl9pPr algn="ctr">
              <a:defRPr sz="1200" b="0">
                <a:solidFill>
                  <a:srgbClr val="FF3554"/>
                </a:solidFill>
                <a:latin typeface="Arial"/>
                <a:ea typeface="Arial"/>
                <a:cs typeface="Arial"/>
              </a:defRPr>
            </a:lvl9pPr>
          </a:lstStyle>
          <a:p>
            <a:pPr algn="ctr">
              <a:defRPr sz="1200" b="0">
                <a:solidFill>
                  <a:srgbClr val="FF3554"/>
                </a:solidFill>
                <a:latin typeface="Arial"/>
                <a:ea typeface="Arial"/>
                <a:cs typeface="Arial"/>
              </a:defRPr>
            </a:pPr>
            <a:r>
              <a:rPr sz="1200" b="0">
                <a:solidFill>
                  <a:srgbClr val="FF3554"/>
                </a:solidFill>
                <a:latin typeface="Arial"/>
                <a:ea typeface="Arial"/>
                <a:cs typeface="Arial"/>
              </a:rPr>
              <a:t>520</a:t>
            </a:r>
          </a:p>
        </p:txBody>
      </p:sp>
      <p:sp>
        <p:nvSpPr>
          <p:cNvPr id="53" name="CT risk 4">
            <a:extLst>
              <a:ext uri="{FF2B5EF4-FFF2-40B4-BE49-F238E27FC236}">
                <a16:creationId xmlns:a16="http://schemas.microsoft.com/office/drawing/2014/main" id="{FE60F972-B891-C380-CC8D-1DFE41F29841}"/>
              </a:ext>
            </a:extLst>
          </p:cNvPr>
          <p:cNvSpPr>
            <a:spLocks noGrp="1"/>
          </p:cNvSpPr>
          <p:nvPr/>
        </p:nvSpPr>
        <p:spPr>
          <a:xfrm>
            <a:off x="10858500" y="5953125"/>
            <a:ext cx="495300" cy="209550"/>
          </a:xfrm>
          <a:prstGeom prst="rect">
            <a:avLst/>
          </a:prstGeom>
          <a:noFill/>
          <a:ln w="0">
            <a:noFill/>
            <a:prstDash val="solid"/>
          </a:ln>
        </p:spPr>
        <p:txBody>
          <a:bodyPr lIns="0" tIns="0" rIns="0" bIns="0"/>
          <a:lstStyle>
            <a:defPPr algn="ctr">
              <a:defRPr sz="1200" b="0">
                <a:solidFill>
                  <a:srgbClr val="005CC5"/>
                </a:solidFill>
                <a:latin typeface="Arial"/>
                <a:ea typeface="Arial"/>
                <a:cs typeface="Arial"/>
              </a:defRPr>
            </a:defPPr>
            <a:lvl1pPr algn="ctr">
              <a:defRPr sz="1200" b="0">
                <a:solidFill>
                  <a:srgbClr val="005CC5"/>
                </a:solidFill>
                <a:latin typeface="Arial"/>
                <a:ea typeface="Arial"/>
                <a:cs typeface="Arial"/>
              </a:defRPr>
            </a:lvl1pPr>
            <a:lvl2pPr algn="ctr">
              <a:defRPr sz="1200" b="0">
                <a:solidFill>
                  <a:srgbClr val="005CC5"/>
                </a:solidFill>
                <a:latin typeface="Arial"/>
                <a:ea typeface="Arial"/>
                <a:cs typeface="Arial"/>
              </a:defRPr>
            </a:lvl2pPr>
            <a:lvl3pPr algn="ctr">
              <a:defRPr sz="1200" b="0">
                <a:solidFill>
                  <a:srgbClr val="005CC5"/>
                </a:solidFill>
                <a:latin typeface="Arial"/>
                <a:ea typeface="Arial"/>
                <a:cs typeface="Arial"/>
              </a:defRPr>
            </a:lvl3pPr>
            <a:lvl4pPr algn="ctr">
              <a:defRPr sz="1200" b="0">
                <a:solidFill>
                  <a:srgbClr val="005CC5"/>
                </a:solidFill>
                <a:latin typeface="Arial"/>
                <a:ea typeface="Arial"/>
                <a:cs typeface="Arial"/>
              </a:defRPr>
            </a:lvl4pPr>
            <a:lvl5pPr algn="ctr">
              <a:defRPr sz="1200" b="0">
                <a:solidFill>
                  <a:srgbClr val="005CC5"/>
                </a:solidFill>
                <a:latin typeface="Arial"/>
                <a:ea typeface="Arial"/>
                <a:cs typeface="Arial"/>
              </a:defRPr>
            </a:lvl5pPr>
            <a:lvl6pPr algn="ctr">
              <a:defRPr sz="1200" b="0">
                <a:solidFill>
                  <a:srgbClr val="005CC5"/>
                </a:solidFill>
                <a:latin typeface="Arial"/>
                <a:ea typeface="Arial"/>
                <a:cs typeface="Arial"/>
              </a:defRPr>
            </a:lvl6pPr>
            <a:lvl7pPr algn="ctr">
              <a:defRPr sz="1200" b="0">
                <a:solidFill>
                  <a:srgbClr val="005CC5"/>
                </a:solidFill>
                <a:latin typeface="Arial"/>
                <a:ea typeface="Arial"/>
                <a:cs typeface="Arial"/>
              </a:defRPr>
            </a:lvl7pPr>
            <a:lvl8pPr algn="ctr">
              <a:defRPr sz="1200" b="0">
                <a:solidFill>
                  <a:srgbClr val="005CC5"/>
                </a:solidFill>
                <a:latin typeface="Arial"/>
                <a:ea typeface="Arial"/>
                <a:cs typeface="Arial"/>
              </a:defRPr>
            </a:lvl8pPr>
            <a:lvl9pPr algn="ctr">
              <a:defRPr sz="1200" b="0">
                <a:solidFill>
                  <a:srgbClr val="005CC5"/>
                </a:solidFill>
                <a:latin typeface="Arial"/>
                <a:ea typeface="Arial"/>
                <a:cs typeface="Arial"/>
              </a:defRPr>
            </a:lvl9pPr>
          </a:lstStyle>
          <a:p>
            <a:pPr algn="ctr">
              <a:defRPr sz="1200" b="0">
                <a:solidFill>
                  <a:srgbClr val="005CC5"/>
                </a:solidFill>
                <a:latin typeface="Arial"/>
                <a:ea typeface="Arial"/>
                <a:cs typeface="Arial"/>
              </a:defRPr>
            </a:pPr>
            <a:r>
              <a:rPr sz="1200" b="0">
                <a:solidFill>
                  <a:srgbClr val="005CC5"/>
                </a:solidFill>
                <a:latin typeface="Arial"/>
                <a:ea typeface="Arial"/>
                <a:cs typeface="Arial"/>
              </a:rPr>
              <a:t>443</a:t>
            </a:r>
          </a:p>
        </p:txBody>
      </p:sp>
      <p:sp>
        <p:nvSpPr>
          <p:cNvPr id="54" name="IVUS risk 4">
            <a:extLst>
              <a:ext uri="{FF2B5EF4-FFF2-40B4-BE49-F238E27FC236}">
                <a16:creationId xmlns:a16="http://schemas.microsoft.com/office/drawing/2014/main" id="{8671C683-15CB-178A-941D-54E49148FBDE}"/>
              </a:ext>
            </a:extLst>
          </p:cNvPr>
          <p:cNvSpPr>
            <a:spLocks noGrp="1"/>
          </p:cNvSpPr>
          <p:nvPr/>
        </p:nvSpPr>
        <p:spPr>
          <a:xfrm>
            <a:off x="10858500" y="6191250"/>
            <a:ext cx="495300" cy="200025"/>
          </a:xfrm>
          <a:prstGeom prst="rect">
            <a:avLst/>
          </a:prstGeom>
          <a:noFill/>
          <a:ln w="0">
            <a:noFill/>
            <a:prstDash val="solid"/>
          </a:ln>
        </p:spPr>
        <p:txBody>
          <a:bodyPr lIns="0" tIns="0" rIns="0" bIns="0"/>
          <a:lstStyle>
            <a:defPPr algn="ctr">
              <a:defRPr sz="1200" b="0">
                <a:solidFill>
                  <a:srgbClr val="FF3554"/>
                </a:solidFill>
                <a:latin typeface="Arial"/>
                <a:ea typeface="Arial"/>
                <a:cs typeface="Arial"/>
              </a:defRPr>
            </a:defPPr>
            <a:lvl1pPr algn="ctr">
              <a:defRPr sz="1200" b="0">
                <a:solidFill>
                  <a:srgbClr val="FF3554"/>
                </a:solidFill>
                <a:latin typeface="Arial"/>
                <a:ea typeface="Arial"/>
                <a:cs typeface="Arial"/>
              </a:defRPr>
            </a:lvl1pPr>
            <a:lvl2pPr algn="ctr">
              <a:defRPr sz="1200" b="0">
                <a:solidFill>
                  <a:srgbClr val="FF3554"/>
                </a:solidFill>
                <a:latin typeface="Arial"/>
                <a:ea typeface="Arial"/>
                <a:cs typeface="Arial"/>
              </a:defRPr>
            </a:lvl2pPr>
            <a:lvl3pPr algn="ctr">
              <a:defRPr sz="1200" b="0">
                <a:solidFill>
                  <a:srgbClr val="FF3554"/>
                </a:solidFill>
                <a:latin typeface="Arial"/>
                <a:ea typeface="Arial"/>
                <a:cs typeface="Arial"/>
              </a:defRPr>
            </a:lvl3pPr>
            <a:lvl4pPr algn="ctr">
              <a:defRPr sz="1200" b="0">
                <a:solidFill>
                  <a:srgbClr val="FF3554"/>
                </a:solidFill>
                <a:latin typeface="Arial"/>
                <a:ea typeface="Arial"/>
                <a:cs typeface="Arial"/>
              </a:defRPr>
            </a:lvl4pPr>
            <a:lvl5pPr algn="ctr">
              <a:defRPr sz="1200" b="0">
                <a:solidFill>
                  <a:srgbClr val="FF3554"/>
                </a:solidFill>
                <a:latin typeface="Arial"/>
                <a:ea typeface="Arial"/>
                <a:cs typeface="Arial"/>
              </a:defRPr>
            </a:lvl5pPr>
            <a:lvl6pPr algn="ctr">
              <a:defRPr sz="1200" b="0">
                <a:solidFill>
                  <a:srgbClr val="FF3554"/>
                </a:solidFill>
                <a:latin typeface="Arial"/>
                <a:ea typeface="Arial"/>
                <a:cs typeface="Arial"/>
              </a:defRPr>
            </a:lvl6pPr>
            <a:lvl7pPr algn="ctr">
              <a:defRPr sz="1200" b="0">
                <a:solidFill>
                  <a:srgbClr val="FF3554"/>
                </a:solidFill>
                <a:latin typeface="Arial"/>
                <a:ea typeface="Arial"/>
                <a:cs typeface="Arial"/>
              </a:defRPr>
            </a:lvl7pPr>
            <a:lvl8pPr algn="ctr">
              <a:defRPr sz="1200" b="0">
                <a:solidFill>
                  <a:srgbClr val="FF3554"/>
                </a:solidFill>
                <a:latin typeface="Arial"/>
                <a:ea typeface="Arial"/>
                <a:cs typeface="Arial"/>
              </a:defRPr>
            </a:lvl8pPr>
            <a:lvl9pPr algn="ctr">
              <a:defRPr sz="1200" b="0">
                <a:solidFill>
                  <a:srgbClr val="FF3554"/>
                </a:solidFill>
                <a:latin typeface="Arial"/>
                <a:ea typeface="Arial"/>
                <a:cs typeface="Arial"/>
              </a:defRPr>
            </a:lvl9pPr>
          </a:lstStyle>
          <a:p>
            <a:pPr algn="ctr">
              <a:defRPr sz="1200" b="0">
                <a:solidFill>
                  <a:srgbClr val="FF3554"/>
                </a:solidFill>
                <a:latin typeface="Arial"/>
                <a:ea typeface="Arial"/>
                <a:cs typeface="Arial"/>
              </a:defRPr>
            </a:pPr>
            <a:r>
              <a:rPr sz="1200" b="0">
                <a:solidFill>
                  <a:srgbClr val="FF3554"/>
                </a:solidFill>
                <a:latin typeface="Arial"/>
                <a:ea typeface="Arial"/>
                <a:cs typeface="Arial"/>
              </a:rPr>
              <a:t>435</a:t>
            </a:r>
          </a:p>
        </p:txBody>
      </p:sp>
    </p:spTree>
    <p:extLst>
      <p:ext uri="{BB962C8B-B14F-4D97-AF65-F5344CB8AC3E}">
        <p14:creationId xmlns:p14="http://schemas.microsoft.com/office/powerpoint/2010/main" val="38440180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12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300"/>
                                        <p:tgtEl>
                                          <p:spTgt spid="33"/>
                                        </p:tgtEl>
                                      </p:cBhvr>
                                    </p:animEffect>
                                  </p:childTnLst>
                                </p:cTn>
                              </p:par>
                              <p:par>
                                <p:cTn id="11" presetID="10"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300"/>
                                        <p:tgtEl>
                                          <p:spTgt spid="34"/>
                                        </p:tgtEl>
                                      </p:cBhvr>
                                    </p:animEffect>
                                  </p:childTnLst>
                                </p:cTn>
                              </p:par>
                              <p:par>
                                <p:cTn id="14" presetID="10" presetClass="entr" presetSubtype="0" fill="hold"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fade">
                                      <p:cBhvr>
                                        <p:cTn id="16" dur="300"/>
                                        <p:tgtEl>
                                          <p:spTgt spid="35"/>
                                        </p:tgtEl>
                                      </p:cBhvr>
                                    </p:animEffect>
                                  </p:childTnLst>
                                </p:cTn>
                              </p:par>
                              <p:par>
                                <p:cTn id="17" presetID="10"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300"/>
                                        <p:tgtEl>
                                          <p:spTgt spid="43"/>
                                        </p:tgtEl>
                                      </p:cBhvr>
                                    </p:animEffect>
                                  </p:childTnLst>
                                </p:cTn>
                              </p:par>
                              <p:par>
                                <p:cTn id="20" presetID="10"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300"/>
                                        <p:tgtEl>
                                          <p:spTgt spid="45"/>
                                        </p:tgtEl>
                                      </p:cBhvr>
                                    </p:animEffect>
                                  </p:childTnLst>
                                </p:cTn>
                              </p:par>
                              <p:par>
                                <p:cTn id="23" presetID="10" presetClass="entr" presetSubtype="0" fill="hold" nodeType="with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300"/>
                                        <p:tgtEl>
                                          <p:spTgt spid="47"/>
                                        </p:tgtEl>
                                      </p:cBhvr>
                                    </p:animEffect>
                                  </p:childTnLst>
                                </p:cTn>
                              </p:par>
                              <p:par>
                                <p:cTn id="26" presetID="10" presetClass="entr" presetSubtype="0" fill="hold"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300"/>
                                        <p:tgtEl>
                                          <p:spTgt spid="49"/>
                                        </p:tgtEl>
                                      </p:cBhvr>
                                    </p:animEffect>
                                  </p:childTnLst>
                                </p:cTn>
                              </p:par>
                              <p:par>
                                <p:cTn id="29" presetID="10" presetClass="entr" presetSubtype="0" fill="hold"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300"/>
                                        <p:tgtEl>
                                          <p:spTgt spid="51"/>
                                        </p:tgtEl>
                                      </p:cBhvr>
                                    </p:animEffect>
                                  </p:childTnLst>
                                </p:cTn>
                              </p:par>
                              <p:par>
                                <p:cTn id="32" presetID="10" presetClass="entr" presetSubtype="0" fill="hold" nodeType="with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300"/>
                                        <p:tgtEl>
                                          <p:spTgt spid="5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1200"/>
                                        <p:tgtEl>
                                          <p:spTgt spid="32"/>
                                        </p:tgtEl>
                                      </p:cBhvr>
                                    </p:animEffect>
                                  </p:childTnLst>
                                </p:cTn>
                              </p:par>
                              <p:par>
                                <p:cTn id="40" presetID="10" presetClass="entr" presetSubtype="0"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300"/>
                                        <p:tgtEl>
                                          <p:spTgt spid="36"/>
                                        </p:tgtEl>
                                      </p:cBhvr>
                                    </p:animEffect>
                                  </p:childTnLst>
                                </p:cTn>
                              </p:par>
                              <p:par>
                                <p:cTn id="43" presetID="10" presetClass="entr" presetSubtype="0" fill="hold"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300"/>
                                        <p:tgtEl>
                                          <p:spTgt spid="37"/>
                                        </p:tgtEl>
                                      </p:cBhvr>
                                    </p:animEffect>
                                  </p:childTnLst>
                                </p:cTn>
                              </p:par>
                              <p:par>
                                <p:cTn id="46" presetID="10" presetClass="entr" presetSubtype="0" fill="hold" nodeType="with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fade">
                                      <p:cBhvr>
                                        <p:cTn id="48" dur="300"/>
                                        <p:tgtEl>
                                          <p:spTgt spid="38"/>
                                        </p:tgtEl>
                                      </p:cBhvr>
                                    </p:animEffect>
                                  </p:childTnLst>
                                </p:cTn>
                              </p:par>
                              <p:par>
                                <p:cTn id="49" presetID="10"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300"/>
                                        <p:tgtEl>
                                          <p:spTgt spid="39"/>
                                        </p:tgtEl>
                                      </p:cBhvr>
                                    </p:animEffect>
                                  </p:childTnLst>
                                </p:cTn>
                              </p:par>
                              <p:par>
                                <p:cTn id="52" presetID="10" presetClass="entr" presetSubtype="0" fill="hold"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300"/>
                                        <p:tgtEl>
                                          <p:spTgt spid="40"/>
                                        </p:tgtEl>
                                      </p:cBhvr>
                                    </p:animEffect>
                                  </p:childTnLst>
                                </p:cTn>
                              </p:par>
                              <p:par>
                                <p:cTn id="55" presetID="10" presetClass="entr" presetSubtype="0" fill="hold" nodeType="with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fade">
                                      <p:cBhvr>
                                        <p:cTn id="57" dur="300"/>
                                        <p:tgtEl>
                                          <p:spTgt spid="41"/>
                                        </p:tgtEl>
                                      </p:cBhvr>
                                    </p:animEffect>
                                  </p:childTnLst>
                                </p:cTn>
                              </p:par>
                              <p:par>
                                <p:cTn id="58" presetID="10" presetClass="entr" presetSubtype="0" fill="hold"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300"/>
                                        <p:tgtEl>
                                          <p:spTgt spid="44"/>
                                        </p:tgtEl>
                                      </p:cBhvr>
                                    </p:animEffect>
                                  </p:childTnLst>
                                </p:cTn>
                              </p:par>
                              <p:par>
                                <p:cTn id="61" presetID="10" presetClass="entr" presetSubtype="0"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fade">
                                      <p:cBhvr>
                                        <p:cTn id="63" dur="300"/>
                                        <p:tgtEl>
                                          <p:spTgt spid="46"/>
                                        </p:tgtEl>
                                      </p:cBhvr>
                                    </p:animEffect>
                                  </p:childTnLst>
                                </p:cTn>
                              </p:par>
                              <p:par>
                                <p:cTn id="64" presetID="10" presetClass="entr" presetSubtype="0" fill="hold"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300"/>
                                        <p:tgtEl>
                                          <p:spTgt spid="48"/>
                                        </p:tgtEl>
                                      </p:cBhvr>
                                    </p:animEffect>
                                  </p:childTnLst>
                                </p:cTn>
                              </p:par>
                              <p:par>
                                <p:cTn id="67" presetID="10" presetClass="entr" presetSubtype="0" fill="hold" nodeType="with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fade">
                                      <p:cBhvr>
                                        <p:cTn id="69" dur="300"/>
                                        <p:tgtEl>
                                          <p:spTgt spid="50"/>
                                        </p:tgtEl>
                                      </p:cBhvr>
                                    </p:animEffect>
                                  </p:childTnLst>
                                </p:cTn>
                              </p:par>
                              <p:par>
                                <p:cTn id="70" presetID="10" presetClass="entr" presetSubtype="0" fill="hold"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300"/>
                                        <p:tgtEl>
                                          <p:spTgt spid="52"/>
                                        </p:tgtEl>
                                      </p:cBhvr>
                                    </p:animEffect>
                                  </p:childTnLst>
                                </p:cTn>
                              </p:par>
                              <p:par>
                                <p:cTn id="73" presetID="10" presetClass="entr" presetSubtype="0" fill="hold" nodeType="with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3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 name="Title">
            <a:extLst>
              <a:ext uri="{FF2B5EF4-FFF2-40B4-BE49-F238E27FC236}">
                <a16:creationId xmlns:a16="http://schemas.microsoft.com/office/drawing/2014/main" id="{0D5348AD-36F5-4958-8DFF-8A03ABE8000A}"/>
              </a:ext>
            </a:extLst>
          </p:cNvPr>
          <p:cNvSpPr>
            <a:spLocks noGrp="1"/>
          </p:cNvSpPr>
          <p:nvPr/>
        </p:nvSpPr>
        <p:spPr>
          <a:xfrm>
            <a:off x="381000" y="302560"/>
            <a:ext cx="11430000" cy="571500"/>
          </a:xfrm>
          <a:prstGeom prst="rect">
            <a:avLst/>
          </a:prstGeom>
          <a:noFill/>
          <a:ln w="0">
            <a:noFill/>
            <a:prstDash val="solid"/>
          </a:ln>
        </p:spPr>
        <p:txBody>
          <a:bodyPr lIns="0" tIns="0" rIns="0" bIns="0"/>
          <a:lstStyle>
            <a:defPPr algn="l">
              <a:defRPr sz="3150" b="1">
                <a:solidFill>
                  <a:srgbClr val="052A42"/>
                </a:solidFill>
                <a:latin typeface="Arial"/>
                <a:ea typeface="Arial"/>
                <a:cs typeface="Arial"/>
              </a:defRPr>
            </a:defPPr>
            <a:lvl1pPr algn="l">
              <a:defRPr sz="3150" b="1">
                <a:solidFill>
                  <a:srgbClr val="052A42"/>
                </a:solidFill>
                <a:latin typeface="Arial"/>
                <a:ea typeface="Arial"/>
                <a:cs typeface="Arial"/>
              </a:defRPr>
            </a:lvl1pPr>
            <a:lvl2pPr algn="l">
              <a:defRPr sz="3150" b="1">
                <a:solidFill>
                  <a:srgbClr val="052A42"/>
                </a:solidFill>
                <a:latin typeface="Arial"/>
                <a:ea typeface="Arial"/>
                <a:cs typeface="Arial"/>
              </a:defRPr>
            </a:lvl2pPr>
            <a:lvl3pPr algn="l">
              <a:defRPr sz="3150" b="1">
                <a:solidFill>
                  <a:srgbClr val="052A42"/>
                </a:solidFill>
                <a:latin typeface="Arial"/>
                <a:ea typeface="Arial"/>
                <a:cs typeface="Arial"/>
              </a:defRPr>
            </a:lvl3pPr>
            <a:lvl4pPr algn="l">
              <a:defRPr sz="3150" b="1">
                <a:solidFill>
                  <a:srgbClr val="052A42"/>
                </a:solidFill>
                <a:latin typeface="Arial"/>
                <a:ea typeface="Arial"/>
                <a:cs typeface="Arial"/>
              </a:defRPr>
            </a:lvl4pPr>
            <a:lvl5pPr algn="l">
              <a:defRPr sz="3150" b="1">
                <a:solidFill>
                  <a:srgbClr val="052A42"/>
                </a:solidFill>
                <a:latin typeface="Arial"/>
                <a:ea typeface="Arial"/>
                <a:cs typeface="Arial"/>
              </a:defRPr>
            </a:lvl5pPr>
            <a:lvl6pPr algn="l">
              <a:defRPr sz="3150" b="1">
                <a:solidFill>
                  <a:srgbClr val="052A42"/>
                </a:solidFill>
                <a:latin typeface="Arial"/>
                <a:ea typeface="Arial"/>
                <a:cs typeface="Arial"/>
              </a:defRPr>
            </a:lvl6pPr>
            <a:lvl7pPr algn="l">
              <a:defRPr sz="3150" b="1">
                <a:solidFill>
                  <a:srgbClr val="052A42"/>
                </a:solidFill>
                <a:latin typeface="Arial"/>
                <a:ea typeface="Arial"/>
                <a:cs typeface="Arial"/>
              </a:defRPr>
            </a:lvl7pPr>
            <a:lvl8pPr algn="l">
              <a:defRPr sz="3150" b="1">
                <a:solidFill>
                  <a:srgbClr val="052A42"/>
                </a:solidFill>
                <a:latin typeface="Arial"/>
                <a:ea typeface="Arial"/>
                <a:cs typeface="Arial"/>
              </a:defRPr>
            </a:lvl8pPr>
            <a:lvl9pPr algn="l">
              <a:defRPr sz="315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052A42"/>
                </a:solidFill>
                <a:latin typeface="Arial"/>
                <a:ea typeface="Arial"/>
                <a:cs typeface="Arial"/>
              </a:defRPr>
            </a:pPr>
            <a:r>
              <a:rPr kumimoji="0" sz="3150" b="1" i="0" u="none" strike="noStrike" kern="1200" cap="none" spc="0" normalizeH="0" baseline="0" noProof="0">
                <a:ln>
                  <a:noFill/>
                </a:ln>
                <a:solidFill>
                  <a:srgbClr val="052A42"/>
                </a:solidFill>
                <a:effectLst/>
                <a:uLnTx/>
                <a:uFillTx/>
                <a:latin typeface="Arial"/>
                <a:ea typeface="Arial"/>
                <a:cs typeface="Arial"/>
              </a:rPr>
              <a:t>CT-guided PCI met the noninferiority criterion</a:t>
            </a:r>
          </a:p>
        </p:txBody>
      </p:sp>
      <p:sp>
        <p:nvSpPr>
          <p:cNvPr id="2" name="Endpoint">
            <a:extLst>
              <a:ext uri="{FF2B5EF4-FFF2-40B4-BE49-F238E27FC236}">
                <a16:creationId xmlns:a16="http://schemas.microsoft.com/office/drawing/2014/main" id="{BC47B2C0-B0BB-4EC2-A2E6-423294C7F941}"/>
              </a:ext>
            </a:extLst>
          </p:cNvPr>
          <p:cNvSpPr>
            <a:spLocks noGrp="1"/>
          </p:cNvSpPr>
          <p:nvPr/>
        </p:nvSpPr>
        <p:spPr>
          <a:xfrm>
            <a:off x="409575" y="888066"/>
            <a:ext cx="11144250" cy="342900"/>
          </a:xfrm>
          <a:prstGeom prst="rect">
            <a:avLst/>
          </a:prstGeom>
          <a:noFill/>
          <a:ln w="0">
            <a:noFill/>
            <a:prstDash val="solid"/>
          </a:ln>
        </p:spPr>
        <p:txBody>
          <a:bodyPr lIns="0" tIns="0" rIns="0" bIns="0"/>
          <a:lstStyle>
            <a:defPPr algn="l">
              <a:defRPr sz="2025" b="0">
                <a:solidFill>
                  <a:srgbClr val="052A42"/>
                </a:solidFill>
                <a:latin typeface="Arial"/>
                <a:ea typeface="Arial"/>
                <a:cs typeface="Arial"/>
              </a:defRPr>
            </a:defPPr>
            <a:lvl1pPr algn="l">
              <a:defRPr sz="2025" b="0">
                <a:solidFill>
                  <a:srgbClr val="052A42"/>
                </a:solidFill>
                <a:latin typeface="Arial"/>
                <a:ea typeface="Arial"/>
                <a:cs typeface="Arial"/>
              </a:defRPr>
            </a:lvl1pPr>
            <a:lvl2pPr algn="l">
              <a:defRPr sz="2025" b="0">
                <a:solidFill>
                  <a:srgbClr val="052A42"/>
                </a:solidFill>
                <a:latin typeface="Arial"/>
                <a:ea typeface="Arial"/>
                <a:cs typeface="Arial"/>
              </a:defRPr>
            </a:lvl2pPr>
            <a:lvl3pPr algn="l">
              <a:defRPr sz="2025" b="0">
                <a:solidFill>
                  <a:srgbClr val="052A42"/>
                </a:solidFill>
                <a:latin typeface="Arial"/>
                <a:ea typeface="Arial"/>
                <a:cs typeface="Arial"/>
              </a:defRPr>
            </a:lvl3pPr>
            <a:lvl4pPr algn="l">
              <a:defRPr sz="2025" b="0">
                <a:solidFill>
                  <a:srgbClr val="052A42"/>
                </a:solidFill>
                <a:latin typeface="Arial"/>
                <a:ea typeface="Arial"/>
                <a:cs typeface="Arial"/>
              </a:defRPr>
            </a:lvl4pPr>
            <a:lvl5pPr algn="l">
              <a:defRPr sz="2025" b="0">
                <a:solidFill>
                  <a:srgbClr val="052A42"/>
                </a:solidFill>
                <a:latin typeface="Arial"/>
                <a:ea typeface="Arial"/>
                <a:cs typeface="Arial"/>
              </a:defRPr>
            </a:lvl5pPr>
            <a:lvl6pPr algn="l">
              <a:defRPr sz="2025" b="0">
                <a:solidFill>
                  <a:srgbClr val="052A42"/>
                </a:solidFill>
                <a:latin typeface="Arial"/>
                <a:ea typeface="Arial"/>
                <a:cs typeface="Arial"/>
              </a:defRPr>
            </a:lvl6pPr>
            <a:lvl7pPr algn="l">
              <a:defRPr sz="2025" b="0">
                <a:solidFill>
                  <a:srgbClr val="052A42"/>
                </a:solidFill>
                <a:latin typeface="Arial"/>
                <a:ea typeface="Arial"/>
                <a:cs typeface="Arial"/>
              </a:defRPr>
            </a:lvl7pPr>
            <a:lvl8pPr algn="l">
              <a:defRPr sz="2025" b="0">
                <a:solidFill>
                  <a:srgbClr val="052A42"/>
                </a:solidFill>
                <a:latin typeface="Arial"/>
                <a:ea typeface="Arial"/>
                <a:cs typeface="Arial"/>
              </a:defRPr>
            </a:lvl8pPr>
            <a:lvl9pPr algn="l">
              <a:defRPr sz="2025"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025" b="0">
                <a:solidFill>
                  <a:srgbClr val="052A42"/>
                </a:solidFill>
                <a:latin typeface="Arial"/>
                <a:ea typeface="Arial"/>
                <a:cs typeface="Arial"/>
              </a:defRPr>
            </a:pPr>
            <a:r>
              <a:rPr kumimoji="0" sz="2025" b="0" i="0" u="none" strike="noStrike" kern="1200" cap="none" spc="0" normalizeH="0" baseline="0" noProof="0" dirty="0">
                <a:ln>
                  <a:noFill/>
                </a:ln>
                <a:solidFill>
                  <a:srgbClr val="052A42"/>
                </a:solidFill>
                <a:effectLst/>
                <a:uLnTx/>
                <a:uFillTx/>
                <a:latin typeface="Arial"/>
                <a:ea typeface="Arial"/>
                <a:cs typeface="Arial"/>
              </a:rPr>
              <a:t>Target-vessel failure at 12 months</a:t>
            </a:r>
          </a:p>
        </p:txBody>
      </p:sp>
      <p:sp>
        <p:nvSpPr>
          <p:cNvPr id="3" name="CT strategy">
            <a:extLst>
              <a:ext uri="{FF2B5EF4-FFF2-40B4-BE49-F238E27FC236}">
                <a16:creationId xmlns:a16="http://schemas.microsoft.com/office/drawing/2014/main" id="{D25956CD-6C14-47C0-8E59-5CDE7606D745}"/>
              </a:ext>
            </a:extLst>
          </p:cNvPr>
          <p:cNvSpPr>
            <a:spLocks noGrp="1"/>
          </p:cNvSpPr>
          <p:nvPr/>
        </p:nvSpPr>
        <p:spPr>
          <a:xfrm>
            <a:off x="409575" y="1411385"/>
            <a:ext cx="2857500" cy="342900"/>
          </a:xfrm>
          <a:prstGeom prst="rect">
            <a:avLst/>
          </a:prstGeom>
          <a:noFill/>
          <a:ln w="0">
            <a:noFill/>
            <a:prstDash val="solid"/>
          </a:ln>
        </p:spPr>
        <p:txBody>
          <a:bodyPr lIns="0" tIns="0" rIns="0" bIns="0"/>
          <a:lstStyle>
            <a:defPPr algn="l">
              <a:defRPr sz="1875" b="1">
                <a:solidFill>
                  <a:srgbClr val="005CC5"/>
                </a:solidFill>
                <a:latin typeface="Arial"/>
                <a:ea typeface="Arial"/>
                <a:cs typeface="Arial"/>
              </a:defRPr>
            </a:defPPr>
            <a:lvl1pPr algn="l">
              <a:defRPr sz="1875" b="1">
                <a:solidFill>
                  <a:srgbClr val="005CC5"/>
                </a:solidFill>
                <a:latin typeface="Arial"/>
                <a:ea typeface="Arial"/>
                <a:cs typeface="Arial"/>
              </a:defRPr>
            </a:lvl1pPr>
            <a:lvl2pPr algn="l">
              <a:defRPr sz="1875" b="1">
                <a:solidFill>
                  <a:srgbClr val="005CC5"/>
                </a:solidFill>
                <a:latin typeface="Arial"/>
                <a:ea typeface="Arial"/>
                <a:cs typeface="Arial"/>
              </a:defRPr>
            </a:lvl2pPr>
            <a:lvl3pPr algn="l">
              <a:defRPr sz="1875" b="1">
                <a:solidFill>
                  <a:srgbClr val="005CC5"/>
                </a:solidFill>
                <a:latin typeface="Arial"/>
                <a:ea typeface="Arial"/>
                <a:cs typeface="Arial"/>
              </a:defRPr>
            </a:lvl3pPr>
            <a:lvl4pPr algn="l">
              <a:defRPr sz="1875" b="1">
                <a:solidFill>
                  <a:srgbClr val="005CC5"/>
                </a:solidFill>
                <a:latin typeface="Arial"/>
                <a:ea typeface="Arial"/>
                <a:cs typeface="Arial"/>
              </a:defRPr>
            </a:lvl4pPr>
            <a:lvl5pPr algn="l">
              <a:defRPr sz="1875" b="1">
                <a:solidFill>
                  <a:srgbClr val="005CC5"/>
                </a:solidFill>
                <a:latin typeface="Arial"/>
                <a:ea typeface="Arial"/>
                <a:cs typeface="Arial"/>
              </a:defRPr>
            </a:lvl5pPr>
            <a:lvl6pPr algn="l">
              <a:defRPr sz="1875" b="1">
                <a:solidFill>
                  <a:srgbClr val="005CC5"/>
                </a:solidFill>
                <a:latin typeface="Arial"/>
                <a:ea typeface="Arial"/>
                <a:cs typeface="Arial"/>
              </a:defRPr>
            </a:lvl6pPr>
            <a:lvl7pPr algn="l">
              <a:defRPr sz="1875" b="1">
                <a:solidFill>
                  <a:srgbClr val="005CC5"/>
                </a:solidFill>
                <a:latin typeface="Arial"/>
                <a:ea typeface="Arial"/>
                <a:cs typeface="Arial"/>
              </a:defRPr>
            </a:lvl7pPr>
            <a:lvl8pPr algn="l">
              <a:defRPr sz="1875" b="1">
                <a:solidFill>
                  <a:srgbClr val="005CC5"/>
                </a:solidFill>
                <a:latin typeface="Arial"/>
                <a:ea typeface="Arial"/>
                <a:cs typeface="Arial"/>
              </a:defRPr>
            </a:lvl8pPr>
            <a:lvl9pPr algn="l">
              <a:defRPr sz="1875" b="1">
                <a:solidFill>
                  <a:srgbClr val="005CC5"/>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005CC5"/>
                </a:solidFill>
                <a:latin typeface="Arial"/>
                <a:ea typeface="Arial"/>
                <a:cs typeface="Arial"/>
              </a:defRPr>
            </a:pPr>
            <a:r>
              <a:rPr kumimoji="0" sz="1875" b="1" i="0" u="none" strike="noStrike" kern="1200" cap="none" spc="0" normalizeH="0" baseline="0" noProof="0">
                <a:ln>
                  <a:noFill/>
                </a:ln>
                <a:solidFill>
                  <a:srgbClr val="005CC5"/>
                </a:solidFill>
                <a:effectLst/>
                <a:uLnTx/>
                <a:uFillTx/>
                <a:latin typeface="Arial"/>
                <a:ea typeface="Arial"/>
                <a:cs typeface="Arial"/>
              </a:rPr>
              <a:t>CT-guided PCI</a:t>
            </a:r>
          </a:p>
        </p:txBody>
      </p:sp>
      <p:sp>
        <p:nvSpPr>
          <p:cNvPr id="4" name="CT event rate">
            <a:extLst>
              <a:ext uri="{FF2B5EF4-FFF2-40B4-BE49-F238E27FC236}">
                <a16:creationId xmlns:a16="http://schemas.microsoft.com/office/drawing/2014/main" id="{BB40CC30-A3BB-4589-817E-982EAED1C28F}"/>
              </a:ext>
            </a:extLst>
          </p:cNvPr>
          <p:cNvSpPr>
            <a:spLocks noGrp="1"/>
          </p:cNvSpPr>
          <p:nvPr/>
        </p:nvSpPr>
        <p:spPr>
          <a:xfrm>
            <a:off x="381000" y="1773335"/>
            <a:ext cx="2857500" cy="723900"/>
          </a:xfrm>
          <a:prstGeom prst="rect">
            <a:avLst/>
          </a:prstGeom>
          <a:noFill/>
          <a:ln w="0">
            <a:noFill/>
            <a:prstDash val="solid"/>
          </a:ln>
        </p:spPr>
        <p:txBody>
          <a:bodyPr lIns="0" tIns="0" rIns="0" bIns="0"/>
          <a:lstStyle>
            <a:defPPr algn="l">
              <a:defRPr sz="4800" b="1">
                <a:solidFill>
                  <a:srgbClr val="005CC5"/>
                </a:solidFill>
                <a:latin typeface="Arial"/>
                <a:ea typeface="Arial"/>
                <a:cs typeface="Arial"/>
              </a:defRPr>
            </a:defPPr>
            <a:lvl1pPr algn="l">
              <a:defRPr sz="4800" b="1">
                <a:solidFill>
                  <a:srgbClr val="005CC5"/>
                </a:solidFill>
                <a:latin typeface="Arial"/>
                <a:ea typeface="Arial"/>
                <a:cs typeface="Arial"/>
              </a:defRPr>
            </a:lvl1pPr>
            <a:lvl2pPr algn="l">
              <a:defRPr sz="4800" b="1">
                <a:solidFill>
                  <a:srgbClr val="005CC5"/>
                </a:solidFill>
                <a:latin typeface="Arial"/>
                <a:ea typeface="Arial"/>
                <a:cs typeface="Arial"/>
              </a:defRPr>
            </a:lvl2pPr>
            <a:lvl3pPr algn="l">
              <a:defRPr sz="4800" b="1">
                <a:solidFill>
                  <a:srgbClr val="005CC5"/>
                </a:solidFill>
                <a:latin typeface="Arial"/>
                <a:ea typeface="Arial"/>
                <a:cs typeface="Arial"/>
              </a:defRPr>
            </a:lvl3pPr>
            <a:lvl4pPr algn="l">
              <a:defRPr sz="4800" b="1">
                <a:solidFill>
                  <a:srgbClr val="005CC5"/>
                </a:solidFill>
                <a:latin typeface="Arial"/>
                <a:ea typeface="Arial"/>
                <a:cs typeface="Arial"/>
              </a:defRPr>
            </a:lvl4pPr>
            <a:lvl5pPr algn="l">
              <a:defRPr sz="4800" b="1">
                <a:solidFill>
                  <a:srgbClr val="005CC5"/>
                </a:solidFill>
                <a:latin typeface="Arial"/>
                <a:ea typeface="Arial"/>
                <a:cs typeface="Arial"/>
              </a:defRPr>
            </a:lvl5pPr>
            <a:lvl6pPr algn="l">
              <a:defRPr sz="4800" b="1">
                <a:solidFill>
                  <a:srgbClr val="005CC5"/>
                </a:solidFill>
                <a:latin typeface="Arial"/>
                <a:ea typeface="Arial"/>
                <a:cs typeface="Arial"/>
              </a:defRPr>
            </a:lvl6pPr>
            <a:lvl7pPr algn="l">
              <a:defRPr sz="4800" b="1">
                <a:solidFill>
                  <a:srgbClr val="005CC5"/>
                </a:solidFill>
                <a:latin typeface="Arial"/>
                <a:ea typeface="Arial"/>
                <a:cs typeface="Arial"/>
              </a:defRPr>
            </a:lvl7pPr>
            <a:lvl8pPr algn="l">
              <a:defRPr sz="4800" b="1">
                <a:solidFill>
                  <a:srgbClr val="005CC5"/>
                </a:solidFill>
                <a:latin typeface="Arial"/>
                <a:ea typeface="Arial"/>
                <a:cs typeface="Arial"/>
              </a:defRPr>
            </a:lvl8pPr>
            <a:lvl9pPr algn="l">
              <a:defRPr sz="4800" b="1">
                <a:solidFill>
                  <a:srgbClr val="005CC5"/>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4800" b="1">
                <a:solidFill>
                  <a:srgbClr val="005CC5"/>
                </a:solidFill>
                <a:latin typeface="Arial"/>
                <a:ea typeface="Arial"/>
                <a:cs typeface="Arial"/>
              </a:defRPr>
            </a:pPr>
            <a:r>
              <a:rPr kumimoji="0" sz="4800" b="1" i="0" u="none" strike="noStrike" kern="1200" cap="none" spc="0" normalizeH="0" baseline="0" noProof="0">
                <a:ln>
                  <a:noFill/>
                </a:ln>
                <a:solidFill>
                  <a:srgbClr val="005CC5"/>
                </a:solidFill>
                <a:effectLst/>
                <a:uLnTx/>
                <a:uFillTx/>
                <a:latin typeface="Arial"/>
                <a:ea typeface="Arial"/>
                <a:cs typeface="Arial"/>
              </a:rPr>
              <a:t>4.1%</a:t>
            </a:r>
          </a:p>
        </p:txBody>
      </p:sp>
      <p:sp>
        <p:nvSpPr>
          <p:cNvPr id="5" name="CT event count">
            <a:extLst>
              <a:ext uri="{FF2B5EF4-FFF2-40B4-BE49-F238E27FC236}">
                <a16:creationId xmlns:a16="http://schemas.microsoft.com/office/drawing/2014/main" id="{4A068CC0-C4A0-4EFB-9F92-7E915D54C583}"/>
              </a:ext>
            </a:extLst>
          </p:cNvPr>
          <p:cNvSpPr>
            <a:spLocks noGrp="1"/>
          </p:cNvSpPr>
          <p:nvPr/>
        </p:nvSpPr>
        <p:spPr>
          <a:xfrm>
            <a:off x="428625" y="2554385"/>
            <a:ext cx="3048000" cy="295275"/>
          </a:xfrm>
          <a:prstGeom prst="rect">
            <a:avLst/>
          </a:prstGeom>
          <a:noFill/>
          <a:ln w="0">
            <a:noFill/>
            <a:prstDash val="solid"/>
          </a:ln>
        </p:spPr>
        <p:txBody>
          <a:bodyPr lIns="0" tIns="0" rIns="0" bIns="0"/>
          <a:lstStyle>
            <a:defPPr algn="l">
              <a:defRPr sz="1800" b="0">
                <a:solidFill>
                  <a:srgbClr val="005CC5"/>
                </a:solidFill>
                <a:latin typeface="Arial"/>
                <a:ea typeface="Arial"/>
                <a:cs typeface="Arial"/>
              </a:defRPr>
            </a:defPPr>
            <a:lvl1pPr algn="l">
              <a:defRPr sz="1800" b="0">
                <a:solidFill>
                  <a:srgbClr val="005CC5"/>
                </a:solidFill>
                <a:latin typeface="Arial"/>
                <a:ea typeface="Arial"/>
                <a:cs typeface="Arial"/>
              </a:defRPr>
            </a:lvl1pPr>
            <a:lvl2pPr algn="l">
              <a:defRPr sz="1800" b="0">
                <a:solidFill>
                  <a:srgbClr val="005CC5"/>
                </a:solidFill>
                <a:latin typeface="Arial"/>
                <a:ea typeface="Arial"/>
                <a:cs typeface="Arial"/>
              </a:defRPr>
            </a:lvl2pPr>
            <a:lvl3pPr algn="l">
              <a:defRPr sz="1800" b="0">
                <a:solidFill>
                  <a:srgbClr val="005CC5"/>
                </a:solidFill>
                <a:latin typeface="Arial"/>
                <a:ea typeface="Arial"/>
                <a:cs typeface="Arial"/>
              </a:defRPr>
            </a:lvl3pPr>
            <a:lvl4pPr algn="l">
              <a:defRPr sz="1800" b="0">
                <a:solidFill>
                  <a:srgbClr val="005CC5"/>
                </a:solidFill>
                <a:latin typeface="Arial"/>
                <a:ea typeface="Arial"/>
                <a:cs typeface="Arial"/>
              </a:defRPr>
            </a:lvl4pPr>
            <a:lvl5pPr algn="l">
              <a:defRPr sz="1800" b="0">
                <a:solidFill>
                  <a:srgbClr val="005CC5"/>
                </a:solidFill>
                <a:latin typeface="Arial"/>
                <a:ea typeface="Arial"/>
                <a:cs typeface="Arial"/>
              </a:defRPr>
            </a:lvl5pPr>
            <a:lvl6pPr algn="l">
              <a:defRPr sz="1800" b="0">
                <a:solidFill>
                  <a:srgbClr val="005CC5"/>
                </a:solidFill>
                <a:latin typeface="Arial"/>
                <a:ea typeface="Arial"/>
                <a:cs typeface="Arial"/>
              </a:defRPr>
            </a:lvl6pPr>
            <a:lvl7pPr algn="l">
              <a:defRPr sz="1800" b="0">
                <a:solidFill>
                  <a:srgbClr val="005CC5"/>
                </a:solidFill>
                <a:latin typeface="Arial"/>
                <a:ea typeface="Arial"/>
                <a:cs typeface="Arial"/>
              </a:defRPr>
            </a:lvl7pPr>
            <a:lvl8pPr algn="l">
              <a:defRPr sz="1800" b="0">
                <a:solidFill>
                  <a:srgbClr val="005CC5"/>
                </a:solidFill>
                <a:latin typeface="Arial"/>
                <a:ea typeface="Arial"/>
                <a:cs typeface="Arial"/>
              </a:defRPr>
            </a:lvl8pPr>
            <a:lvl9pPr algn="l">
              <a:defRPr sz="1800" b="0">
                <a:solidFill>
                  <a:srgbClr val="005CC5"/>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005CC5"/>
                </a:solidFill>
                <a:latin typeface="Arial"/>
                <a:ea typeface="Arial"/>
                <a:cs typeface="Arial"/>
              </a:defRPr>
            </a:pPr>
            <a:r>
              <a:rPr kumimoji="0" sz="1800" b="0" i="0" u="none" strike="noStrike" kern="1200" cap="none" spc="0" normalizeH="0" baseline="0" noProof="0">
                <a:ln>
                  <a:noFill/>
                </a:ln>
                <a:solidFill>
                  <a:srgbClr val="005CC5"/>
                </a:solidFill>
                <a:effectLst/>
                <a:uLnTx/>
                <a:uFillTx/>
                <a:latin typeface="Arial"/>
                <a:ea typeface="Arial"/>
                <a:cs typeface="Arial"/>
              </a:rPr>
              <a:t>23 / 556 patients</a:t>
            </a:r>
          </a:p>
        </p:txBody>
      </p:sp>
      <p:sp>
        <p:nvSpPr>
          <p:cNvPr id="6" name="IVUS strategy">
            <a:extLst>
              <a:ext uri="{FF2B5EF4-FFF2-40B4-BE49-F238E27FC236}">
                <a16:creationId xmlns:a16="http://schemas.microsoft.com/office/drawing/2014/main" id="{097AE098-4C59-491B-883E-7449FC921864}"/>
              </a:ext>
            </a:extLst>
          </p:cNvPr>
          <p:cNvSpPr>
            <a:spLocks noGrp="1"/>
          </p:cNvSpPr>
          <p:nvPr/>
        </p:nvSpPr>
        <p:spPr>
          <a:xfrm>
            <a:off x="3543300" y="1411385"/>
            <a:ext cx="3095625" cy="342900"/>
          </a:xfrm>
          <a:prstGeom prst="rect">
            <a:avLst/>
          </a:prstGeom>
          <a:noFill/>
          <a:ln w="0">
            <a:noFill/>
            <a:prstDash val="solid"/>
          </a:ln>
        </p:spPr>
        <p:txBody>
          <a:bodyPr lIns="0" tIns="0" rIns="0" bIns="0"/>
          <a:lstStyle>
            <a:defPPr algn="l">
              <a:defRPr sz="1875" b="1">
                <a:solidFill>
                  <a:srgbClr val="FF3554"/>
                </a:solidFill>
                <a:latin typeface="Arial"/>
                <a:ea typeface="Arial"/>
                <a:cs typeface="Arial"/>
              </a:defRPr>
            </a:defPPr>
            <a:lvl1pPr algn="l">
              <a:defRPr sz="1875" b="1">
                <a:solidFill>
                  <a:srgbClr val="FF3554"/>
                </a:solidFill>
                <a:latin typeface="Arial"/>
                <a:ea typeface="Arial"/>
                <a:cs typeface="Arial"/>
              </a:defRPr>
            </a:lvl1pPr>
            <a:lvl2pPr algn="l">
              <a:defRPr sz="1875" b="1">
                <a:solidFill>
                  <a:srgbClr val="FF3554"/>
                </a:solidFill>
                <a:latin typeface="Arial"/>
                <a:ea typeface="Arial"/>
                <a:cs typeface="Arial"/>
              </a:defRPr>
            </a:lvl2pPr>
            <a:lvl3pPr algn="l">
              <a:defRPr sz="1875" b="1">
                <a:solidFill>
                  <a:srgbClr val="FF3554"/>
                </a:solidFill>
                <a:latin typeface="Arial"/>
                <a:ea typeface="Arial"/>
                <a:cs typeface="Arial"/>
              </a:defRPr>
            </a:lvl3pPr>
            <a:lvl4pPr algn="l">
              <a:defRPr sz="1875" b="1">
                <a:solidFill>
                  <a:srgbClr val="FF3554"/>
                </a:solidFill>
                <a:latin typeface="Arial"/>
                <a:ea typeface="Arial"/>
                <a:cs typeface="Arial"/>
              </a:defRPr>
            </a:lvl4pPr>
            <a:lvl5pPr algn="l">
              <a:defRPr sz="1875" b="1">
                <a:solidFill>
                  <a:srgbClr val="FF3554"/>
                </a:solidFill>
                <a:latin typeface="Arial"/>
                <a:ea typeface="Arial"/>
                <a:cs typeface="Arial"/>
              </a:defRPr>
            </a:lvl5pPr>
            <a:lvl6pPr algn="l">
              <a:defRPr sz="1875" b="1">
                <a:solidFill>
                  <a:srgbClr val="FF3554"/>
                </a:solidFill>
                <a:latin typeface="Arial"/>
                <a:ea typeface="Arial"/>
                <a:cs typeface="Arial"/>
              </a:defRPr>
            </a:lvl6pPr>
            <a:lvl7pPr algn="l">
              <a:defRPr sz="1875" b="1">
                <a:solidFill>
                  <a:srgbClr val="FF3554"/>
                </a:solidFill>
                <a:latin typeface="Arial"/>
                <a:ea typeface="Arial"/>
                <a:cs typeface="Arial"/>
              </a:defRPr>
            </a:lvl7pPr>
            <a:lvl8pPr algn="l">
              <a:defRPr sz="1875" b="1">
                <a:solidFill>
                  <a:srgbClr val="FF3554"/>
                </a:solidFill>
                <a:latin typeface="Arial"/>
                <a:ea typeface="Arial"/>
                <a:cs typeface="Arial"/>
              </a:defRPr>
            </a:lvl8pPr>
            <a:lvl9pPr algn="l">
              <a:defRPr sz="1875" b="1">
                <a:solidFill>
                  <a:srgbClr val="FF3554"/>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FF3554"/>
                </a:solidFill>
                <a:latin typeface="Arial"/>
                <a:ea typeface="Arial"/>
                <a:cs typeface="Arial"/>
              </a:defRPr>
            </a:pPr>
            <a:r>
              <a:rPr kumimoji="0" sz="1875" b="1" i="0" u="none" strike="noStrike" kern="1200" cap="none" spc="0" normalizeH="0" baseline="0" noProof="0">
                <a:ln>
                  <a:noFill/>
                </a:ln>
                <a:solidFill>
                  <a:srgbClr val="FF3554"/>
                </a:solidFill>
                <a:effectLst/>
                <a:uLnTx/>
                <a:uFillTx/>
                <a:latin typeface="Arial"/>
                <a:ea typeface="Arial"/>
                <a:cs typeface="Arial"/>
              </a:rPr>
              <a:t>IVUS-guided PCI</a:t>
            </a:r>
          </a:p>
        </p:txBody>
      </p:sp>
      <p:sp>
        <p:nvSpPr>
          <p:cNvPr id="7" name="IVUS event rate">
            <a:extLst>
              <a:ext uri="{FF2B5EF4-FFF2-40B4-BE49-F238E27FC236}">
                <a16:creationId xmlns:a16="http://schemas.microsoft.com/office/drawing/2014/main" id="{85DCC401-FAA6-4FA8-AC2B-54DD5A1D876A}"/>
              </a:ext>
            </a:extLst>
          </p:cNvPr>
          <p:cNvSpPr>
            <a:spLocks noGrp="1"/>
          </p:cNvSpPr>
          <p:nvPr/>
        </p:nvSpPr>
        <p:spPr>
          <a:xfrm>
            <a:off x="3514725" y="1773335"/>
            <a:ext cx="3048000" cy="723900"/>
          </a:xfrm>
          <a:prstGeom prst="rect">
            <a:avLst/>
          </a:prstGeom>
          <a:noFill/>
          <a:ln w="0">
            <a:noFill/>
            <a:prstDash val="solid"/>
          </a:ln>
        </p:spPr>
        <p:txBody>
          <a:bodyPr lIns="0" tIns="0" rIns="0" bIns="0"/>
          <a:lstStyle>
            <a:defPPr algn="l">
              <a:defRPr sz="4800" b="1">
                <a:solidFill>
                  <a:srgbClr val="FF3554"/>
                </a:solidFill>
                <a:latin typeface="Arial"/>
                <a:ea typeface="Arial"/>
                <a:cs typeface="Arial"/>
              </a:defRPr>
            </a:defPPr>
            <a:lvl1pPr algn="l">
              <a:defRPr sz="4800" b="1">
                <a:solidFill>
                  <a:srgbClr val="FF3554"/>
                </a:solidFill>
                <a:latin typeface="Arial"/>
                <a:ea typeface="Arial"/>
                <a:cs typeface="Arial"/>
              </a:defRPr>
            </a:lvl1pPr>
            <a:lvl2pPr algn="l">
              <a:defRPr sz="4800" b="1">
                <a:solidFill>
                  <a:srgbClr val="FF3554"/>
                </a:solidFill>
                <a:latin typeface="Arial"/>
                <a:ea typeface="Arial"/>
                <a:cs typeface="Arial"/>
              </a:defRPr>
            </a:lvl2pPr>
            <a:lvl3pPr algn="l">
              <a:defRPr sz="4800" b="1">
                <a:solidFill>
                  <a:srgbClr val="FF3554"/>
                </a:solidFill>
                <a:latin typeface="Arial"/>
                <a:ea typeface="Arial"/>
                <a:cs typeface="Arial"/>
              </a:defRPr>
            </a:lvl3pPr>
            <a:lvl4pPr algn="l">
              <a:defRPr sz="4800" b="1">
                <a:solidFill>
                  <a:srgbClr val="FF3554"/>
                </a:solidFill>
                <a:latin typeface="Arial"/>
                <a:ea typeface="Arial"/>
                <a:cs typeface="Arial"/>
              </a:defRPr>
            </a:lvl4pPr>
            <a:lvl5pPr algn="l">
              <a:defRPr sz="4800" b="1">
                <a:solidFill>
                  <a:srgbClr val="FF3554"/>
                </a:solidFill>
                <a:latin typeface="Arial"/>
                <a:ea typeface="Arial"/>
                <a:cs typeface="Arial"/>
              </a:defRPr>
            </a:lvl5pPr>
            <a:lvl6pPr algn="l">
              <a:defRPr sz="4800" b="1">
                <a:solidFill>
                  <a:srgbClr val="FF3554"/>
                </a:solidFill>
                <a:latin typeface="Arial"/>
                <a:ea typeface="Arial"/>
                <a:cs typeface="Arial"/>
              </a:defRPr>
            </a:lvl6pPr>
            <a:lvl7pPr algn="l">
              <a:defRPr sz="4800" b="1">
                <a:solidFill>
                  <a:srgbClr val="FF3554"/>
                </a:solidFill>
                <a:latin typeface="Arial"/>
                <a:ea typeface="Arial"/>
                <a:cs typeface="Arial"/>
              </a:defRPr>
            </a:lvl7pPr>
            <a:lvl8pPr algn="l">
              <a:defRPr sz="4800" b="1">
                <a:solidFill>
                  <a:srgbClr val="FF3554"/>
                </a:solidFill>
                <a:latin typeface="Arial"/>
                <a:ea typeface="Arial"/>
                <a:cs typeface="Arial"/>
              </a:defRPr>
            </a:lvl8pPr>
            <a:lvl9pPr algn="l">
              <a:defRPr sz="4800" b="1">
                <a:solidFill>
                  <a:srgbClr val="FF3554"/>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4800" b="1">
                <a:solidFill>
                  <a:srgbClr val="FF3554"/>
                </a:solidFill>
                <a:latin typeface="Arial"/>
                <a:ea typeface="Arial"/>
                <a:cs typeface="Arial"/>
              </a:defRPr>
            </a:pPr>
            <a:r>
              <a:rPr kumimoji="0" sz="4800" b="1" i="0" u="none" strike="noStrike" kern="1200" cap="none" spc="0" normalizeH="0" baseline="0" noProof="0">
                <a:ln>
                  <a:noFill/>
                </a:ln>
                <a:solidFill>
                  <a:srgbClr val="FF3554"/>
                </a:solidFill>
                <a:effectLst/>
                <a:uLnTx/>
                <a:uFillTx/>
                <a:latin typeface="Arial"/>
                <a:ea typeface="Arial"/>
                <a:cs typeface="Arial"/>
              </a:rPr>
              <a:t>4.6%</a:t>
            </a:r>
          </a:p>
        </p:txBody>
      </p:sp>
      <p:sp>
        <p:nvSpPr>
          <p:cNvPr id="8" name="IVUS event count">
            <a:extLst>
              <a:ext uri="{FF2B5EF4-FFF2-40B4-BE49-F238E27FC236}">
                <a16:creationId xmlns:a16="http://schemas.microsoft.com/office/drawing/2014/main" id="{D1C0E710-407D-4E92-83FD-4D9DBCCE1254}"/>
              </a:ext>
            </a:extLst>
          </p:cNvPr>
          <p:cNvSpPr>
            <a:spLocks noGrp="1"/>
          </p:cNvSpPr>
          <p:nvPr/>
        </p:nvSpPr>
        <p:spPr>
          <a:xfrm>
            <a:off x="3562350" y="2554385"/>
            <a:ext cx="3095625" cy="295275"/>
          </a:xfrm>
          <a:prstGeom prst="rect">
            <a:avLst/>
          </a:prstGeom>
          <a:noFill/>
          <a:ln w="0">
            <a:noFill/>
            <a:prstDash val="solid"/>
          </a:ln>
        </p:spPr>
        <p:txBody>
          <a:bodyPr lIns="0" tIns="0" rIns="0" bIns="0"/>
          <a:lstStyle>
            <a:defPPr algn="l">
              <a:defRPr sz="1800" b="0">
                <a:solidFill>
                  <a:srgbClr val="FF3554"/>
                </a:solidFill>
                <a:latin typeface="Arial"/>
                <a:ea typeface="Arial"/>
                <a:cs typeface="Arial"/>
              </a:defRPr>
            </a:defPPr>
            <a:lvl1pPr algn="l">
              <a:defRPr sz="1800" b="0">
                <a:solidFill>
                  <a:srgbClr val="FF3554"/>
                </a:solidFill>
                <a:latin typeface="Arial"/>
                <a:ea typeface="Arial"/>
                <a:cs typeface="Arial"/>
              </a:defRPr>
            </a:lvl1pPr>
            <a:lvl2pPr algn="l">
              <a:defRPr sz="1800" b="0">
                <a:solidFill>
                  <a:srgbClr val="FF3554"/>
                </a:solidFill>
                <a:latin typeface="Arial"/>
                <a:ea typeface="Arial"/>
                <a:cs typeface="Arial"/>
              </a:defRPr>
            </a:lvl2pPr>
            <a:lvl3pPr algn="l">
              <a:defRPr sz="1800" b="0">
                <a:solidFill>
                  <a:srgbClr val="FF3554"/>
                </a:solidFill>
                <a:latin typeface="Arial"/>
                <a:ea typeface="Arial"/>
                <a:cs typeface="Arial"/>
              </a:defRPr>
            </a:lvl3pPr>
            <a:lvl4pPr algn="l">
              <a:defRPr sz="1800" b="0">
                <a:solidFill>
                  <a:srgbClr val="FF3554"/>
                </a:solidFill>
                <a:latin typeface="Arial"/>
                <a:ea typeface="Arial"/>
                <a:cs typeface="Arial"/>
              </a:defRPr>
            </a:lvl4pPr>
            <a:lvl5pPr algn="l">
              <a:defRPr sz="1800" b="0">
                <a:solidFill>
                  <a:srgbClr val="FF3554"/>
                </a:solidFill>
                <a:latin typeface="Arial"/>
                <a:ea typeface="Arial"/>
                <a:cs typeface="Arial"/>
              </a:defRPr>
            </a:lvl5pPr>
            <a:lvl6pPr algn="l">
              <a:defRPr sz="1800" b="0">
                <a:solidFill>
                  <a:srgbClr val="FF3554"/>
                </a:solidFill>
                <a:latin typeface="Arial"/>
                <a:ea typeface="Arial"/>
                <a:cs typeface="Arial"/>
              </a:defRPr>
            </a:lvl6pPr>
            <a:lvl7pPr algn="l">
              <a:defRPr sz="1800" b="0">
                <a:solidFill>
                  <a:srgbClr val="FF3554"/>
                </a:solidFill>
                <a:latin typeface="Arial"/>
                <a:ea typeface="Arial"/>
                <a:cs typeface="Arial"/>
              </a:defRPr>
            </a:lvl7pPr>
            <a:lvl8pPr algn="l">
              <a:defRPr sz="1800" b="0">
                <a:solidFill>
                  <a:srgbClr val="FF3554"/>
                </a:solidFill>
                <a:latin typeface="Arial"/>
                <a:ea typeface="Arial"/>
                <a:cs typeface="Arial"/>
              </a:defRPr>
            </a:lvl8pPr>
            <a:lvl9pPr algn="l">
              <a:defRPr sz="1800" b="0">
                <a:solidFill>
                  <a:srgbClr val="FF3554"/>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0">
                <a:solidFill>
                  <a:srgbClr val="FF3554"/>
                </a:solidFill>
                <a:latin typeface="Arial"/>
                <a:ea typeface="Arial"/>
                <a:cs typeface="Arial"/>
              </a:defRPr>
            </a:pPr>
            <a:r>
              <a:rPr kumimoji="0" sz="1800" b="0" i="0" u="none" strike="noStrike" kern="1200" cap="none" spc="0" normalizeH="0" baseline="0" noProof="0">
                <a:ln>
                  <a:noFill/>
                </a:ln>
                <a:solidFill>
                  <a:srgbClr val="FF3554"/>
                </a:solidFill>
                <a:effectLst/>
                <a:uLnTx/>
                <a:uFillTx/>
                <a:latin typeface="Arial"/>
                <a:ea typeface="Arial"/>
                <a:cs typeface="Arial"/>
              </a:rPr>
              <a:t>25 / 549 patients</a:t>
            </a:r>
          </a:p>
        </p:txBody>
      </p:sp>
      <p:sp>
        <p:nvSpPr>
          <p:cNvPr id="9" name="Top divider">
            <a:extLst>
              <a:ext uri="{FF2B5EF4-FFF2-40B4-BE49-F238E27FC236}">
                <a16:creationId xmlns:a16="http://schemas.microsoft.com/office/drawing/2014/main" id="{009B0140-6598-4B37-8DED-E7DEE6F2A790}"/>
              </a:ext>
            </a:extLst>
          </p:cNvPr>
          <p:cNvSpPr>
            <a:spLocks noGrp="1"/>
          </p:cNvSpPr>
          <p:nvPr/>
        </p:nvSpPr>
        <p:spPr>
          <a:xfrm>
            <a:off x="0" y="-179290"/>
            <a:ext cx="12192000" cy="6858000"/>
          </a:xfrm>
          <a:custGeom>
            <a:avLst/>
            <a:gdLst/>
            <a:ahLst/>
            <a:cxnLst/>
            <a:rect l="0" t="0" r="0" b="0"/>
            <a:pathLst>
              <a:path w="12192000" h="6858000">
                <a:moveTo>
                  <a:pt x="6838950" y="1600200"/>
                </a:moveTo>
                <a:lnTo>
                  <a:pt x="6838950" y="3019425"/>
                </a:lnTo>
              </a:path>
            </a:pathLst>
          </a:custGeom>
          <a:noFill/>
          <a:ln w="9525">
            <a:solidFill>
              <a:srgbClr val="DCE4EA"/>
            </a:solidFill>
            <a:prstDash val="solid"/>
          </a:ln>
        </p:spPr>
      </p:sp>
      <p:sp>
        <p:nvSpPr>
          <p:cNvPr id="10" name="ITT difference heading">
            <a:extLst>
              <a:ext uri="{FF2B5EF4-FFF2-40B4-BE49-F238E27FC236}">
                <a16:creationId xmlns:a16="http://schemas.microsoft.com/office/drawing/2014/main" id="{758C613B-A8EC-4FD3-8C31-9ACCB9623E21}"/>
              </a:ext>
            </a:extLst>
          </p:cNvPr>
          <p:cNvSpPr>
            <a:spLocks noGrp="1"/>
          </p:cNvSpPr>
          <p:nvPr/>
        </p:nvSpPr>
        <p:spPr>
          <a:xfrm>
            <a:off x="7229475" y="1392335"/>
            <a:ext cx="4619625" cy="276225"/>
          </a:xfrm>
          <a:prstGeom prst="rect">
            <a:avLst/>
          </a:prstGeom>
          <a:noFill/>
          <a:ln w="0">
            <a:noFill/>
            <a:prstDash val="solid"/>
          </a:ln>
        </p:spPr>
        <p:txBody>
          <a:bodyPr lIns="0" tIns="0" rIns="0" bIns="0"/>
          <a:lstStyle>
            <a:defPPr algn="l">
              <a:defRPr sz="1575" b="1">
                <a:solidFill>
                  <a:srgbClr val="597183"/>
                </a:solidFill>
                <a:latin typeface="Arial"/>
                <a:ea typeface="Arial"/>
                <a:cs typeface="Arial"/>
              </a:defRPr>
            </a:defPPr>
            <a:lvl1pPr algn="l">
              <a:defRPr sz="1575" b="1">
                <a:solidFill>
                  <a:srgbClr val="597183"/>
                </a:solidFill>
                <a:latin typeface="Arial"/>
                <a:ea typeface="Arial"/>
                <a:cs typeface="Arial"/>
              </a:defRPr>
            </a:lvl1pPr>
            <a:lvl2pPr algn="l">
              <a:defRPr sz="1575" b="1">
                <a:solidFill>
                  <a:srgbClr val="597183"/>
                </a:solidFill>
                <a:latin typeface="Arial"/>
                <a:ea typeface="Arial"/>
                <a:cs typeface="Arial"/>
              </a:defRPr>
            </a:lvl2pPr>
            <a:lvl3pPr algn="l">
              <a:defRPr sz="1575" b="1">
                <a:solidFill>
                  <a:srgbClr val="597183"/>
                </a:solidFill>
                <a:latin typeface="Arial"/>
                <a:ea typeface="Arial"/>
                <a:cs typeface="Arial"/>
              </a:defRPr>
            </a:lvl3pPr>
            <a:lvl4pPr algn="l">
              <a:defRPr sz="1575" b="1">
                <a:solidFill>
                  <a:srgbClr val="597183"/>
                </a:solidFill>
                <a:latin typeface="Arial"/>
                <a:ea typeface="Arial"/>
                <a:cs typeface="Arial"/>
              </a:defRPr>
            </a:lvl4pPr>
            <a:lvl5pPr algn="l">
              <a:defRPr sz="1575" b="1">
                <a:solidFill>
                  <a:srgbClr val="597183"/>
                </a:solidFill>
                <a:latin typeface="Arial"/>
                <a:ea typeface="Arial"/>
                <a:cs typeface="Arial"/>
              </a:defRPr>
            </a:lvl5pPr>
            <a:lvl6pPr algn="l">
              <a:defRPr sz="1575" b="1">
                <a:solidFill>
                  <a:srgbClr val="597183"/>
                </a:solidFill>
                <a:latin typeface="Arial"/>
                <a:ea typeface="Arial"/>
                <a:cs typeface="Arial"/>
              </a:defRPr>
            </a:lvl6pPr>
            <a:lvl7pPr algn="l">
              <a:defRPr sz="1575" b="1">
                <a:solidFill>
                  <a:srgbClr val="597183"/>
                </a:solidFill>
                <a:latin typeface="Arial"/>
                <a:ea typeface="Arial"/>
                <a:cs typeface="Arial"/>
              </a:defRPr>
            </a:lvl7pPr>
            <a:lvl8pPr algn="l">
              <a:defRPr sz="1575" b="1">
                <a:solidFill>
                  <a:srgbClr val="597183"/>
                </a:solidFill>
                <a:latin typeface="Arial"/>
                <a:ea typeface="Arial"/>
                <a:cs typeface="Arial"/>
              </a:defRPr>
            </a:lvl8pPr>
            <a:lvl9pPr algn="l">
              <a:defRPr sz="1575" b="1">
                <a:solidFill>
                  <a:srgbClr val="5971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575" b="1">
                <a:solidFill>
                  <a:srgbClr val="597183"/>
                </a:solidFill>
                <a:latin typeface="Arial"/>
                <a:ea typeface="Arial"/>
                <a:cs typeface="Arial"/>
              </a:defRPr>
            </a:pPr>
            <a:r>
              <a:rPr kumimoji="0" sz="1575" b="1" i="0" u="none" strike="noStrike" kern="1200" cap="none" spc="0" normalizeH="0" baseline="0" noProof="0">
                <a:ln>
                  <a:noFill/>
                </a:ln>
                <a:solidFill>
                  <a:srgbClr val="597183"/>
                </a:solidFill>
                <a:effectLst/>
                <a:uLnTx/>
                <a:uFillTx/>
                <a:latin typeface="Arial"/>
                <a:ea typeface="Arial"/>
                <a:cs typeface="Arial"/>
              </a:rPr>
              <a:t>Risk difference (CT − IVUS), primary ITT</a:t>
            </a:r>
          </a:p>
        </p:txBody>
      </p:sp>
      <p:sp>
        <p:nvSpPr>
          <p:cNvPr id="11" name="ITT difference">
            <a:extLst>
              <a:ext uri="{FF2B5EF4-FFF2-40B4-BE49-F238E27FC236}">
                <a16:creationId xmlns:a16="http://schemas.microsoft.com/office/drawing/2014/main" id="{59CCB508-6B39-4F91-A6AC-34897FE42FA1}"/>
              </a:ext>
            </a:extLst>
          </p:cNvPr>
          <p:cNvSpPr>
            <a:spLocks noGrp="1"/>
          </p:cNvSpPr>
          <p:nvPr/>
        </p:nvSpPr>
        <p:spPr>
          <a:xfrm>
            <a:off x="7191375" y="1763810"/>
            <a:ext cx="4648200" cy="504825"/>
          </a:xfrm>
          <a:prstGeom prst="rect">
            <a:avLst/>
          </a:prstGeom>
          <a:noFill/>
          <a:ln w="0">
            <a:noFill/>
            <a:prstDash val="solid"/>
          </a:ln>
        </p:spPr>
        <p:txBody>
          <a:bodyPr lIns="0" tIns="0" rIns="0" bIns="0"/>
          <a:lstStyle>
            <a:defPPr algn="l">
              <a:defRPr sz="2775" b="1">
                <a:solidFill>
                  <a:srgbClr val="052A42"/>
                </a:solidFill>
                <a:latin typeface="Arial"/>
                <a:ea typeface="Arial"/>
                <a:cs typeface="Arial"/>
              </a:defRPr>
            </a:defPPr>
            <a:lvl1pPr algn="l">
              <a:defRPr sz="2775" b="1">
                <a:solidFill>
                  <a:srgbClr val="052A42"/>
                </a:solidFill>
                <a:latin typeface="Arial"/>
                <a:ea typeface="Arial"/>
                <a:cs typeface="Arial"/>
              </a:defRPr>
            </a:lvl1pPr>
            <a:lvl2pPr algn="l">
              <a:defRPr sz="2775" b="1">
                <a:solidFill>
                  <a:srgbClr val="052A42"/>
                </a:solidFill>
                <a:latin typeface="Arial"/>
                <a:ea typeface="Arial"/>
                <a:cs typeface="Arial"/>
              </a:defRPr>
            </a:lvl2pPr>
            <a:lvl3pPr algn="l">
              <a:defRPr sz="2775" b="1">
                <a:solidFill>
                  <a:srgbClr val="052A42"/>
                </a:solidFill>
                <a:latin typeface="Arial"/>
                <a:ea typeface="Arial"/>
                <a:cs typeface="Arial"/>
              </a:defRPr>
            </a:lvl3pPr>
            <a:lvl4pPr algn="l">
              <a:defRPr sz="2775" b="1">
                <a:solidFill>
                  <a:srgbClr val="052A42"/>
                </a:solidFill>
                <a:latin typeface="Arial"/>
                <a:ea typeface="Arial"/>
                <a:cs typeface="Arial"/>
              </a:defRPr>
            </a:lvl4pPr>
            <a:lvl5pPr algn="l">
              <a:defRPr sz="2775" b="1">
                <a:solidFill>
                  <a:srgbClr val="052A42"/>
                </a:solidFill>
                <a:latin typeface="Arial"/>
                <a:ea typeface="Arial"/>
                <a:cs typeface="Arial"/>
              </a:defRPr>
            </a:lvl5pPr>
            <a:lvl6pPr algn="l">
              <a:defRPr sz="2775" b="1">
                <a:solidFill>
                  <a:srgbClr val="052A42"/>
                </a:solidFill>
                <a:latin typeface="Arial"/>
                <a:ea typeface="Arial"/>
                <a:cs typeface="Arial"/>
              </a:defRPr>
            </a:lvl6pPr>
            <a:lvl7pPr algn="l">
              <a:defRPr sz="2775" b="1">
                <a:solidFill>
                  <a:srgbClr val="052A42"/>
                </a:solidFill>
                <a:latin typeface="Arial"/>
                <a:ea typeface="Arial"/>
                <a:cs typeface="Arial"/>
              </a:defRPr>
            </a:lvl7pPr>
            <a:lvl8pPr algn="l">
              <a:defRPr sz="2775" b="1">
                <a:solidFill>
                  <a:srgbClr val="052A42"/>
                </a:solidFill>
                <a:latin typeface="Arial"/>
                <a:ea typeface="Arial"/>
                <a:cs typeface="Arial"/>
              </a:defRPr>
            </a:lvl8pPr>
            <a:lvl9pPr algn="l">
              <a:defRPr sz="277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775" b="1">
                <a:solidFill>
                  <a:srgbClr val="052A42"/>
                </a:solidFill>
                <a:latin typeface="Arial"/>
                <a:ea typeface="Arial"/>
                <a:cs typeface="Arial"/>
              </a:defRPr>
            </a:pPr>
            <a:r>
              <a:rPr kumimoji="0" sz="2775" b="1" i="0" u="none" strike="noStrike" kern="1200" cap="none" spc="0" normalizeH="0" baseline="0" noProof="0" dirty="0">
                <a:ln>
                  <a:noFill/>
                </a:ln>
                <a:solidFill>
                  <a:srgbClr val="052A42"/>
                </a:solidFill>
                <a:effectLst/>
                <a:uLnTx/>
                <a:uFillTx/>
                <a:latin typeface="Arial"/>
                <a:ea typeface="Arial"/>
                <a:cs typeface="Arial"/>
              </a:rPr>
              <a:t>−0.42 percentage points</a:t>
            </a:r>
          </a:p>
        </p:txBody>
      </p:sp>
      <p:sp>
        <p:nvSpPr>
          <p:cNvPr id="12" name="ITT confidence interval">
            <a:extLst>
              <a:ext uri="{FF2B5EF4-FFF2-40B4-BE49-F238E27FC236}">
                <a16:creationId xmlns:a16="http://schemas.microsoft.com/office/drawing/2014/main" id="{F3088899-5AE6-422A-961E-ACE15E68B8AD}"/>
              </a:ext>
            </a:extLst>
          </p:cNvPr>
          <p:cNvSpPr>
            <a:spLocks noGrp="1"/>
          </p:cNvSpPr>
          <p:nvPr/>
        </p:nvSpPr>
        <p:spPr>
          <a:xfrm>
            <a:off x="7229475" y="2325785"/>
            <a:ext cx="4524375" cy="314325"/>
          </a:xfrm>
          <a:prstGeom prst="rect">
            <a:avLst/>
          </a:prstGeom>
          <a:noFill/>
          <a:ln w="0">
            <a:noFill/>
            <a:prstDash val="solid"/>
          </a:ln>
        </p:spPr>
        <p:txBody>
          <a:bodyPr lIns="0" tIns="0" rIns="0" bIns="0"/>
          <a:lstStyle>
            <a:defPPr algn="l">
              <a:defRPr sz="1875" b="0">
                <a:solidFill>
                  <a:srgbClr val="052A42"/>
                </a:solidFill>
                <a:latin typeface="Arial"/>
                <a:ea typeface="Arial"/>
                <a:cs typeface="Arial"/>
              </a:defRPr>
            </a:defPPr>
            <a:lvl1pPr algn="l">
              <a:defRPr sz="1875" b="0">
                <a:solidFill>
                  <a:srgbClr val="052A42"/>
                </a:solidFill>
                <a:latin typeface="Arial"/>
                <a:ea typeface="Arial"/>
                <a:cs typeface="Arial"/>
              </a:defRPr>
            </a:lvl1pPr>
            <a:lvl2pPr algn="l">
              <a:defRPr sz="1875" b="0">
                <a:solidFill>
                  <a:srgbClr val="052A42"/>
                </a:solidFill>
                <a:latin typeface="Arial"/>
                <a:ea typeface="Arial"/>
                <a:cs typeface="Arial"/>
              </a:defRPr>
            </a:lvl2pPr>
            <a:lvl3pPr algn="l">
              <a:defRPr sz="1875" b="0">
                <a:solidFill>
                  <a:srgbClr val="052A42"/>
                </a:solidFill>
                <a:latin typeface="Arial"/>
                <a:ea typeface="Arial"/>
                <a:cs typeface="Arial"/>
              </a:defRPr>
            </a:lvl3pPr>
            <a:lvl4pPr algn="l">
              <a:defRPr sz="1875" b="0">
                <a:solidFill>
                  <a:srgbClr val="052A42"/>
                </a:solidFill>
                <a:latin typeface="Arial"/>
                <a:ea typeface="Arial"/>
                <a:cs typeface="Arial"/>
              </a:defRPr>
            </a:lvl4pPr>
            <a:lvl5pPr algn="l">
              <a:defRPr sz="1875" b="0">
                <a:solidFill>
                  <a:srgbClr val="052A42"/>
                </a:solidFill>
                <a:latin typeface="Arial"/>
                <a:ea typeface="Arial"/>
                <a:cs typeface="Arial"/>
              </a:defRPr>
            </a:lvl5pPr>
            <a:lvl6pPr algn="l">
              <a:defRPr sz="1875" b="0">
                <a:solidFill>
                  <a:srgbClr val="052A42"/>
                </a:solidFill>
                <a:latin typeface="Arial"/>
                <a:ea typeface="Arial"/>
                <a:cs typeface="Arial"/>
              </a:defRPr>
            </a:lvl6pPr>
            <a:lvl7pPr algn="l">
              <a:defRPr sz="1875" b="0">
                <a:solidFill>
                  <a:srgbClr val="052A42"/>
                </a:solidFill>
                <a:latin typeface="Arial"/>
                <a:ea typeface="Arial"/>
                <a:cs typeface="Arial"/>
              </a:defRPr>
            </a:lvl7pPr>
            <a:lvl8pPr algn="l">
              <a:defRPr sz="1875" b="0">
                <a:solidFill>
                  <a:srgbClr val="052A42"/>
                </a:solidFill>
                <a:latin typeface="Arial"/>
                <a:ea typeface="Arial"/>
                <a:cs typeface="Arial"/>
              </a:defRPr>
            </a:lvl8pPr>
            <a:lvl9pPr algn="l">
              <a:defRPr sz="1875"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0">
                <a:solidFill>
                  <a:srgbClr val="052A42"/>
                </a:solidFill>
                <a:latin typeface="Arial"/>
                <a:ea typeface="Arial"/>
                <a:cs typeface="Arial"/>
              </a:defRPr>
            </a:pPr>
            <a:r>
              <a:rPr kumimoji="0" sz="1875" b="0" i="0" u="none" strike="noStrike" kern="1200" cap="none" spc="0" normalizeH="0" baseline="0" noProof="0">
                <a:ln>
                  <a:noFill/>
                </a:ln>
                <a:solidFill>
                  <a:srgbClr val="052A42"/>
                </a:solidFill>
                <a:effectLst/>
                <a:uLnTx/>
                <a:uFillTx/>
                <a:latin typeface="Arial"/>
                <a:ea typeface="Arial"/>
                <a:cs typeface="Arial"/>
              </a:rPr>
              <a:t>95% CI −2.82 to 1.99</a:t>
            </a:r>
          </a:p>
        </p:txBody>
      </p:sp>
      <p:sp>
        <p:nvSpPr>
          <p:cNvPr id="13" name="NI probability">
            <a:extLst>
              <a:ext uri="{FF2B5EF4-FFF2-40B4-BE49-F238E27FC236}">
                <a16:creationId xmlns:a16="http://schemas.microsoft.com/office/drawing/2014/main" id="{4CBB5BFE-54C7-49A5-B172-FC526B1B7E6C}"/>
              </a:ext>
            </a:extLst>
          </p:cNvPr>
          <p:cNvSpPr>
            <a:spLocks noGrp="1"/>
          </p:cNvSpPr>
          <p:nvPr/>
        </p:nvSpPr>
        <p:spPr>
          <a:xfrm>
            <a:off x="7229475" y="2716310"/>
            <a:ext cx="4524375" cy="276225"/>
          </a:xfrm>
          <a:prstGeom prst="rect">
            <a:avLst/>
          </a:prstGeom>
          <a:noFill/>
          <a:ln w="0">
            <a:noFill/>
            <a:prstDash val="solid"/>
          </a:ln>
        </p:spPr>
        <p:txBody>
          <a:bodyPr lIns="0" tIns="0" rIns="0" bIns="0"/>
          <a:lstStyle>
            <a:defPPr algn="l">
              <a:defRPr sz="1725" b="1">
                <a:solidFill>
                  <a:srgbClr val="052A42"/>
                </a:solidFill>
                <a:latin typeface="Arial"/>
                <a:ea typeface="Arial"/>
                <a:cs typeface="Arial"/>
              </a:defRPr>
            </a:defPPr>
            <a:lvl1pPr algn="l">
              <a:defRPr sz="1725" b="1">
                <a:solidFill>
                  <a:srgbClr val="052A42"/>
                </a:solidFill>
                <a:latin typeface="Arial"/>
                <a:ea typeface="Arial"/>
                <a:cs typeface="Arial"/>
              </a:defRPr>
            </a:lvl1pPr>
            <a:lvl2pPr algn="l">
              <a:defRPr sz="1725" b="1">
                <a:solidFill>
                  <a:srgbClr val="052A42"/>
                </a:solidFill>
                <a:latin typeface="Arial"/>
                <a:ea typeface="Arial"/>
                <a:cs typeface="Arial"/>
              </a:defRPr>
            </a:lvl2pPr>
            <a:lvl3pPr algn="l">
              <a:defRPr sz="1725" b="1">
                <a:solidFill>
                  <a:srgbClr val="052A42"/>
                </a:solidFill>
                <a:latin typeface="Arial"/>
                <a:ea typeface="Arial"/>
                <a:cs typeface="Arial"/>
              </a:defRPr>
            </a:lvl3pPr>
            <a:lvl4pPr algn="l">
              <a:defRPr sz="1725" b="1">
                <a:solidFill>
                  <a:srgbClr val="052A42"/>
                </a:solidFill>
                <a:latin typeface="Arial"/>
                <a:ea typeface="Arial"/>
                <a:cs typeface="Arial"/>
              </a:defRPr>
            </a:lvl4pPr>
            <a:lvl5pPr algn="l">
              <a:defRPr sz="1725" b="1">
                <a:solidFill>
                  <a:srgbClr val="052A42"/>
                </a:solidFill>
                <a:latin typeface="Arial"/>
                <a:ea typeface="Arial"/>
                <a:cs typeface="Arial"/>
              </a:defRPr>
            </a:lvl5pPr>
            <a:lvl6pPr algn="l">
              <a:defRPr sz="1725" b="1">
                <a:solidFill>
                  <a:srgbClr val="052A42"/>
                </a:solidFill>
                <a:latin typeface="Arial"/>
                <a:ea typeface="Arial"/>
                <a:cs typeface="Arial"/>
              </a:defRPr>
            </a:lvl6pPr>
            <a:lvl7pPr algn="l">
              <a:defRPr sz="1725" b="1">
                <a:solidFill>
                  <a:srgbClr val="052A42"/>
                </a:solidFill>
                <a:latin typeface="Arial"/>
                <a:ea typeface="Arial"/>
                <a:cs typeface="Arial"/>
              </a:defRPr>
            </a:lvl7pPr>
            <a:lvl8pPr algn="l">
              <a:defRPr sz="1725" b="1">
                <a:solidFill>
                  <a:srgbClr val="052A42"/>
                </a:solidFill>
                <a:latin typeface="Arial"/>
                <a:ea typeface="Arial"/>
                <a:cs typeface="Arial"/>
              </a:defRPr>
            </a:lvl8pPr>
            <a:lvl9pPr algn="l">
              <a:defRPr sz="172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725" b="1">
                <a:solidFill>
                  <a:srgbClr val="052A42"/>
                </a:solidFill>
                <a:latin typeface="Arial"/>
                <a:ea typeface="Arial"/>
                <a:cs typeface="Arial"/>
              </a:defRPr>
            </a:pPr>
            <a:r>
              <a:rPr kumimoji="0" sz="1725" b="1" i="0" u="none" strike="noStrike" kern="1200" cap="none" spc="0" normalizeH="0" baseline="0" noProof="0">
                <a:ln>
                  <a:noFill/>
                </a:ln>
                <a:solidFill>
                  <a:srgbClr val="052A42"/>
                </a:solidFill>
                <a:effectLst/>
                <a:uLnTx/>
                <a:uFillTx/>
                <a:latin typeface="Arial"/>
                <a:ea typeface="Arial"/>
                <a:cs typeface="Arial"/>
              </a:rPr>
              <a:t>P &lt; 0.001 for noninferiority</a:t>
            </a:r>
          </a:p>
        </p:txBody>
      </p:sp>
      <p:sp>
        <p:nvSpPr>
          <p:cNvPr id="14" name="Plot separator">
            <a:extLst>
              <a:ext uri="{FF2B5EF4-FFF2-40B4-BE49-F238E27FC236}">
                <a16:creationId xmlns:a16="http://schemas.microsoft.com/office/drawing/2014/main" id="{5659CA48-E7D6-47DD-84B8-3C975CC37A0F}"/>
              </a:ext>
            </a:extLst>
          </p:cNvPr>
          <p:cNvSpPr>
            <a:spLocks noGrp="1"/>
          </p:cNvSpPr>
          <p:nvPr/>
        </p:nvSpPr>
        <p:spPr>
          <a:xfrm>
            <a:off x="0" y="-179290"/>
            <a:ext cx="12192000" cy="6858000"/>
          </a:xfrm>
          <a:custGeom>
            <a:avLst/>
            <a:gdLst/>
            <a:ahLst/>
            <a:cxnLst/>
            <a:rect l="0" t="0" r="0" b="0"/>
            <a:pathLst>
              <a:path w="12192000" h="6858000">
                <a:moveTo>
                  <a:pt x="400050" y="3343275"/>
                </a:moveTo>
                <a:lnTo>
                  <a:pt x="11782425" y="3343275"/>
                </a:lnTo>
              </a:path>
            </a:pathLst>
          </a:custGeom>
          <a:noFill/>
          <a:ln w="9525">
            <a:solidFill>
              <a:srgbClr val="DCE4EA"/>
            </a:solidFill>
            <a:prstDash val="solid"/>
          </a:ln>
        </p:spPr>
      </p:sp>
      <p:sp>
        <p:nvSpPr>
          <p:cNvPr id="15" name="Beyond noninferiority margin">
            <a:extLst>
              <a:ext uri="{FF2B5EF4-FFF2-40B4-BE49-F238E27FC236}">
                <a16:creationId xmlns:a16="http://schemas.microsoft.com/office/drawing/2014/main" id="{5DB59D6B-689E-4298-BB7B-EAB65BF77199}"/>
              </a:ext>
            </a:extLst>
          </p:cNvPr>
          <p:cNvSpPr>
            <a:spLocks noGrp="1"/>
          </p:cNvSpPr>
          <p:nvPr/>
        </p:nvSpPr>
        <p:spPr>
          <a:xfrm>
            <a:off x="10469166" y="3621185"/>
            <a:ext cx="913209" cy="1857375"/>
          </a:xfrm>
          <a:prstGeom prst="rect">
            <a:avLst/>
          </a:prstGeom>
          <a:solidFill>
            <a:srgbClr val="FFF1F3"/>
          </a:solidFill>
          <a:ln w="0">
            <a:noFill/>
            <a:prstDash val="solid"/>
          </a:ln>
        </p:spPr>
      </p:sp>
      <p:sp>
        <p:nvSpPr>
          <p:cNvPr id="16" name="Zero reference">
            <a:extLst>
              <a:ext uri="{FF2B5EF4-FFF2-40B4-BE49-F238E27FC236}">
                <a16:creationId xmlns:a16="http://schemas.microsoft.com/office/drawing/2014/main" id="{D5955655-3ADE-44CF-B7F2-B7E8E2956E3D}"/>
              </a:ext>
            </a:extLst>
          </p:cNvPr>
          <p:cNvSpPr>
            <a:spLocks noGrp="1"/>
          </p:cNvSpPr>
          <p:nvPr/>
        </p:nvSpPr>
        <p:spPr>
          <a:xfrm>
            <a:off x="0" y="-179290"/>
            <a:ext cx="12192000" cy="6858000"/>
          </a:xfrm>
          <a:custGeom>
            <a:avLst/>
            <a:gdLst/>
            <a:ahLst/>
            <a:cxnLst/>
            <a:rect l="0" t="0" r="0" b="0"/>
            <a:pathLst>
              <a:path w="12192000" h="6858000">
                <a:moveTo>
                  <a:pt x="7729538" y="3829050"/>
                </a:moveTo>
                <a:lnTo>
                  <a:pt x="7729538" y="5657850"/>
                </a:lnTo>
              </a:path>
            </a:pathLst>
          </a:custGeom>
          <a:noFill/>
          <a:ln w="12383">
            <a:solidFill>
              <a:srgbClr val="8095A4"/>
            </a:solidFill>
            <a:prstDash val="solid"/>
          </a:ln>
        </p:spPr>
      </p:sp>
      <p:sp>
        <p:nvSpPr>
          <p:cNvPr id="17" name="Noninferiority margin">
            <a:extLst>
              <a:ext uri="{FF2B5EF4-FFF2-40B4-BE49-F238E27FC236}">
                <a16:creationId xmlns:a16="http://schemas.microsoft.com/office/drawing/2014/main" id="{96D1794F-3B10-4B2C-BFA4-30996FABFDB4}"/>
              </a:ext>
            </a:extLst>
          </p:cNvPr>
          <p:cNvSpPr>
            <a:spLocks noGrp="1"/>
          </p:cNvSpPr>
          <p:nvPr/>
        </p:nvSpPr>
        <p:spPr>
          <a:xfrm>
            <a:off x="0" y="-179290"/>
            <a:ext cx="12192000" cy="6858000"/>
          </a:xfrm>
          <a:custGeom>
            <a:avLst/>
            <a:gdLst/>
            <a:ahLst/>
            <a:cxnLst/>
            <a:rect l="0" t="0" r="0" b="0"/>
            <a:pathLst>
              <a:path w="12192000" h="6858000">
                <a:moveTo>
                  <a:pt x="10469166" y="3829050"/>
                </a:moveTo>
                <a:lnTo>
                  <a:pt x="10469166" y="5657850"/>
                </a:lnTo>
              </a:path>
            </a:pathLst>
          </a:custGeom>
          <a:noFill/>
          <a:ln w="19050">
            <a:solidFill>
              <a:srgbClr val="FF3554"/>
            </a:solidFill>
            <a:prstDash val="dash"/>
          </a:ln>
        </p:spPr>
      </p:sp>
      <p:sp>
        <p:nvSpPr>
          <p:cNvPr id="18" name="Margin label">
            <a:extLst>
              <a:ext uri="{FF2B5EF4-FFF2-40B4-BE49-F238E27FC236}">
                <a16:creationId xmlns:a16="http://schemas.microsoft.com/office/drawing/2014/main" id="{3D029C92-AD70-4F6E-9D17-197FB318E8F3}"/>
              </a:ext>
            </a:extLst>
          </p:cNvPr>
          <p:cNvSpPr>
            <a:spLocks noGrp="1"/>
          </p:cNvSpPr>
          <p:nvPr/>
        </p:nvSpPr>
        <p:spPr>
          <a:xfrm>
            <a:off x="9526191" y="3316385"/>
            <a:ext cx="2047875" cy="276225"/>
          </a:xfrm>
          <a:prstGeom prst="rect">
            <a:avLst/>
          </a:prstGeom>
          <a:noFill/>
          <a:ln w="0">
            <a:noFill/>
            <a:prstDash val="solid"/>
          </a:ln>
        </p:spPr>
        <p:txBody>
          <a:bodyPr lIns="0" tIns="0" rIns="0" bIns="0"/>
          <a:lstStyle>
            <a:defPPr algn="ctr">
              <a:defRPr sz="1500" b="1">
                <a:solidFill>
                  <a:srgbClr val="FF3554"/>
                </a:solidFill>
                <a:latin typeface="Arial"/>
                <a:ea typeface="Arial"/>
                <a:cs typeface="Arial"/>
              </a:defRPr>
            </a:defPPr>
            <a:lvl1pPr algn="ctr">
              <a:defRPr sz="1500" b="1">
                <a:solidFill>
                  <a:srgbClr val="FF3554"/>
                </a:solidFill>
                <a:latin typeface="Arial"/>
                <a:ea typeface="Arial"/>
                <a:cs typeface="Arial"/>
              </a:defRPr>
            </a:lvl1pPr>
            <a:lvl2pPr algn="ctr">
              <a:defRPr sz="1500" b="1">
                <a:solidFill>
                  <a:srgbClr val="FF3554"/>
                </a:solidFill>
                <a:latin typeface="Arial"/>
                <a:ea typeface="Arial"/>
                <a:cs typeface="Arial"/>
              </a:defRPr>
            </a:lvl2pPr>
            <a:lvl3pPr algn="ctr">
              <a:defRPr sz="1500" b="1">
                <a:solidFill>
                  <a:srgbClr val="FF3554"/>
                </a:solidFill>
                <a:latin typeface="Arial"/>
                <a:ea typeface="Arial"/>
                <a:cs typeface="Arial"/>
              </a:defRPr>
            </a:lvl3pPr>
            <a:lvl4pPr algn="ctr">
              <a:defRPr sz="1500" b="1">
                <a:solidFill>
                  <a:srgbClr val="FF3554"/>
                </a:solidFill>
                <a:latin typeface="Arial"/>
                <a:ea typeface="Arial"/>
                <a:cs typeface="Arial"/>
              </a:defRPr>
            </a:lvl4pPr>
            <a:lvl5pPr algn="ctr">
              <a:defRPr sz="1500" b="1">
                <a:solidFill>
                  <a:srgbClr val="FF3554"/>
                </a:solidFill>
                <a:latin typeface="Arial"/>
                <a:ea typeface="Arial"/>
                <a:cs typeface="Arial"/>
              </a:defRPr>
            </a:lvl5pPr>
            <a:lvl6pPr algn="ctr">
              <a:defRPr sz="1500" b="1">
                <a:solidFill>
                  <a:srgbClr val="FF3554"/>
                </a:solidFill>
                <a:latin typeface="Arial"/>
                <a:ea typeface="Arial"/>
                <a:cs typeface="Arial"/>
              </a:defRPr>
            </a:lvl6pPr>
            <a:lvl7pPr algn="ctr">
              <a:defRPr sz="1500" b="1">
                <a:solidFill>
                  <a:srgbClr val="FF3554"/>
                </a:solidFill>
                <a:latin typeface="Arial"/>
                <a:ea typeface="Arial"/>
                <a:cs typeface="Arial"/>
              </a:defRPr>
            </a:lvl7pPr>
            <a:lvl8pPr algn="ctr">
              <a:defRPr sz="1500" b="1">
                <a:solidFill>
                  <a:srgbClr val="FF3554"/>
                </a:solidFill>
                <a:latin typeface="Arial"/>
                <a:ea typeface="Arial"/>
                <a:cs typeface="Arial"/>
              </a:defRPr>
            </a:lvl8pPr>
            <a:lvl9pPr algn="ctr">
              <a:defRPr sz="1500" b="1">
                <a:solidFill>
                  <a:srgbClr val="FF355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500" b="1">
                <a:solidFill>
                  <a:srgbClr val="FF3554"/>
                </a:solidFill>
                <a:latin typeface="Arial"/>
                <a:ea typeface="Arial"/>
                <a:cs typeface="Arial"/>
              </a:defRPr>
            </a:pPr>
            <a:r>
              <a:rPr kumimoji="0" sz="1500" b="1" i="0" u="none" strike="noStrike" kern="1200" cap="none" spc="0" normalizeH="0" baseline="0" noProof="0" dirty="0">
                <a:ln>
                  <a:noFill/>
                </a:ln>
                <a:solidFill>
                  <a:schemeClr val="bg2">
                    <a:lumMod val="50000"/>
                    <a:lumOff val="50000"/>
                  </a:schemeClr>
                </a:solidFill>
                <a:effectLst/>
                <a:uLnTx/>
                <a:uFillTx/>
                <a:latin typeface="Arial"/>
                <a:ea typeface="Arial"/>
                <a:cs typeface="Arial"/>
              </a:rPr>
              <a:t>NI margin +4.5</a:t>
            </a:r>
            <a:r>
              <a:rPr kumimoji="0" lang="en-US" sz="1500" b="1" i="0" u="none" strike="noStrike" kern="1200" cap="none" spc="0" normalizeH="0" baseline="0" noProof="0" dirty="0">
                <a:ln>
                  <a:noFill/>
                </a:ln>
                <a:solidFill>
                  <a:schemeClr val="bg2">
                    <a:lumMod val="50000"/>
                    <a:lumOff val="50000"/>
                  </a:schemeClr>
                </a:solidFill>
                <a:effectLst/>
                <a:uLnTx/>
                <a:uFillTx/>
                <a:latin typeface="Arial"/>
                <a:ea typeface="Arial"/>
                <a:cs typeface="Arial"/>
              </a:rPr>
              <a:t>%</a:t>
            </a:r>
            <a:endParaRPr kumimoji="0" sz="1500" b="1" i="0" u="none" strike="noStrike" kern="1200" cap="none" spc="0" normalizeH="0" baseline="0" noProof="0" dirty="0">
              <a:ln>
                <a:noFill/>
              </a:ln>
              <a:solidFill>
                <a:schemeClr val="bg2">
                  <a:lumMod val="50000"/>
                  <a:lumOff val="50000"/>
                </a:schemeClr>
              </a:solidFill>
              <a:effectLst/>
              <a:uLnTx/>
              <a:uFillTx/>
              <a:latin typeface="Arial"/>
              <a:ea typeface="Arial"/>
              <a:cs typeface="Arial"/>
            </a:endParaRPr>
          </a:p>
        </p:txBody>
      </p:sp>
      <p:sp>
        <p:nvSpPr>
          <p:cNvPr id="19" name="Favors CT">
            <a:extLst>
              <a:ext uri="{FF2B5EF4-FFF2-40B4-BE49-F238E27FC236}">
                <a16:creationId xmlns:a16="http://schemas.microsoft.com/office/drawing/2014/main" id="{60C69C31-CDFA-47D9-AFBB-31BED2744F9C}"/>
              </a:ext>
            </a:extLst>
          </p:cNvPr>
          <p:cNvSpPr>
            <a:spLocks noGrp="1"/>
          </p:cNvSpPr>
          <p:nvPr/>
        </p:nvSpPr>
        <p:spPr>
          <a:xfrm>
            <a:off x="5172551" y="3325910"/>
            <a:ext cx="1905000" cy="266700"/>
          </a:xfrm>
          <a:prstGeom prst="rect">
            <a:avLst/>
          </a:prstGeom>
          <a:noFill/>
          <a:ln w="0">
            <a:noFill/>
            <a:prstDash val="solid"/>
          </a:ln>
        </p:spPr>
        <p:txBody>
          <a:bodyPr lIns="0" tIns="0" rIns="0" bIns="0"/>
          <a:lstStyle>
            <a:defPPr algn="ctr">
              <a:defRPr sz="1500" b="1">
                <a:solidFill>
                  <a:srgbClr val="005CC5"/>
                </a:solidFill>
                <a:latin typeface="Arial"/>
                <a:ea typeface="Arial"/>
                <a:cs typeface="Arial"/>
              </a:defRPr>
            </a:defPPr>
            <a:lvl1pPr algn="ctr">
              <a:defRPr sz="1500" b="1">
                <a:solidFill>
                  <a:srgbClr val="005CC5"/>
                </a:solidFill>
                <a:latin typeface="Arial"/>
                <a:ea typeface="Arial"/>
                <a:cs typeface="Arial"/>
              </a:defRPr>
            </a:lvl1pPr>
            <a:lvl2pPr algn="ctr">
              <a:defRPr sz="1500" b="1">
                <a:solidFill>
                  <a:srgbClr val="005CC5"/>
                </a:solidFill>
                <a:latin typeface="Arial"/>
                <a:ea typeface="Arial"/>
                <a:cs typeface="Arial"/>
              </a:defRPr>
            </a:lvl2pPr>
            <a:lvl3pPr algn="ctr">
              <a:defRPr sz="1500" b="1">
                <a:solidFill>
                  <a:srgbClr val="005CC5"/>
                </a:solidFill>
                <a:latin typeface="Arial"/>
                <a:ea typeface="Arial"/>
                <a:cs typeface="Arial"/>
              </a:defRPr>
            </a:lvl3pPr>
            <a:lvl4pPr algn="ctr">
              <a:defRPr sz="1500" b="1">
                <a:solidFill>
                  <a:srgbClr val="005CC5"/>
                </a:solidFill>
                <a:latin typeface="Arial"/>
                <a:ea typeface="Arial"/>
                <a:cs typeface="Arial"/>
              </a:defRPr>
            </a:lvl4pPr>
            <a:lvl5pPr algn="ctr">
              <a:defRPr sz="1500" b="1">
                <a:solidFill>
                  <a:srgbClr val="005CC5"/>
                </a:solidFill>
                <a:latin typeface="Arial"/>
                <a:ea typeface="Arial"/>
                <a:cs typeface="Arial"/>
              </a:defRPr>
            </a:lvl5pPr>
            <a:lvl6pPr algn="ctr">
              <a:defRPr sz="1500" b="1">
                <a:solidFill>
                  <a:srgbClr val="005CC5"/>
                </a:solidFill>
                <a:latin typeface="Arial"/>
                <a:ea typeface="Arial"/>
                <a:cs typeface="Arial"/>
              </a:defRPr>
            </a:lvl6pPr>
            <a:lvl7pPr algn="ctr">
              <a:defRPr sz="1500" b="1">
                <a:solidFill>
                  <a:srgbClr val="005CC5"/>
                </a:solidFill>
                <a:latin typeface="Arial"/>
                <a:ea typeface="Arial"/>
                <a:cs typeface="Arial"/>
              </a:defRPr>
            </a:lvl7pPr>
            <a:lvl8pPr algn="ctr">
              <a:defRPr sz="1500" b="1">
                <a:solidFill>
                  <a:srgbClr val="005CC5"/>
                </a:solidFill>
                <a:latin typeface="Arial"/>
                <a:ea typeface="Arial"/>
                <a:cs typeface="Arial"/>
              </a:defRPr>
            </a:lvl8pPr>
            <a:lvl9pPr algn="ctr">
              <a:defRPr sz="1500" b="1">
                <a:solidFill>
                  <a:srgbClr val="005CC5"/>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500" b="1">
                <a:solidFill>
                  <a:srgbClr val="005CC5"/>
                </a:solidFill>
                <a:latin typeface="Arial"/>
                <a:ea typeface="Arial"/>
                <a:cs typeface="Arial"/>
              </a:defRPr>
            </a:pPr>
            <a:r>
              <a:rPr kumimoji="0" sz="1500" b="1" i="0" u="none" strike="noStrike" kern="1200" cap="none" spc="0" normalizeH="0" baseline="0" noProof="0">
                <a:ln>
                  <a:noFill/>
                </a:ln>
                <a:solidFill>
                  <a:srgbClr val="005CC5"/>
                </a:solidFill>
                <a:effectLst/>
                <a:uLnTx/>
                <a:uFillTx/>
                <a:latin typeface="Arial"/>
                <a:ea typeface="Arial"/>
                <a:cs typeface="Arial"/>
              </a:rPr>
              <a:t>Favors CT</a:t>
            </a:r>
          </a:p>
        </p:txBody>
      </p:sp>
      <p:sp>
        <p:nvSpPr>
          <p:cNvPr id="20" name="Favors IVUS">
            <a:extLst>
              <a:ext uri="{FF2B5EF4-FFF2-40B4-BE49-F238E27FC236}">
                <a16:creationId xmlns:a16="http://schemas.microsoft.com/office/drawing/2014/main" id="{8D3B9537-9998-4957-B8E9-8CFD6465AAB2}"/>
              </a:ext>
            </a:extLst>
          </p:cNvPr>
          <p:cNvSpPr>
            <a:spLocks noGrp="1"/>
          </p:cNvSpPr>
          <p:nvPr/>
        </p:nvSpPr>
        <p:spPr>
          <a:xfrm>
            <a:off x="7967663" y="3325910"/>
            <a:ext cx="1428750" cy="266700"/>
          </a:xfrm>
          <a:prstGeom prst="rect">
            <a:avLst/>
          </a:prstGeom>
          <a:noFill/>
          <a:ln w="0">
            <a:noFill/>
            <a:prstDash val="solid"/>
          </a:ln>
        </p:spPr>
        <p:txBody>
          <a:bodyPr lIns="0" tIns="0" rIns="0" bIns="0"/>
          <a:lstStyle>
            <a:defPPr algn="ctr">
              <a:defRPr sz="1500" b="1">
                <a:solidFill>
                  <a:srgbClr val="597183"/>
                </a:solidFill>
                <a:latin typeface="Arial"/>
                <a:ea typeface="Arial"/>
                <a:cs typeface="Arial"/>
              </a:defRPr>
            </a:defPPr>
            <a:lvl1pPr algn="ctr">
              <a:defRPr sz="1500" b="1">
                <a:solidFill>
                  <a:srgbClr val="597183"/>
                </a:solidFill>
                <a:latin typeface="Arial"/>
                <a:ea typeface="Arial"/>
                <a:cs typeface="Arial"/>
              </a:defRPr>
            </a:lvl1pPr>
            <a:lvl2pPr algn="ctr">
              <a:defRPr sz="1500" b="1">
                <a:solidFill>
                  <a:srgbClr val="597183"/>
                </a:solidFill>
                <a:latin typeface="Arial"/>
                <a:ea typeface="Arial"/>
                <a:cs typeface="Arial"/>
              </a:defRPr>
            </a:lvl2pPr>
            <a:lvl3pPr algn="ctr">
              <a:defRPr sz="1500" b="1">
                <a:solidFill>
                  <a:srgbClr val="597183"/>
                </a:solidFill>
                <a:latin typeface="Arial"/>
                <a:ea typeface="Arial"/>
                <a:cs typeface="Arial"/>
              </a:defRPr>
            </a:lvl3pPr>
            <a:lvl4pPr algn="ctr">
              <a:defRPr sz="1500" b="1">
                <a:solidFill>
                  <a:srgbClr val="597183"/>
                </a:solidFill>
                <a:latin typeface="Arial"/>
                <a:ea typeface="Arial"/>
                <a:cs typeface="Arial"/>
              </a:defRPr>
            </a:lvl4pPr>
            <a:lvl5pPr algn="ctr">
              <a:defRPr sz="1500" b="1">
                <a:solidFill>
                  <a:srgbClr val="597183"/>
                </a:solidFill>
                <a:latin typeface="Arial"/>
                <a:ea typeface="Arial"/>
                <a:cs typeface="Arial"/>
              </a:defRPr>
            </a:lvl5pPr>
            <a:lvl6pPr algn="ctr">
              <a:defRPr sz="1500" b="1">
                <a:solidFill>
                  <a:srgbClr val="597183"/>
                </a:solidFill>
                <a:latin typeface="Arial"/>
                <a:ea typeface="Arial"/>
                <a:cs typeface="Arial"/>
              </a:defRPr>
            </a:lvl6pPr>
            <a:lvl7pPr algn="ctr">
              <a:defRPr sz="1500" b="1">
                <a:solidFill>
                  <a:srgbClr val="597183"/>
                </a:solidFill>
                <a:latin typeface="Arial"/>
                <a:ea typeface="Arial"/>
                <a:cs typeface="Arial"/>
              </a:defRPr>
            </a:lvl7pPr>
            <a:lvl8pPr algn="ctr">
              <a:defRPr sz="1500" b="1">
                <a:solidFill>
                  <a:srgbClr val="597183"/>
                </a:solidFill>
                <a:latin typeface="Arial"/>
                <a:ea typeface="Arial"/>
                <a:cs typeface="Arial"/>
              </a:defRPr>
            </a:lvl8pPr>
            <a:lvl9pPr algn="ctr">
              <a:defRPr sz="1500" b="1">
                <a:solidFill>
                  <a:srgbClr val="597183"/>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500" b="1">
                <a:solidFill>
                  <a:srgbClr val="597183"/>
                </a:solidFill>
                <a:latin typeface="Arial"/>
                <a:ea typeface="Arial"/>
                <a:cs typeface="Arial"/>
              </a:defRPr>
            </a:pPr>
            <a:r>
              <a:rPr kumimoji="0" sz="1500" b="1" i="0" u="none" strike="noStrike" kern="1200" cap="none" spc="0" normalizeH="0" baseline="0" noProof="0" dirty="0">
                <a:ln>
                  <a:noFill/>
                </a:ln>
                <a:solidFill>
                  <a:srgbClr val="FF0000"/>
                </a:solidFill>
                <a:effectLst/>
                <a:uLnTx/>
                <a:uFillTx/>
                <a:latin typeface="Arial"/>
                <a:ea typeface="Arial"/>
                <a:cs typeface="Arial"/>
              </a:rPr>
              <a:t>Favors IVUS</a:t>
            </a:r>
          </a:p>
        </p:txBody>
      </p:sp>
      <p:sp>
        <p:nvSpPr>
          <p:cNvPr id="21" name="Intention-to-treat">
            <a:extLst>
              <a:ext uri="{FF2B5EF4-FFF2-40B4-BE49-F238E27FC236}">
                <a16:creationId xmlns:a16="http://schemas.microsoft.com/office/drawing/2014/main" id="{2A3AFF87-1EF7-44EE-8893-EFB8E04CA975}"/>
              </a:ext>
            </a:extLst>
          </p:cNvPr>
          <p:cNvSpPr>
            <a:spLocks noGrp="1"/>
          </p:cNvSpPr>
          <p:nvPr/>
        </p:nvSpPr>
        <p:spPr>
          <a:xfrm>
            <a:off x="419100" y="3883743"/>
            <a:ext cx="3333750" cy="333375"/>
          </a:xfrm>
          <a:prstGeom prst="rect">
            <a:avLst/>
          </a:prstGeom>
          <a:noFill/>
          <a:ln w="0">
            <a:noFill/>
            <a:prstDash val="solid"/>
          </a:ln>
        </p:spPr>
        <p:txBody>
          <a:bodyPr lIns="0" tIns="0" rIns="0" bIns="0"/>
          <a:lstStyle>
            <a:defPPr algn="l">
              <a:defRPr sz="1875" b="1">
                <a:solidFill>
                  <a:srgbClr val="052A42"/>
                </a:solidFill>
                <a:latin typeface="Arial"/>
                <a:ea typeface="Arial"/>
                <a:cs typeface="Arial"/>
              </a:defRPr>
            </a:defPPr>
            <a:lvl1pPr algn="l">
              <a:defRPr sz="1875" b="1">
                <a:solidFill>
                  <a:srgbClr val="052A42"/>
                </a:solidFill>
                <a:latin typeface="Arial"/>
                <a:ea typeface="Arial"/>
                <a:cs typeface="Arial"/>
              </a:defRPr>
            </a:lvl1pPr>
            <a:lvl2pPr algn="l">
              <a:defRPr sz="1875" b="1">
                <a:solidFill>
                  <a:srgbClr val="052A42"/>
                </a:solidFill>
                <a:latin typeface="Arial"/>
                <a:ea typeface="Arial"/>
                <a:cs typeface="Arial"/>
              </a:defRPr>
            </a:lvl2pPr>
            <a:lvl3pPr algn="l">
              <a:defRPr sz="1875" b="1">
                <a:solidFill>
                  <a:srgbClr val="052A42"/>
                </a:solidFill>
                <a:latin typeface="Arial"/>
                <a:ea typeface="Arial"/>
                <a:cs typeface="Arial"/>
              </a:defRPr>
            </a:lvl3pPr>
            <a:lvl4pPr algn="l">
              <a:defRPr sz="1875" b="1">
                <a:solidFill>
                  <a:srgbClr val="052A42"/>
                </a:solidFill>
                <a:latin typeface="Arial"/>
                <a:ea typeface="Arial"/>
                <a:cs typeface="Arial"/>
              </a:defRPr>
            </a:lvl4pPr>
            <a:lvl5pPr algn="l">
              <a:defRPr sz="1875" b="1">
                <a:solidFill>
                  <a:srgbClr val="052A42"/>
                </a:solidFill>
                <a:latin typeface="Arial"/>
                <a:ea typeface="Arial"/>
                <a:cs typeface="Arial"/>
              </a:defRPr>
            </a:lvl5pPr>
            <a:lvl6pPr algn="l">
              <a:defRPr sz="1875" b="1">
                <a:solidFill>
                  <a:srgbClr val="052A42"/>
                </a:solidFill>
                <a:latin typeface="Arial"/>
                <a:ea typeface="Arial"/>
                <a:cs typeface="Arial"/>
              </a:defRPr>
            </a:lvl6pPr>
            <a:lvl7pPr algn="l">
              <a:defRPr sz="1875" b="1">
                <a:solidFill>
                  <a:srgbClr val="052A42"/>
                </a:solidFill>
                <a:latin typeface="Arial"/>
                <a:ea typeface="Arial"/>
                <a:cs typeface="Arial"/>
              </a:defRPr>
            </a:lvl7pPr>
            <a:lvl8pPr algn="l">
              <a:defRPr sz="1875" b="1">
                <a:solidFill>
                  <a:srgbClr val="052A42"/>
                </a:solidFill>
                <a:latin typeface="Arial"/>
                <a:ea typeface="Arial"/>
                <a:cs typeface="Arial"/>
              </a:defRPr>
            </a:lvl8pPr>
            <a:lvl9pPr algn="l">
              <a:defRPr sz="187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052A42"/>
                </a:solidFill>
                <a:latin typeface="Arial"/>
                <a:ea typeface="Arial"/>
                <a:cs typeface="Arial"/>
              </a:defRPr>
            </a:pPr>
            <a:r>
              <a:rPr kumimoji="0" sz="1875" b="1" i="0" u="none" strike="noStrike" kern="1200" cap="none" spc="0" normalizeH="0" baseline="0" noProof="0">
                <a:ln>
                  <a:noFill/>
                </a:ln>
                <a:solidFill>
                  <a:srgbClr val="052A42"/>
                </a:solidFill>
                <a:effectLst/>
                <a:uLnTx/>
                <a:uFillTx/>
                <a:latin typeface="Arial"/>
                <a:ea typeface="Arial"/>
                <a:cs typeface="Arial"/>
              </a:rPr>
              <a:t>Intention-to-treat</a:t>
            </a:r>
          </a:p>
        </p:txBody>
      </p:sp>
      <p:sp>
        <p:nvSpPr>
          <p:cNvPr id="22" name="Intention-to-treat values">
            <a:extLst>
              <a:ext uri="{FF2B5EF4-FFF2-40B4-BE49-F238E27FC236}">
                <a16:creationId xmlns:a16="http://schemas.microsoft.com/office/drawing/2014/main" id="{B4D66C03-AF9E-4CE9-976C-381129DEE0F3}"/>
              </a:ext>
            </a:extLst>
          </p:cNvPr>
          <p:cNvSpPr>
            <a:spLocks noGrp="1"/>
          </p:cNvSpPr>
          <p:nvPr/>
        </p:nvSpPr>
        <p:spPr>
          <a:xfrm>
            <a:off x="419100" y="4255218"/>
            <a:ext cx="3333750" cy="295275"/>
          </a:xfrm>
          <a:prstGeom prst="rect">
            <a:avLst/>
          </a:prstGeom>
          <a:noFill/>
          <a:ln w="0">
            <a:noFill/>
            <a:prstDash val="solid"/>
          </a:ln>
        </p:spPr>
        <p:txBody>
          <a:bodyPr lIns="0" tIns="0" rIns="0" bIns="0"/>
          <a:lstStyle>
            <a:defPPr algn="l">
              <a:defRPr sz="1650" b="0">
                <a:solidFill>
                  <a:srgbClr val="597183"/>
                </a:solidFill>
                <a:latin typeface="Arial"/>
                <a:ea typeface="Arial"/>
                <a:cs typeface="Arial"/>
              </a:defRPr>
            </a:defPPr>
            <a:lvl1pPr algn="l">
              <a:defRPr sz="1650" b="0">
                <a:solidFill>
                  <a:srgbClr val="597183"/>
                </a:solidFill>
                <a:latin typeface="Arial"/>
                <a:ea typeface="Arial"/>
                <a:cs typeface="Arial"/>
              </a:defRPr>
            </a:lvl1pPr>
            <a:lvl2pPr algn="l">
              <a:defRPr sz="1650" b="0">
                <a:solidFill>
                  <a:srgbClr val="597183"/>
                </a:solidFill>
                <a:latin typeface="Arial"/>
                <a:ea typeface="Arial"/>
                <a:cs typeface="Arial"/>
              </a:defRPr>
            </a:lvl2pPr>
            <a:lvl3pPr algn="l">
              <a:defRPr sz="1650" b="0">
                <a:solidFill>
                  <a:srgbClr val="597183"/>
                </a:solidFill>
                <a:latin typeface="Arial"/>
                <a:ea typeface="Arial"/>
                <a:cs typeface="Arial"/>
              </a:defRPr>
            </a:lvl3pPr>
            <a:lvl4pPr algn="l">
              <a:defRPr sz="1650" b="0">
                <a:solidFill>
                  <a:srgbClr val="597183"/>
                </a:solidFill>
                <a:latin typeface="Arial"/>
                <a:ea typeface="Arial"/>
                <a:cs typeface="Arial"/>
              </a:defRPr>
            </a:lvl4pPr>
            <a:lvl5pPr algn="l">
              <a:defRPr sz="1650" b="0">
                <a:solidFill>
                  <a:srgbClr val="597183"/>
                </a:solidFill>
                <a:latin typeface="Arial"/>
                <a:ea typeface="Arial"/>
                <a:cs typeface="Arial"/>
              </a:defRPr>
            </a:lvl5pPr>
            <a:lvl6pPr algn="l">
              <a:defRPr sz="1650" b="0">
                <a:solidFill>
                  <a:srgbClr val="597183"/>
                </a:solidFill>
                <a:latin typeface="Arial"/>
                <a:ea typeface="Arial"/>
                <a:cs typeface="Arial"/>
              </a:defRPr>
            </a:lvl6pPr>
            <a:lvl7pPr algn="l">
              <a:defRPr sz="1650" b="0">
                <a:solidFill>
                  <a:srgbClr val="597183"/>
                </a:solidFill>
                <a:latin typeface="Arial"/>
                <a:ea typeface="Arial"/>
                <a:cs typeface="Arial"/>
              </a:defRPr>
            </a:lvl7pPr>
            <a:lvl8pPr algn="l">
              <a:defRPr sz="1650" b="0">
                <a:solidFill>
                  <a:srgbClr val="597183"/>
                </a:solidFill>
                <a:latin typeface="Arial"/>
                <a:ea typeface="Arial"/>
                <a:cs typeface="Arial"/>
              </a:defRPr>
            </a:lvl8pPr>
            <a:lvl9pPr algn="l">
              <a:defRPr sz="1650" b="0">
                <a:solidFill>
                  <a:srgbClr val="5971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597183"/>
                </a:solidFill>
                <a:latin typeface="Arial"/>
                <a:ea typeface="Arial"/>
                <a:cs typeface="Arial"/>
              </a:defRPr>
            </a:pPr>
            <a:r>
              <a:rPr kumimoji="0" sz="1800" b="0" i="0" u="none" strike="noStrike" kern="1200" cap="none" spc="0" normalizeH="0" baseline="0" noProof="0" dirty="0">
                <a:ln>
                  <a:noFill/>
                </a:ln>
                <a:solidFill>
                  <a:srgbClr val="597183"/>
                </a:solidFill>
                <a:effectLst/>
                <a:uLnTx/>
                <a:uFillTx/>
                <a:latin typeface="Arial"/>
                <a:ea typeface="Arial"/>
                <a:cs typeface="Arial"/>
              </a:rPr>
              <a:t>−0.42 (−2.82 to 1.99)</a:t>
            </a:r>
          </a:p>
        </p:txBody>
      </p:sp>
      <p:sp>
        <p:nvSpPr>
          <p:cNvPr id="23" name="Intention-to-treat confidence interval">
            <a:extLst>
              <a:ext uri="{FF2B5EF4-FFF2-40B4-BE49-F238E27FC236}">
                <a16:creationId xmlns:a16="http://schemas.microsoft.com/office/drawing/2014/main" id="{BFA67C84-2EFA-4A0F-9436-9426443574FC}"/>
              </a:ext>
            </a:extLst>
          </p:cNvPr>
          <p:cNvSpPr>
            <a:spLocks noGrp="1"/>
          </p:cNvSpPr>
          <p:nvPr/>
        </p:nvSpPr>
        <p:spPr>
          <a:xfrm>
            <a:off x="0" y="-179290"/>
            <a:ext cx="12192000" cy="6858000"/>
          </a:xfrm>
          <a:custGeom>
            <a:avLst/>
            <a:gdLst/>
            <a:ahLst/>
            <a:cxnLst/>
            <a:rect l="0" t="0" r="0" b="0"/>
            <a:pathLst>
              <a:path w="12192000" h="6858000">
                <a:moveTo>
                  <a:pt x="6012704" y="4238625"/>
                </a:moveTo>
                <a:lnTo>
                  <a:pt x="8941062" y="4238625"/>
                </a:lnTo>
              </a:path>
            </a:pathLst>
          </a:custGeom>
          <a:noFill/>
          <a:ln w="38100">
            <a:solidFill>
              <a:srgbClr val="005CC5"/>
            </a:solidFill>
            <a:prstDash val="solid"/>
          </a:ln>
        </p:spPr>
      </p:sp>
      <p:sp>
        <p:nvSpPr>
          <p:cNvPr id="24" name="Intention-to-treat CI lower cap">
            <a:extLst>
              <a:ext uri="{FF2B5EF4-FFF2-40B4-BE49-F238E27FC236}">
                <a16:creationId xmlns:a16="http://schemas.microsoft.com/office/drawing/2014/main" id="{52C20A1A-786F-438C-9418-6493F660D325}"/>
              </a:ext>
            </a:extLst>
          </p:cNvPr>
          <p:cNvSpPr>
            <a:spLocks noGrp="1"/>
          </p:cNvSpPr>
          <p:nvPr/>
        </p:nvSpPr>
        <p:spPr>
          <a:xfrm>
            <a:off x="0" y="-179290"/>
            <a:ext cx="12192000" cy="6858000"/>
          </a:xfrm>
          <a:custGeom>
            <a:avLst/>
            <a:gdLst/>
            <a:ahLst/>
            <a:cxnLst/>
            <a:rect l="0" t="0" r="0" b="0"/>
            <a:pathLst>
              <a:path w="12192000" h="6858000">
                <a:moveTo>
                  <a:pt x="6012704" y="4162425"/>
                </a:moveTo>
                <a:lnTo>
                  <a:pt x="6012704" y="4314825"/>
                </a:lnTo>
              </a:path>
            </a:pathLst>
          </a:custGeom>
          <a:noFill/>
          <a:ln w="22860">
            <a:solidFill>
              <a:srgbClr val="005CC5"/>
            </a:solidFill>
            <a:prstDash val="solid"/>
          </a:ln>
        </p:spPr>
      </p:sp>
      <p:sp>
        <p:nvSpPr>
          <p:cNvPr id="25" name="Intention-to-treat CI upper cap">
            <a:extLst>
              <a:ext uri="{FF2B5EF4-FFF2-40B4-BE49-F238E27FC236}">
                <a16:creationId xmlns:a16="http://schemas.microsoft.com/office/drawing/2014/main" id="{FAB16208-1A73-472E-AC69-8A7972B8C41B}"/>
              </a:ext>
            </a:extLst>
          </p:cNvPr>
          <p:cNvSpPr>
            <a:spLocks noGrp="1"/>
          </p:cNvSpPr>
          <p:nvPr/>
        </p:nvSpPr>
        <p:spPr>
          <a:xfrm>
            <a:off x="0" y="-179290"/>
            <a:ext cx="12192000" cy="6858000"/>
          </a:xfrm>
          <a:custGeom>
            <a:avLst/>
            <a:gdLst/>
            <a:ahLst/>
            <a:cxnLst/>
            <a:rect l="0" t="0" r="0" b="0"/>
            <a:pathLst>
              <a:path w="12192000" h="6858000">
                <a:moveTo>
                  <a:pt x="8941062" y="4162425"/>
                </a:moveTo>
                <a:lnTo>
                  <a:pt x="8941062" y="4314825"/>
                </a:lnTo>
              </a:path>
            </a:pathLst>
          </a:custGeom>
          <a:noFill/>
          <a:ln w="22860">
            <a:solidFill>
              <a:srgbClr val="005CC5"/>
            </a:solidFill>
            <a:prstDash val="solid"/>
          </a:ln>
        </p:spPr>
      </p:sp>
      <p:sp>
        <p:nvSpPr>
          <p:cNvPr id="26" name="Intention-to-treat estimate marker">
            <a:extLst>
              <a:ext uri="{FF2B5EF4-FFF2-40B4-BE49-F238E27FC236}">
                <a16:creationId xmlns:a16="http://schemas.microsoft.com/office/drawing/2014/main" id="{1340608D-F2A7-42D2-A275-9DD35EA2F48C}"/>
              </a:ext>
            </a:extLst>
          </p:cNvPr>
          <p:cNvSpPr>
            <a:spLocks noGrp="1"/>
          </p:cNvSpPr>
          <p:nvPr/>
        </p:nvSpPr>
        <p:spPr>
          <a:xfrm>
            <a:off x="7397639" y="3983135"/>
            <a:ext cx="152400" cy="152400"/>
          </a:xfrm>
          <a:prstGeom prst="rect">
            <a:avLst/>
          </a:prstGeom>
          <a:solidFill>
            <a:srgbClr val="005CC5"/>
          </a:solidFill>
          <a:ln w="0">
            <a:solidFill>
              <a:srgbClr val="005CC5"/>
            </a:solidFill>
            <a:prstDash val="solid"/>
          </a:ln>
        </p:spPr>
      </p:sp>
      <p:sp>
        <p:nvSpPr>
          <p:cNvPr id="27" name="Per-protocol">
            <a:extLst>
              <a:ext uri="{FF2B5EF4-FFF2-40B4-BE49-F238E27FC236}">
                <a16:creationId xmlns:a16="http://schemas.microsoft.com/office/drawing/2014/main" id="{2C5ACC7C-75E5-4FD7-98F2-E99895398B07}"/>
              </a:ext>
            </a:extLst>
          </p:cNvPr>
          <p:cNvSpPr>
            <a:spLocks noGrp="1"/>
          </p:cNvSpPr>
          <p:nvPr/>
        </p:nvSpPr>
        <p:spPr>
          <a:xfrm>
            <a:off x="419100" y="4788618"/>
            <a:ext cx="3333750" cy="333375"/>
          </a:xfrm>
          <a:prstGeom prst="rect">
            <a:avLst/>
          </a:prstGeom>
          <a:noFill/>
          <a:ln w="0">
            <a:noFill/>
            <a:prstDash val="solid"/>
          </a:ln>
        </p:spPr>
        <p:txBody>
          <a:bodyPr lIns="0" tIns="0" rIns="0" bIns="0"/>
          <a:lstStyle>
            <a:defPPr algn="l">
              <a:defRPr sz="1875" b="1">
                <a:solidFill>
                  <a:srgbClr val="052A42"/>
                </a:solidFill>
                <a:latin typeface="Arial"/>
                <a:ea typeface="Arial"/>
                <a:cs typeface="Arial"/>
              </a:defRPr>
            </a:defPPr>
            <a:lvl1pPr algn="l">
              <a:defRPr sz="1875" b="1">
                <a:solidFill>
                  <a:srgbClr val="052A42"/>
                </a:solidFill>
                <a:latin typeface="Arial"/>
                <a:ea typeface="Arial"/>
                <a:cs typeface="Arial"/>
              </a:defRPr>
            </a:lvl1pPr>
            <a:lvl2pPr algn="l">
              <a:defRPr sz="1875" b="1">
                <a:solidFill>
                  <a:srgbClr val="052A42"/>
                </a:solidFill>
                <a:latin typeface="Arial"/>
                <a:ea typeface="Arial"/>
                <a:cs typeface="Arial"/>
              </a:defRPr>
            </a:lvl2pPr>
            <a:lvl3pPr algn="l">
              <a:defRPr sz="1875" b="1">
                <a:solidFill>
                  <a:srgbClr val="052A42"/>
                </a:solidFill>
                <a:latin typeface="Arial"/>
                <a:ea typeface="Arial"/>
                <a:cs typeface="Arial"/>
              </a:defRPr>
            </a:lvl3pPr>
            <a:lvl4pPr algn="l">
              <a:defRPr sz="1875" b="1">
                <a:solidFill>
                  <a:srgbClr val="052A42"/>
                </a:solidFill>
                <a:latin typeface="Arial"/>
                <a:ea typeface="Arial"/>
                <a:cs typeface="Arial"/>
              </a:defRPr>
            </a:lvl4pPr>
            <a:lvl5pPr algn="l">
              <a:defRPr sz="1875" b="1">
                <a:solidFill>
                  <a:srgbClr val="052A42"/>
                </a:solidFill>
                <a:latin typeface="Arial"/>
                <a:ea typeface="Arial"/>
                <a:cs typeface="Arial"/>
              </a:defRPr>
            </a:lvl5pPr>
            <a:lvl6pPr algn="l">
              <a:defRPr sz="1875" b="1">
                <a:solidFill>
                  <a:srgbClr val="052A42"/>
                </a:solidFill>
                <a:latin typeface="Arial"/>
                <a:ea typeface="Arial"/>
                <a:cs typeface="Arial"/>
              </a:defRPr>
            </a:lvl6pPr>
            <a:lvl7pPr algn="l">
              <a:defRPr sz="1875" b="1">
                <a:solidFill>
                  <a:srgbClr val="052A42"/>
                </a:solidFill>
                <a:latin typeface="Arial"/>
                <a:ea typeface="Arial"/>
                <a:cs typeface="Arial"/>
              </a:defRPr>
            </a:lvl7pPr>
            <a:lvl8pPr algn="l">
              <a:defRPr sz="1875" b="1">
                <a:solidFill>
                  <a:srgbClr val="052A42"/>
                </a:solidFill>
                <a:latin typeface="Arial"/>
                <a:ea typeface="Arial"/>
                <a:cs typeface="Arial"/>
              </a:defRPr>
            </a:lvl8pPr>
            <a:lvl9pPr algn="l">
              <a:defRPr sz="187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75" b="1">
                <a:solidFill>
                  <a:srgbClr val="052A42"/>
                </a:solidFill>
                <a:latin typeface="Arial"/>
                <a:ea typeface="Arial"/>
                <a:cs typeface="Arial"/>
              </a:defRPr>
            </a:pPr>
            <a:r>
              <a:rPr kumimoji="0" sz="1875" b="1" i="0" u="none" strike="noStrike" kern="1200" cap="none" spc="0" normalizeH="0" baseline="0" noProof="0">
                <a:ln>
                  <a:noFill/>
                </a:ln>
                <a:solidFill>
                  <a:srgbClr val="052A42"/>
                </a:solidFill>
                <a:effectLst/>
                <a:uLnTx/>
                <a:uFillTx/>
                <a:latin typeface="Arial"/>
                <a:ea typeface="Arial"/>
                <a:cs typeface="Arial"/>
              </a:rPr>
              <a:t>Per-protocol</a:t>
            </a:r>
          </a:p>
        </p:txBody>
      </p:sp>
      <p:sp>
        <p:nvSpPr>
          <p:cNvPr id="28" name="Per-protocol values">
            <a:extLst>
              <a:ext uri="{FF2B5EF4-FFF2-40B4-BE49-F238E27FC236}">
                <a16:creationId xmlns:a16="http://schemas.microsoft.com/office/drawing/2014/main" id="{967E8740-68AC-4F0F-852E-46C949418A76}"/>
              </a:ext>
            </a:extLst>
          </p:cNvPr>
          <p:cNvSpPr>
            <a:spLocks noGrp="1"/>
          </p:cNvSpPr>
          <p:nvPr/>
        </p:nvSpPr>
        <p:spPr>
          <a:xfrm>
            <a:off x="419100" y="5160093"/>
            <a:ext cx="3333750" cy="295275"/>
          </a:xfrm>
          <a:prstGeom prst="rect">
            <a:avLst/>
          </a:prstGeom>
          <a:noFill/>
          <a:ln w="0">
            <a:noFill/>
            <a:prstDash val="solid"/>
          </a:ln>
        </p:spPr>
        <p:txBody>
          <a:bodyPr lIns="0" tIns="0" rIns="0" bIns="0"/>
          <a:lstStyle>
            <a:defPPr algn="l">
              <a:defRPr sz="1650" b="0">
                <a:solidFill>
                  <a:srgbClr val="597183"/>
                </a:solidFill>
                <a:latin typeface="Arial"/>
                <a:ea typeface="Arial"/>
                <a:cs typeface="Arial"/>
              </a:defRPr>
            </a:defPPr>
            <a:lvl1pPr algn="l">
              <a:defRPr sz="1650" b="0">
                <a:solidFill>
                  <a:srgbClr val="597183"/>
                </a:solidFill>
                <a:latin typeface="Arial"/>
                <a:ea typeface="Arial"/>
                <a:cs typeface="Arial"/>
              </a:defRPr>
            </a:lvl1pPr>
            <a:lvl2pPr algn="l">
              <a:defRPr sz="1650" b="0">
                <a:solidFill>
                  <a:srgbClr val="597183"/>
                </a:solidFill>
                <a:latin typeface="Arial"/>
                <a:ea typeface="Arial"/>
                <a:cs typeface="Arial"/>
              </a:defRPr>
            </a:lvl2pPr>
            <a:lvl3pPr algn="l">
              <a:defRPr sz="1650" b="0">
                <a:solidFill>
                  <a:srgbClr val="597183"/>
                </a:solidFill>
                <a:latin typeface="Arial"/>
                <a:ea typeface="Arial"/>
                <a:cs typeface="Arial"/>
              </a:defRPr>
            </a:lvl3pPr>
            <a:lvl4pPr algn="l">
              <a:defRPr sz="1650" b="0">
                <a:solidFill>
                  <a:srgbClr val="597183"/>
                </a:solidFill>
                <a:latin typeface="Arial"/>
                <a:ea typeface="Arial"/>
                <a:cs typeface="Arial"/>
              </a:defRPr>
            </a:lvl4pPr>
            <a:lvl5pPr algn="l">
              <a:defRPr sz="1650" b="0">
                <a:solidFill>
                  <a:srgbClr val="597183"/>
                </a:solidFill>
                <a:latin typeface="Arial"/>
                <a:ea typeface="Arial"/>
                <a:cs typeface="Arial"/>
              </a:defRPr>
            </a:lvl5pPr>
            <a:lvl6pPr algn="l">
              <a:defRPr sz="1650" b="0">
                <a:solidFill>
                  <a:srgbClr val="597183"/>
                </a:solidFill>
                <a:latin typeface="Arial"/>
                <a:ea typeface="Arial"/>
                <a:cs typeface="Arial"/>
              </a:defRPr>
            </a:lvl6pPr>
            <a:lvl7pPr algn="l">
              <a:defRPr sz="1650" b="0">
                <a:solidFill>
                  <a:srgbClr val="597183"/>
                </a:solidFill>
                <a:latin typeface="Arial"/>
                <a:ea typeface="Arial"/>
                <a:cs typeface="Arial"/>
              </a:defRPr>
            </a:lvl7pPr>
            <a:lvl8pPr algn="l">
              <a:defRPr sz="1650" b="0">
                <a:solidFill>
                  <a:srgbClr val="597183"/>
                </a:solidFill>
                <a:latin typeface="Arial"/>
                <a:ea typeface="Arial"/>
                <a:cs typeface="Arial"/>
              </a:defRPr>
            </a:lvl8pPr>
            <a:lvl9pPr algn="l">
              <a:defRPr sz="1650" b="0">
                <a:solidFill>
                  <a:srgbClr val="5971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650" b="0">
                <a:solidFill>
                  <a:srgbClr val="597183"/>
                </a:solidFill>
                <a:latin typeface="Arial"/>
                <a:ea typeface="Arial"/>
                <a:cs typeface="Arial"/>
              </a:defRPr>
            </a:pPr>
            <a:r>
              <a:rPr kumimoji="0" sz="1800" b="0" i="0" u="none" strike="noStrike" kern="1200" cap="none" spc="0" normalizeH="0" baseline="0" noProof="0">
                <a:ln>
                  <a:noFill/>
                </a:ln>
                <a:solidFill>
                  <a:srgbClr val="597183"/>
                </a:solidFill>
                <a:effectLst/>
                <a:uLnTx/>
                <a:uFillTx/>
                <a:latin typeface="Arial"/>
                <a:ea typeface="Arial"/>
                <a:cs typeface="Arial"/>
              </a:rPr>
              <a:t>−0.83 (−3.33 to 1.66)</a:t>
            </a:r>
          </a:p>
        </p:txBody>
      </p:sp>
      <p:sp>
        <p:nvSpPr>
          <p:cNvPr id="29" name="Per-protocol confidence interval">
            <a:extLst>
              <a:ext uri="{FF2B5EF4-FFF2-40B4-BE49-F238E27FC236}">
                <a16:creationId xmlns:a16="http://schemas.microsoft.com/office/drawing/2014/main" id="{B603CD5D-A6AC-4EAE-8AB3-CAD394CFD599}"/>
              </a:ext>
            </a:extLst>
          </p:cNvPr>
          <p:cNvSpPr>
            <a:spLocks noGrp="1"/>
          </p:cNvSpPr>
          <p:nvPr/>
        </p:nvSpPr>
        <p:spPr>
          <a:xfrm>
            <a:off x="0" y="-179290"/>
            <a:ext cx="12192000" cy="6858000"/>
          </a:xfrm>
          <a:custGeom>
            <a:avLst/>
            <a:gdLst/>
            <a:ahLst/>
            <a:cxnLst/>
            <a:rect l="0" t="0" r="0" b="0"/>
            <a:pathLst>
              <a:path w="12192000" h="6858000">
                <a:moveTo>
                  <a:pt x="5702213" y="5143500"/>
                </a:moveTo>
                <a:lnTo>
                  <a:pt x="8740156" y="5143500"/>
                </a:lnTo>
              </a:path>
            </a:pathLst>
          </a:custGeom>
          <a:noFill/>
          <a:ln w="38100">
            <a:solidFill>
              <a:srgbClr val="005CC5"/>
            </a:solidFill>
            <a:prstDash val="solid"/>
          </a:ln>
        </p:spPr>
      </p:sp>
      <p:sp>
        <p:nvSpPr>
          <p:cNvPr id="30" name="Per-protocol CI lower cap">
            <a:extLst>
              <a:ext uri="{FF2B5EF4-FFF2-40B4-BE49-F238E27FC236}">
                <a16:creationId xmlns:a16="http://schemas.microsoft.com/office/drawing/2014/main" id="{F2185F9C-E553-425E-985F-B685C56CF067}"/>
              </a:ext>
            </a:extLst>
          </p:cNvPr>
          <p:cNvSpPr>
            <a:spLocks noGrp="1"/>
          </p:cNvSpPr>
          <p:nvPr/>
        </p:nvSpPr>
        <p:spPr>
          <a:xfrm>
            <a:off x="0" y="-179290"/>
            <a:ext cx="12192000" cy="6858000"/>
          </a:xfrm>
          <a:custGeom>
            <a:avLst/>
            <a:gdLst/>
            <a:ahLst/>
            <a:cxnLst/>
            <a:rect l="0" t="0" r="0" b="0"/>
            <a:pathLst>
              <a:path w="12192000" h="6858000">
                <a:moveTo>
                  <a:pt x="5702213" y="5067300"/>
                </a:moveTo>
                <a:lnTo>
                  <a:pt x="5702213" y="5219700"/>
                </a:lnTo>
              </a:path>
            </a:pathLst>
          </a:custGeom>
          <a:noFill/>
          <a:ln w="22860">
            <a:solidFill>
              <a:srgbClr val="005CC5"/>
            </a:solidFill>
            <a:prstDash val="solid"/>
          </a:ln>
        </p:spPr>
      </p:sp>
      <p:sp>
        <p:nvSpPr>
          <p:cNvPr id="31" name="Per-protocol CI upper cap">
            <a:extLst>
              <a:ext uri="{FF2B5EF4-FFF2-40B4-BE49-F238E27FC236}">
                <a16:creationId xmlns:a16="http://schemas.microsoft.com/office/drawing/2014/main" id="{D0739933-DC27-4AA8-990B-27D43A6F303D}"/>
              </a:ext>
            </a:extLst>
          </p:cNvPr>
          <p:cNvSpPr>
            <a:spLocks noGrp="1"/>
          </p:cNvSpPr>
          <p:nvPr/>
        </p:nvSpPr>
        <p:spPr>
          <a:xfrm>
            <a:off x="0" y="-179290"/>
            <a:ext cx="12192000" cy="6858000"/>
          </a:xfrm>
          <a:custGeom>
            <a:avLst/>
            <a:gdLst/>
            <a:ahLst/>
            <a:cxnLst/>
            <a:rect l="0" t="0" r="0" b="0"/>
            <a:pathLst>
              <a:path w="12192000" h="6858000">
                <a:moveTo>
                  <a:pt x="8740156" y="5067300"/>
                </a:moveTo>
                <a:lnTo>
                  <a:pt x="8740156" y="5219700"/>
                </a:lnTo>
              </a:path>
            </a:pathLst>
          </a:custGeom>
          <a:noFill/>
          <a:ln w="22860">
            <a:solidFill>
              <a:srgbClr val="005CC5"/>
            </a:solidFill>
            <a:prstDash val="solid"/>
          </a:ln>
        </p:spPr>
      </p:sp>
      <p:sp>
        <p:nvSpPr>
          <p:cNvPr id="32" name="Per-protocol estimate marker">
            <a:extLst>
              <a:ext uri="{FF2B5EF4-FFF2-40B4-BE49-F238E27FC236}">
                <a16:creationId xmlns:a16="http://schemas.microsoft.com/office/drawing/2014/main" id="{4B1DA80F-0F11-4E91-8E30-BE966BE4D9CA}"/>
              </a:ext>
            </a:extLst>
          </p:cNvPr>
          <p:cNvSpPr>
            <a:spLocks noGrp="1"/>
          </p:cNvSpPr>
          <p:nvPr/>
        </p:nvSpPr>
        <p:spPr>
          <a:xfrm>
            <a:off x="7148028" y="4888010"/>
            <a:ext cx="152400" cy="152400"/>
          </a:xfrm>
          <a:prstGeom prst="ellipse">
            <a:avLst/>
          </a:prstGeom>
          <a:solidFill>
            <a:srgbClr val="005CC5"/>
          </a:solidFill>
          <a:ln w="0">
            <a:solidFill>
              <a:srgbClr val="005CC5"/>
            </a:solidFill>
            <a:prstDash val="solid"/>
          </a:ln>
        </p:spPr>
      </p:sp>
      <p:sp>
        <p:nvSpPr>
          <p:cNvPr id="33" name="Axis">
            <a:extLst>
              <a:ext uri="{FF2B5EF4-FFF2-40B4-BE49-F238E27FC236}">
                <a16:creationId xmlns:a16="http://schemas.microsoft.com/office/drawing/2014/main" id="{783C5594-8CF8-4345-B49E-6311D0223E1A}"/>
              </a:ext>
            </a:extLst>
          </p:cNvPr>
          <p:cNvSpPr>
            <a:spLocks noGrp="1"/>
          </p:cNvSpPr>
          <p:nvPr/>
        </p:nvSpPr>
        <p:spPr>
          <a:xfrm>
            <a:off x="0" y="-179290"/>
            <a:ext cx="12192000" cy="6858000"/>
          </a:xfrm>
          <a:custGeom>
            <a:avLst/>
            <a:gdLst/>
            <a:ahLst/>
            <a:cxnLst/>
            <a:rect l="0" t="0" r="0" b="0"/>
            <a:pathLst>
              <a:path w="12192000" h="6858000">
                <a:moveTo>
                  <a:pt x="4076700" y="5657850"/>
                </a:moveTo>
                <a:lnTo>
                  <a:pt x="11382375" y="5657850"/>
                </a:lnTo>
              </a:path>
            </a:pathLst>
          </a:custGeom>
          <a:noFill/>
          <a:ln w="11430">
            <a:solidFill>
              <a:srgbClr val="8095A4"/>
            </a:solidFill>
            <a:prstDash val="solid"/>
          </a:ln>
        </p:spPr>
      </p:sp>
      <p:sp>
        <p:nvSpPr>
          <p:cNvPr id="34" name="Tick -6">
            <a:extLst>
              <a:ext uri="{FF2B5EF4-FFF2-40B4-BE49-F238E27FC236}">
                <a16:creationId xmlns:a16="http://schemas.microsoft.com/office/drawing/2014/main" id="{F0FC7F12-4D9C-44E0-99F5-6C857FA153A1}"/>
              </a:ext>
            </a:extLst>
          </p:cNvPr>
          <p:cNvSpPr>
            <a:spLocks noGrp="1"/>
          </p:cNvSpPr>
          <p:nvPr/>
        </p:nvSpPr>
        <p:spPr>
          <a:xfrm>
            <a:off x="0" y="-179290"/>
            <a:ext cx="12192000" cy="6858000"/>
          </a:xfrm>
          <a:custGeom>
            <a:avLst/>
            <a:gdLst/>
            <a:ahLst/>
            <a:cxnLst/>
            <a:rect l="0" t="0" r="0" b="0"/>
            <a:pathLst>
              <a:path w="12192000" h="6858000">
                <a:moveTo>
                  <a:pt x="4076700" y="5657850"/>
                </a:moveTo>
                <a:lnTo>
                  <a:pt x="4076700" y="5724525"/>
                </a:lnTo>
              </a:path>
            </a:pathLst>
          </a:custGeom>
          <a:noFill/>
          <a:ln w="9525">
            <a:solidFill>
              <a:srgbClr val="8095A4"/>
            </a:solidFill>
            <a:prstDash val="solid"/>
          </a:ln>
        </p:spPr>
      </p:sp>
      <p:sp>
        <p:nvSpPr>
          <p:cNvPr id="35" name="Tick label -6">
            <a:extLst>
              <a:ext uri="{FF2B5EF4-FFF2-40B4-BE49-F238E27FC236}">
                <a16:creationId xmlns:a16="http://schemas.microsoft.com/office/drawing/2014/main" id="{DD738703-CB30-4E40-B937-59019655147D}"/>
              </a:ext>
            </a:extLst>
          </p:cNvPr>
          <p:cNvSpPr>
            <a:spLocks noGrp="1"/>
          </p:cNvSpPr>
          <p:nvPr/>
        </p:nvSpPr>
        <p:spPr>
          <a:xfrm>
            <a:off x="3848100" y="5602385"/>
            <a:ext cx="457200" cy="266700"/>
          </a:xfrm>
          <a:prstGeom prst="rect">
            <a:avLst/>
          </a:prstGeom>
          <a:noFill/>
          <a:ln w="0">
            <a:noFill/>
            <a:prstDash val="solid"/>
          </a:ln>
        </p:spPr>
        <p:txBody>
          <a:bodyPr lIns="0" tIns="0" rIns="0" bIns="0"/>
          <a:lstStyle>
            <a:defPPr algn="ctr">
              <a:defRPr sz="1500" b="0">
                <a:solidFill>
                  <a:srgbClr val="052A42"/>
                </a:solidFill>
                <a:latin typeface="Arial"/>
                <a:ea typeface="Arial"/>
                <a:cs typeface="Arial"/>
              </a:defRPr>
            </a:defPPr>
            <a:lvl1pPr algn="ctr">
              <a:defRPr sz="1500" b="0">
                <a:solidFill>
                  <a:srgbClr val="052A42"/>
                </a:solidFill>
                <a:latin typeface="Arial"/>
                <a:ea typeface="Arial"/>
                <a:cs typeface="Arial"/>
              </a:defRPr>
            </a:lvl1pPr>
            <a:lvl2pPr algn="ctr">
              <a:defRPr sz="1500" b="0">
                <a:solidFill>
                  <a:srgbClr val="052A42"/>
                </a:solidFill>
                <a:latin typeface="Arial"/>
                <a:ea typeface="Arial"/>
                <a:cs typeface="Arial"/>
              </a:defRPr>
            </a:lvl2pPr>
            <a:lvl3pPr algn="ctr">
              <a:defRPr sz="1500" b="0">
                <a:solidFill>
                  <a:srgbClr val="052A42"/>
                </a:solidFill>
                <a:latin typeface="Arial"/>
                <a:ea typeface="Arial"/>
                <a:cs typeface="Arial"/>
              </a:defRPr>
            </a:lvl3pPr>
            <a:lvl4pPr algn="ctr">
              <a:defRPr sz="1500" b="0">
                <a:solidFill>
                  <a:srgbClr val="052A42"/>
                </a:solidFill>
                <a:latin typeface="Arial"/>
                <a:ea typeface="Arial"/>
                <a:cs typeface="Arial"/>
              </a:defRPr>
            </a:lvl4pPr>
            <a:lvl5pPr algn="ctr">
              <a:defRPr sz="1500" b="0">
                <a:solidFill>
                  <a:srgbClr val="052A42"/>
                </a:solidFill>
                <a:latin typeface="Arial"/>
                <a:ea typeface="Arial"/>
                <a:cs typeface="Arial"/>
              </a:defRPr>
            </a:lvl5pPr>
            <a:lvl6pPr algn="ctr">
              <a:defRPr sz="1500" b="0">
                <a:solidFill>
                  <a:srgbClr val="052A42"/>
                </a:solidFill>
                <a:latin typeface="Arial"/>
                <a:ea typeface="Arial"/>
                <a:cs typeface="Arial"/>
              </a:defRPr>
            </a:lvl6pPr>
            <a:lvl7pPr algn="ctr">
              <a:defRPr sz="1500" b="0">
                <a:solidFill>
                  <a:srgbClr val="052A42"/>
                </a:solidFill>
                <a:latin typeface="Arial"/>
                <a:ea typeface="Arial"/>
                <a:cs typeface="Arial"/>
              </a:defRPr>
            </a:lvl7pPr>
            <a:lvl8pPr algn="ctr">
              <a:defRPr sz="1500" b="0">
                <a:solidFill>
                  <a:srgbClr val="052A42"/>
                </a:solidFill>
                <a:latin typeface="Arial"/>
                <a:ea typeface="Arial"/>
                <a:cs typeface="Arial"/>
              </a:defRPr>
            </a:lvl8pPr>
            <a:lvl9pPr algn="ctr">
              <a:defRPr sz="1500"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500" b="0">
                <a:solidFill>
                  <a:srgbClr val="052A42"/>
                </a:solidFill>
                <a:latin typeface="Arial"/>
                <a:ea typeface="Arial"/>
                <a:cs typeface="Arial"/>
              </a:defRPr>
            </a:pPr>
            <a:r>
              <a:rPr kumimoji="0" sz="1500" b="0" i="0" u="none" strike="noStrike" kern="1200" cap="none" spc="0" normalizeH="0" baseline="0" noProof="0">
                <a:ln>
                  <a:noFill/>
                </a:ln>
                <a:solidFill>
                  <a:srgbClr val="052A42"/>
                </a:solidFill>
                <a:effectLst/>
                <a:uLnTx/>
                <a:uFillTx/>
                <a:latin typeface="Arial"/>
                <a:ea typeface="Arial"/>
                <a:cs typeface="Arial"/>
              </a:rPr>
              <a:t>−6</a:t>
            </a:r>
          </a:p>
        </p:txBody>
      </p:sp>
      <p:sp>
        <p:nvSpPr>
          <p:cNvPr id="36" name="Tick -4">
            <a:extLst>
              <a:ext uri="{FF2B5EF4-FFF2-40B4-BE49-F238E27FC236}">
                <a16:creationId xmlns:a16="http://schemas.microsoft.com/office/drawing/2014/main" id="{925E4103-167D-40A9-A689-84541BDBF92B}"/>
              </a:ext>
            </a:extLst>
          </p:cNvPr>
          <p:cNvSpPr>
            <a:spLocks noGrp="1"/>
          </p:cNvSpPr>
          <p:nvPr/>
        </p:nvSpPr>
        <p:spPr>
          <a:xfrm>
            <a:off x="0" y="-179290"/>
            <a:ext cx="12192000" cy="6858000"/>
          </a:xfrm>
          <a:custGeom>
            <a:avLst/>
            <a:gdLst/>
            <a:ahLst/>
            <a:cxnLst/>
            <a:rect l="0" t="0" r="0" b="0"/>
            <a:pathLst>
              <a:path w="12192000" h="6858000">
                <a:moveTo>
                  <a:pt x="5294313" y="5657850"/>
                </a:moveTo>
                <a:lnTo>
                  <a:pt x="5294313" y="5724525"/>
                </a:lnTo>
              </a:path>
            </a:pathLst>
          </a:custGeom>
          <a:noFill/>
          <a:ln w="9525">
            <a:solidFill>
              <a:srgbClr val="8095A4"/>
            </a:solidFill>
            <a:prstDash val="solid"/>
          </a:ln>
        </p:spPr>
      </p:sp>
      <p:sp>
        <p:nvSpPr>
          <p:cNvPr id="37" name="Tick label -4">
            <a:extLst>
              <a:ext uri="{FF2B5EF4-FFF2-40B4-BE49-F238E27FC236}">
                <a16:creationId xmlns:a16="http://schemas.microsoft.com/office/drawing/2014/main" id="{72D021B6-F712-4697-A32B-76A250210233}"/>
              </a:ext>
            </a:extLst>
          </p:cNvPr>
          <p:cNvSpPr>
            <a:spLocks noGrp="1"/>
          </p:cNvSpPr>
          <p:nvPr/>
        </p:nvSpPr>
        <p:spPr>
          <a:xfrm>
            <a:off x="5065713" y="5602385"/>
            <a:ext cx="457200" cy="266700"/>
          </a:xfrm>
          <a:prstGeom prst="rect">
            <a:avLst/>
          </a:prstGeom>
          <a:noFill/>
          <a:ln w="0">
            <a:noFill/>
            <a:prstDash val="solid"/>
          </a:ln>
        </p:spPr>
        <p:txBody>
          <a:bodyPr lIns="0" tIns="0" rIns="0" bIns="0"/>
          <a:lstStyle>
            <a:defPPr algn="ctr">
              <a:defRPr sz="1500" b="0">
                <a:solidFill>
                  <a:srgbClr val="052A42"/>
                </a:solidFill>
                <a:latin typeface="Arial"/>
                <a:ea typeface="Arial"/>
                <a:cs typeface="Arial"/>
              </a:defRPr>
            </a:defPPr>
            <a:lvl1pPr algn="ctr">
              <a:defRPr sz="1500" b="0">
                <a:solidFill>
                  <a:srgbClr val="052A42"/>
                </a:solidFill>
                <a:latin typeface="Arial"/>
                <a:ea typeface="Arial"/>
                <a:cs typeface="Arial"/>
              </a:defRPr>
            </a:lvl1pPr>
            <a:lvl2pPr algn="ctr">
              <a:defRPr sz="1500" b="0">
                <a:solidFill>
                  <a:srgbClr val="052A42"/>
                </a:solidFill>
                <a:latin typeface="Arial"/>
                <a:ea typeface="Arial"/>
                <a:cs typeface="Arial"/>
              </a:defRPr>
            </a:lvl2pPr>
            <a:lvl3pPr algn="ctr">
              <a:defRPr sz="1500" b="0">
                <a:solidFill>
                  <a:srgbClr val="052A42"/>
                </a:solidFill>
                <a:latin typeface="Arial"/>
                <a:ea typeface="Arial"/>
                <a:cs typeface="Arial"/>
              </a:defRPr>
            </a:lvl3pPr>
            <a:lvl4pPr algn="ctr">
              <a:defRPr sz="1500" b="0">
                <a:solidFill>
                  <a:srgbClr val="052A42"/>
                </a:solidFill>
                <a:latin typeface="Arial"/>
                <a:ea typeface="Arial"/>
                <a:cs typeface="Arial"/>
              </a:defRPr>
            </a:lvl4pPr>
            <a:lvl5pPr algn="ctr">
              <a:defRPr sz="1500" b="0">
                <a:solidFill>
                  <a:srgbClr val="052A42"/>
                </a:solidFill>
                <a:latin typeface="Arial"/>
                <a:ea typeface="Arial"/>
                <a:cs typeface="Arial"/>
              </a:defRPr>
            </a:lvl5pPr>
            <a:lvl6pPr algn="ctr">
              <a:defRPr sz="1500" b="0">
                <a:solidFill>
                  <a:srgbClr val="052A42"/>
                </a:solidFill>
                <a:latin typeface="Arial"/>
                <a:ea typeface="Arial"/>
                <a:cs typeface="Arial"/>
              </a:defRPr>
            </a:lvl6pPr>
            <a:lvl7pPr algn="ctr">
              <a:defRPr sz="1500" b="0">
                <a:solidFill>
                  <a:srgbClr val="052A42"/>
                </a:solidFill>
                <a:latin typeface="Arial"/>
                <a:ea typeface="Arial"/>
                <a:cs typeface="Arial"/>
              </a:defRPr>
            </a:lvl7pPr>
            <a:lvl8pPr algn="ctr">
              <a:defRPr sz="1500" b="0">
                <a:solidFill>
                  <a:srgbClr val="052A42"/>
                </a:solidFill>
                <a:latin typeface="Arial"/>
                <a:ea typeface="Arial"/>
                <a:cs typeface="Arial"/>
              </a:defRPr>
            </a:lvl8pPr>
            <a:lvl9pPr algn="ctr">
              <a:defRPr sz="1500"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500" b="0">
                <a:solidFill>
                  <a:srgbClr val="052A42"/>
                </a:solidFill>
                <a:latin typeface="Arial"/>
                <a:ea typeface="Arial"/>
                <a:cs typeface="Arial"/>
              </a:defRPr>
            </a:pPr>
            <a:r>
              <a:rPr kumimoji="0" sz="1500" b="0" i="0" u="none" strike="noStrike" kern="1200" cap="none" spc="0" normalizeH="0" baseline="0" noProof="0">
                <a:ln>
                  <a:noFill/>
                </a:ln>
                <a:solidFill>
                  <a:srgbClr val="052A42"/>
                </a:solidFill>
                <a:effectLst/>
                <a:uLnTx/>
                <a:uFillTx/>
                <a:latin typeface="Arial"/>
                <a:ea typeface="Arial"/>
                <a:cs typeface="Arial"/>
              </a:rPr>
              <a:t>−4</a:t>
            </a:r>
          </a:p>
        </p:txBody>
      </p:sp>
      <p:sp>
        <p:nvSpPr>
          <p:cNvPr id="38" name="Tick -2">
            <a:extLst>
              <a:ext uri="{FF2B5EF4-FFF2-40B4-BE49-F238E27FC236}">
                <a16:creationId xmlns:a16="http://schemas.microsoft.com/office/drawing/2014/main" id="{48101BE2-9989-495C-A662-5B8440E5FE39}"/>
              </a:ext>
            </a:extLst>
          </p:cNvPr>
          <p:cNvSpPr>
            <a:spLocks noGrp="1"/>
          </p:cNvSpPr>
          <p:nvPr/>
        </p:nvSpPr>
        <p:spPr>
          <a:xfrm>
            <a:off x="0" y="-179290"/>
            <a:ext cx="12192000" cy="6858000"/>
          </a:xfrm>
          <a:custGeom>
            <a:avLst/>
            <a:gdLst/>
            <a:ahLst/>
            <a:cxnLst/>
            <a:rect l="0" t="0" r="0" b="0"/>
            <a:pathLst>
              <a:path w="12192000" h="6858000">
                <a:moveTo>
                  <a:pt x="6511925" y="5657850"/>
                </a:moveTo>
                <a:lnTo>
                  <a:pt x="6511925" y="5724525"/>
                </a:lnTo>
              </a:path>
            </a:pathLst>
          </a:custGeom>
          <a:noFill/>
          <a:ln w="9525">
            <a:solidFill>
              <a:srgbClr val="8095A4"/>
            </a:solidFill>
            <a:prstDash val="solid"/>
          </a:ln>
        </p:spPr>
      </p:sp>
      <p:sp>
        <p:nvSpPr>
          <p:cNvPr id="39" name="Tick label -2">
            <a:extLst>
              <a:ext uri="{FF2B5EF4-FFF2-40B4-BE49-F238E27FC236}">
                <a16:creationId xmlns:a16="http://schemas.microsoft.com/office/drawing/2014/main" id="{1FD160B6-0EC7-4AFA-8CAA-D8E030C8F53C}"/>
              </a:ext>
            </a:extLst>
          </p:cNvPr>
          <p:cNvSpPr>
            <a:spLocks noGrp="1"/>
          </p:cNvSpPr>
          <p:nvPr/>
        </p:nvSpPr>
        <p:spPr>
          <a:xfrm>
            <a:off x="6283325" y="5602385"/>
            <a:ext cx="457200" cy="266700"/>
          </a:xfrm>
          <a:prstGeom prst="rect">
            <a:avLst/>
          </a:prstGeom>
          <a:noFill/>
          <a:ln w="0">
            <a:noFill/>
            <a:prstDash val="solid"/>
          </a:ln>
        </p:spPr>
        <p:txBody>
          <a:bodyPr lIns="0" tIns="0" rIns="0" bIns="0"/>
          <a:lstStyle>
            <a:defPPr algn="ctr">
              <a:defRPr sz="1500" b="0">
                <a:solidFill>
                  <a:srgbClr val="052A42"/>
                </a:solidFill>
                <a:latin typeface="Arial"/>
                <a:ea typeface="Arial"/>
                <a:cs typeface="Arial"/>
              </a:defRPr>
            </a:defPPr>
            <a:lvl1pPr algn="ctr">
              <a:defRPr sz="1500" b="0">
                <a:solidFill>
                  <a:srgbClr val="052A42"/>
                </a:solidFill>
                <a:latin typeface="Arial"/>
                <a:ea typeface="Arial"/>
                <a:cs typeface="Arial"/>
              </a:defRPr>
            </a:lvl1pPr>
            <a:lvl2pPr algn="ctr">
              <a:defRPr sz="1500" b="0">
                <a:solidFill>
                  <a:srgbClr val="052A42"/>
                </a:solidFill>
                <a:latin typeface="Arial"/>
                <a:ea typeface="Arial"/>
                <a:cs typeface="Arial"/>
              </a:defRPr>
            </a:lvl2pPr>
            <a:lvl3pPr algn="ctr">
              <a:defRPr sz="1500" b="0">
                <a:solidFill>
                  <a:srgbClr val="052A42"/>
                </a:solidFill>
                <a:latin typeface="Arial"/>
                <a:ea typeface="Arial"/>
                <a:cs typeface="Arial"/>
              </a:defRPr>
            </a:lvl3pPr>
            <a:lvl4pPr algn="ctr">
              <a:defRPr sz="1500" b="0">
                <a:solidFill>
                  <a:srgbClr val="052A42"/>
                </a:solidFill>
                <a:latin typeface="Arial"/>
                <a:ea typeface="Arial"/>
                <a:cs typeface="Arial"/>
              </a:defRPr>
            </a:lvl4pPr>
            <a:lvl5pPr algn="ctr">
              <a:defRPr sz="1500" b="0">
                <a:solidFill>
                  <a:srgbClr val="052A42"/>
                </a:solidFill>
                <a:latin typeface="Arial"/>
                <a:ea typeface="Arial"/>
                <a:cs typeface="Arial"/>
              </a:defRPr>
            </a:lvl5pPr>
            <a:lvl6pPr algn="ctr">
              <a:defRPr sz="1500" b="0">
                <a:solidFill>
                  <a:srgbClr val="052A42"/>
                </a:solidFill>
                <a:latin typeface="Arial"/>
                <a:ea typeface="Arial"/>
                <a:cs typeface="Arial"/>
              </a:defRPr>
            </a:lvl6pPr>
            <a:lvl7pPr algn="ctr">
              <a:defRPr sz="1500" b="0">
                <a:solidFill>
                  <a:srgbClr val="052A42"/>
                </a:solidFill>
                <a:latin typeface="Arial"/>
                <a:ea typeface="Arial"/>
                <a:cs typeface="Arial"/>
              </a:defRPr>
            </a:lvl7pPr>
            <a:lvl8pPr algn="ctr">
              <a:defRPr sz="1500" b="0">
                <a:solidFill>
                  <a:srgbClr val="052A42"/>
                </a:solidFill>
                <a:latin typeface="Arial"/>
                <a:ea typeface="Arial"/>
                <a:cs typeface="Arial"/>
              </a:defRPr>
            </a:lvl8pPr>
            <a:lvl9pPr algn="ctr">
              <a:defRPr sz="1500"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500" b="0">
                <a:solidFill>
                  <a:srgbClr val="052A42"/>
                </a:solidFill>
                <a:latin typeface="Arial"/>
                <a:ea typeface="Arial"/>
                <a:cs typeface="Arial"/>
              </a:defRPr>
            </a:pPr>
            <a:r>
              <a:rPr kumimoji="0" sz="1500" b="0" i="0" u="none" strike="noStrike" kern="1200" cap="none" spc="0" normalizeH="0" baseline="0" noProof="0">
                <a:ln>
                  <a:noFill/>
                </a:ln>
                <a:solidFill>
                  <a:srgbClr val="052A42"/>
                </a:solidFill>
                <a:effectLst/>
                <a:uLnTx/>
                <a:uFillTx/>
                <a:latin typeface="Arial"/>
                <a:ea typeface="Arial"/>
                <a:cs typeface="Arial"/>
              </a:rPr>
              <a:t>−2</a:t>
            </a:r>
          </a:p>
        </p:txBody>
      </p:sp>
      <p:sp>
        <p:nvSpPr>
          <p:cNvPr id="40" name="Tick 0">
            <a:extLst>
              <a:ext uri="{FF2B5EF4-FFF2-40B4-BE49-F238E27FC236}">
                <a16:creationId xmlns:a16="http://schemas.microsoft.com/office/drawing/2014/main" id="{85AD3696-AA8C-4392-8646-515183A06A82}"/>
              </a:ext>
            </a:extLst>
          </p:cNvPr>
          <p:cNvSpPr>
            <a:spLocks noGrp="1"/>
          </p:cNvSpPr>
          <p:nvPr/>
        </p:nvSpPr>
        <p:spPr>
          <a:xfrm>
            <a:off x="0" y="-179290"/>
            <a:ext cx="12192000" cy="6858000"/>
          </a:xfrm>
          <a:custGeom>
            <a:avLst/>
            <a:gdLst/>
            <a:ahLst/>
            <a:cxnLst/>
            <a:rect l="0" t="0" r="0" b="0"/>
            <a:pathLst>
              <a:path w="12192000" h="6858000">
                <a:moveTo>
                  <a:pt x="7729538" y="5657850"/>
                </a:moveTo>
                <a:lnTo>
                  <a:pt x="7729538" y="5724525"/>
                </a:lnTo>
              </a:path>
            </a:pathLst>
          </a:custGeom>
          <a:noFill/>
          <a:ln w="9525">
            <a:solidFill>
              <a:srgbClr val="8095A4"/>
            </a:solidFill>
            <a:prstDash val="solid"/>
          </a:ln>
        </p:spPr>
      </p:sp>
      <p:sp>
        <p:nvSpPr>
          <p:cNvPr id="41" name="Tick label 0">
            <a:extLst>
              <a:ext uri="{FF2B5EF4-FFF2-40B4-BE49-F238E27FC236}">
                <a16:creationId xmlns:a16="http://schemas.microsoft.com/office/drawing/2014/main" id="{6F96DD8C-63F3-453A-B9DA-6A5DDE20A367}"/>
              </a:ext>
            </a:extLst>
          </p:cNvPr>
          <p:cNvSpPr>
            <a:spLocks noGrp="1"/>
          </p:cNvSpPr>
          <p:nvPr/>
        </p:nvSpPr>
        <p:spPr>
          <a:xfrm>
            <a:off x="7500938" y="5602385"/>
            <a:ext cx="457200" cy="266700"/>
          </a:xfrm>
          <a:prstGeom prst="rect">
            <a:avLst/>
          </a:prstGeom>
          <a:noFill/>
          <a:ln w="0">
            <a:noFill/>
            <a:prstDash val="solid"/>
          </a:ln>
        </p:spPr>
        <p:txBody>
          <a:bodyPr lIns="0" tIns="0" rIns="0" bIns="0"/>
          <a:lstStyle>
            <a:defPPr algn="ctr">
              <a:defRPr sz="1500" b="0">
                <a:solidFill>
                  <a:srgbClr val="052A42"/>
                </a:solidFill>
                <a:latin typeface="Arial"/>
                <a:ea typeface="Arial"/>
                <a:cs typeface="Arial"/>
              </a:defRPr>
            </a:defPPr>
            <a:lvl1pPr algn="ctr">
              <a:defRPr sz="1500" b="0">
                <a:solidFill>
                  <a:srgbClr val="052A42"/>
                </a:solidFill>
                <a:latin typeface="Arial"/>
                <a:ea typeface="Arial"/>
                <a:cs typeface="Arial"/>
              </a:defRPr>
            </a:lvl1pPr>
            <a:lvl2pPr algn="ctr">
              <a:defRPr sz="1500" b="0">
                <a:solidFill>
                  <a:srgbClr val="052A42"/>
                </a:solidFill>
                <a:latin typeface="Arial"/>
                <a:ea typeface="Arial"/>
                <a:cs typeface="Arial"/>
              </a:defRPr>
            </a:lvl2pPr>
            <a:lvl3pPr algn="ctr">
              <a:defRPr sz="1500" b="0">
                <a:solidFill>
                  <a:srgbClr val="052A42"/>
                </a:solidFill>
                <a:latin typeface="Arial"/>
                <a:ea typeface="Arial"/>
                <a:cs typeface="Arial"/>
              </a:defRPr>
            </a:lvl3pPr>
            <a:lvl4pPr algn="ctr">
              <a:defRPr sz="1500" b="0">
                <a:solidFill>
                  <a:srgbClr val="052A42"/>
                </a:solidFill>
                <a:latin typeface="Arial"/>
                <a:ea typeface="Arial"/>
                <a:cs typeface="Arial"/>
              </a:defRPr>
            </a:lvl4pPr>
            <a:lvl5pPr algn="ctr">
              <a:defRPr sz="1500" b="0">
                <a:solidFill>
                  <a:srgbClr val="052A42"/>
                </a:solidFill>
                <a:latin typeface="Arial"/>
                <a:ea typeface="Arial"/>
                <a:cs typeface="Arial"/>
              </a:defRPr>
            </a:lvl5pPr>
            <a:lvl6pPr algn="ctr">
              <a:defRPr sz="1500" b="0">
                <a:solidFill>
                  <a:srgbClr val="052A42"/>
                </a:solidFill>
                <a:latin typeface="Arial"/>
                <a:ea typeface="Arial"/>
                <a:cs typeface="Arial"/>
              </a:defRPr>
            </a:lvl6pPr>
            <a:lvl7pPr algn="ctr">
              <a:defRPr sz="1500" b="0">
                <a:solidFill>
                  <a:srgbClr val="052A42"/>
                </a:solidFill>
                <a:latin typeface="Arial"/>
                <a:ea typeface="Arial"/>
                <a:cs typeface="Arial"/>
              </a:defRPr>
            </a:lvl7pPr>
            <a:lvl8pPr algn="ctr">
              <a:defRPr sz="1500" b="0">
                <a:solidFill>
                  <a:srgbClr val="052A42"/>
                </a:solidFill>
                <a:latin typeface="Arial"/>
                <a:ea typeface="Arial"/>
                <a:cs typeface="Arial"/>
              </a:defRPr>
            </a:lvl8pPr>
            <a:lvl9pPr algn="ctr">
              <a:defRPr sz="1500"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500" b="0">
                <a:solidFill>
                  <a:srgbClr val="052A42"/>
                </a:solidFill>
                <a:latin typeface="Arial"/>
                <a:ea typeface="Arial"/>
                <a:cs typeface="Arial"/>
              </a:defRPr>
            </a:pPr>
            <a:r>
              <a:rPr kumimoji="0" sz="1500" b="0" i="0" u="none" strike="noStrike" kern="1200" cap="none" spc="0" normalizeH="0" baseline="0" noProof="0">
                <a:ln>
                  <a:noFill/>
                </a:ln>
                <a:solidFill>
                  <a:srgbClr val="052A42"/>
                </a:solidFill>
                <a:effectLst/>
                <a:uLnTx/>
                <a:uFillTx/>
                <a:latin typeface="Arial"/>
                <a:ea typeface="Arial"/>
                <a:cs typeface="Arial"/>
              </a:rPr>
              <a:t>0</a:t>
            </a:r>
          </a:p>
        </p:txBody>
      </p:sp>
      <p:sp>
        <p:nvSpPr>
          <p:cNvPr id="42" name="Tick 2">
            <a:extLst>
              <a:ext uri="{FF2B5EF4-FFF2-40B4-BE49-F238E27FC236}">
                <a16:creationId xmlns:a16="http://schemas.microsoft.com/office/drawing/2014/main" id="{E8359A88-CBB5-46C6-A00C-6BA3AD7C295B}"/>
              </a:ext>
            </a:extLst>
          </p:cNvPr>
          <p:cNvSpPr>
            <a:spLocks noGrp="1"/>
          </p:cNvSpPr>
          <p:nvPr/>
        </p:nvSpPr>
        <p:spPr>
          <a:xfrm>
            <a:off x="0" y="-179290"/>
            <a:ext cx="12192000" cy="6858000"/>
          </a:xfrm>
          <a:custGeom>
            <a:avLst/>
            <a:gdLst/>
            <a:ahLst/>
            <a:cxnLst/>
            <a:rect l="0" t="0" r="0" b="0"/>
            <a:pathLst>
              <a:path w="12192000" h="6858000">
                <a:moveTo>
                  <a:pt x="8947150" y="5657850"/>
                </a:moveTo>
                <a:lnTo>
                  <a:pt x="8947150" y="5724525"/>
                </a:lnTo>
              </a:path>
            </a:pathLst>
          </a:custGeom>
          <a:noFill/>
          <a:ln w="9525">
            <a:solidFill>
              <a:srgbClr val="8095A4"/>
            </a:solidFill>
            <a:prstDash val="solid"/>
          </a:ln>
        </p:spPr>
      </p:sp>
      <p:sp>
        <p:nvSpPr>
          <p:cNvPr id="43" name="Tick label 2">
            <a:extLst>
              <a:ext uri="{FF2B5EF4-FFF2-40B4-BE49-F238E27FC236}">
                <a16:creationId xmlns:a16="http://schemas.microsoft.com/office/drawing/2014/main" id="{4DF5829A-B18D-4DC1-8170-BE2EC13CC171}"/>
              </a:ext>
            </a:extLst>
          </p:cNvPr>
          <p:cNvSpPr>
            <a:spLocks noGrp="1"/>
          </p:cNvSpPr>
          <p:nvPr/>
        </p:nvSpPr>
        <p:spPr>
          <a:xfrm>
            <a:off x="8718550" y="5602385"/>
            <a:ext cx="457200" cy="266700"/>
          </a:xfrm>
          <a:prstGeom prst="rect">
            <a:avLst/>
          </a:prstGeom>
          <a:noFill/>
          <a:ln w="0">
            <a:noFill/>
            <a:prstDash val="solid"/>
          </a:ln>
        </p:spPr>
        <p:txBody>
          <a:bodyPr lIns="0" tIns="0" rIns="0" bIns="0"/>
          <a:lstStyle>
            <a:defPPr algn="ctr">
              <a:defRPr sz="1500" b="0">
                <a:solidFill>
                  <a:srgbClr val="052A42"/>
                </a:solidFill>
                <a:latin typeface="Arial"/>
                <a:ea typeface="Arial"/>
                <a:cs typeface="Arial"/>
              </a:defRPr>
            </a:defPPr>
            <a:lvl1pPr algn="ctr">
              <a:defRPr sz="1500" b="0">
                <a:solidFill>
                  <a:srgbClr val="052A42"/>
                </a:solidFill>
                <a:latin typeface="Arial"/>
                <a:ea typeface="Arial"/>
                <a:cs typeface="Arial"/>
              </a:defRPr>
            </a:lvl1pPr>
            <a:lvl2pPr algn="ctr">
              <a:defRPr sz="1500" b="0">
                <a:solidFill>
                  <a:srgbClr val="052A42"/>
                </a:solidFill>
                <a:latin typeface="Arial"/>
                <a:ea typeface="Arial"/>
                <a:cs typeface="Arial"/>
              </a:defRPr>
            </a:lvl2pPr>
            <a:lvl3pPr algn="ctr">
              <a:defRPr sz="1500" b="0">
                <a:solidFill>
                  <a:srgbClr val="052A42"/>
                </a:solidFill>
                <a:latin typeface="Arial"/>
                <a:ea typeface="Arial"/>
                <a:cs typeface="Arial"/>
              </a:defRPr>
            </a:lvl3pPr>
            <a:lvl4pPr algn="ctr">
              <a:defRPr sz="1500" b="0">
                <a:solidFill>
                  <a:srgbClr val="052A42"/>
                </a:solidFill>
                <a:latin typeface="Arial"/>
                <a:ea typeface="Arial"/>
                <a:cs typeface="Arial"/>
              </a:defRPr>
            </a:lvl4pPr>
            <a:lvl5pPr algn="ctr">
              <a:defRPr sz="1500" b="0">
                <a:solidFill>
                  <a:srgbClr val="052A42"/>
                </a:solidFill>
                <a:latin typeface="Arial"/>
                <a:ea typeface="Arial"/>
                <a:cs typeface="Arial"/>
              </a:defRPr>
            </a:lvl5pPr>
            <a:lvl6pPr algn="ctr">
              <a:defRPr sz="1500" b="0">
                <a:solidFill>
                  <a:srgbClr val="052A42"/>
                </a:solidFill>
                <a:latin typeface="Arial"/>
                <a:ea typeface="Arial"/>
                <a:cs typeface="Arial"/>
              </a:defRPr>
            </a:lvl6pPr>
            <a:lvl7pPr algn="ctr">
              <a:defRPr sz="1500" b="0">
                <a:solidFill>
                  <a:srgbClr val="052A42"/>
                </a:solidFill>
                <a:latin typeface="Arial"/>
                <a:ea typeface="Arial"/>
                <a:cs typeface="Arial"/>
              </a:defRPr>
            </a:lvl7pPr>
            <a:lvl8pPr algn="ctr">
              <a:defRPr sz="1500" b="0">
                <a:solidFill>
                  <a:srgbClr val="052A42"/>
                </a:solidFill>
                <a:latin typeface="Arial"/>
                <a:ea typeface="Arial"/>
                <a:cs typeface="Arial"/>
              </a:defRPr>
            </a:lvl8pPr>
            <a:lvl9pPr algn="ctr">
              <a:defRPr sz="1500"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500" b="0">
                <a:solidFill>
                  <a:srgbClr val="052A42"/>
                </a:solidFill>
                <a:latin typeface="Arial"/>
                <a:ea typeface="Arial"/>
                <a:cs typeface="Arial"/>
              </a:defRPr>
            </a:pPr>
            <a:r>
              <a:rPr kumimoji="0" sz="1500" b="0" i="0" u="none" strike="noStrike" kern="1200" cap="none" spc="0" normalizeH="0" baseline="0" noProof="0">
                <a:ln>
                  <a:noFill/>
                </a:ln>
                <a:solidFill>
                  <a:srgbClr val="052A42"/>
                </a:solidFill>
                <a:effectLst/>
                <a:uLnTx/>
                <a:uFillTx/>
                <a:latin typeface="Arial"/>
                <a:ea typeface="Arial"/>
                <a:cs typeface="Arial"/>
              </a:rPr>
              <a:t>2</a:t>
            </a:r>
          </a:p>
        </p:txBody>
      </p:sp>
      <p:sp>
        <p:nvSpPr>
          <p:cNvPr id="44" name="Tick 4">
            <a:extLst>
              <a:ext uri="{FF2B5EF4-FFF2-40B4-BE49-F238E27FC236}">
                <a16:creationId xmlns:a16="http://schemas.microsoft.com/office/drawing/2014/main" id="{557F3B73-E319-4D1C-8525-6C9FF5A86177}"/>
              </a:ext>
            </a:extLst>
          </p:cNvPr>
          <p:cNvSpPr>
            <a:spLocks noGrp="1"/>
          </p:cNvSpPr>
          <p:nvPr/>
        </p:nvSpPr>
        <p:spPr>
          <a:xfrm>
            <a:off x="0" y="-179290"/>
            <a:ext cx="12192000" cy="6858000"/>
          </a:xfrm>
          <a:custGeom>
            <a:avLst/>
            <a:gdLst/>
            <a:ahLst/>
            <a:cxnLst/>
            <a:rect l="0" t="0" r="0" b="0"/>
            <a:pathLst>
              <a:path w="12192000" h="6858000">
                <a:moveTo>
                  <a:pt x="10164763" y="5657850"/>
                </a:moveTo>
                <a:lnTo>
                  <a:pt x="10164763" y="5724525"/>
                </a:lnTo>
              </a:path>
            </a:pathLst>
          </a:custGeom>
          <a:noFill/>
          <a:ln w="9525">
            <a:solidFill>
              <a:srgbClr val="8095A4"/>
            </a:solidFill>
            <a:prstDash val="solid"/>
          </a:ln>
        </p:spPr>
      </p:sp>
      <p:sp>
        <p:nvSpPr>
          <p:cNvPr id="45" name="Tick label 4">
            <a:extLst>
              <a:ext uri="{FF2B5EF4-FFF2-40B4-BE49-F238E27FC236}">
                <a16:creationId xmlns:a16="http://schemas.microsoft.com/office/drawing/2014/main" id="{03BE53CB-7DF9-46DA-B9F7-7571C24C2E50}"/>
              </a:ext>
            </a:extLst>
          </p:cNvPr>
          <p:cNvSpPr>
            <a:spLocks noGrp="1"/>
          </p:cNvSpPr>
          <p:nvPr/>
        </p:nvSpPr>
        <p:spPr>
          <a:xfrm>
            <a:off x="9936163" y="5602385"/>
            <a:ext cx="457200" cy="266700"/>
          </a:xfrm>
          <a:prstGeom prst="rect">
            <a:avLst/>
          </a:prstGeom>
          <a:noFill/>
          <a:ln w="0">
            <a:noFill/>
            <a:prstDash val="solid"/>
          </a:ln>
        </p:spPr>
        <p:txBody>
          <a:bodyPr lIns="0" tIns="0" rIns="0" bIns="0"/>
          <a:lstStyle>
            <a:defPPr algn="ctr">
              <a:defRPr sz="1500" b="0">
                <a:solidFill>
                  <a:srgbClr val="052A42"/>
                </a:solidFill>
                <a:latin typeface="Arial"/>
                <a:ea typeface="Arial"/>
                <a:cs typeface="Arial"/>
              </a:defRPr>
            </a:defPPr>
            <a:lvl1pPr algn="ctr">
              <a:defRPr sz="1500" b="0">
                <a:solidFill>
                  <a:srgbClr val="052A42"/>
                </a:solidFill>
                <a:latin typeface="Arial"/>
                <a:ea typeface="Arial"/>
                <a:cs typeface="Arial"/>
              </a:defRPr>
            </a:lvl1pPr>
            <a:lvl2pPr algn="ctr">
              <a:defRPr sz="1500" b="0">
                <a:solidFill>
                  <a:srgbClr val="052A42"/>
                </a:solidFill>
                <a:latin typeface="Arial"/>
                <a:ea typeface="Arial"/>
                <a:cs typeface="Arial"/>
              </a:defRPr>
            </a:lvl2pPr>
            <a:lvl3pPr algn="ctr">
              <a:defRPr sz="1500" b="0">
                <a:solidFill>
                  <a:srgbClr val="052A42"/>
                </a:solidFill>
                <a:latin typeface="Arial"/>
                <a:ea typeface="Arial"/>
                <a:cs typeface="Arial"/>
              </a:defRPr>
            </a:lvl3pPr>
            <a:lvl4pPr algn="ctr">
              <a:defRPr sz="1500" b="0">
                <a:solidFill>
                  <a:srgbClr val="052A42"/>
                </a:solidFill>
                <a:latin typeface="Arial"/>
                <a:ea typeface="Arial"/>
                <a:cs typeface="Arial"/>
              </a:defRPr>
            </a:lvl4pPr>
            <a:lvl5pPr algn="ctr">
              <a:defRPr sz="1500" b="0">
                <a:solidFill>
                  <a:srgbClr val="052A42"/>
                </a:solidFill>
                <a:latin typeface="Arial"/>
                <a:ea typeface="Arial"/>
                <a:cs typeface="Arial"/>
              </a:defRPr>
            </a:lvl5pPr>
            <a:lvl6pPr algn="ctr">
              <a:defRPr sz="1500" b="0">
                <a:solidFill>
                  <a:srgbClr val="052A42"/>
                </a:solidFill>
                <a:latin typeface="Arial"/>
                <a:ea typeface="Arial"/>
                <a:cs typeface="Arial"/>
              </a:defRPr>
            </a:lvl6pPr>
            <a:lvl7pPr algn="ctr">
              <a:defRPr sz="1500" b="0">
                <a:solidFill>
                  <a:srgbClr val="052A42"/>
                </a:solidFill>
                <a:latin typeface="Arial"/>
                <a:ea typeface="Arial"/>
                <a:cs typeface="Arial"/>
              </a:defRPr>
            </a:lvl7pPr>
            <a:lvl8pPr algn="ctr">
              <a:defRPr sz="1500" b="0">
                <a:solidFill>
                  <a:srgbClr val="052A42"/>
                </a:solidFill>
                <a:latin typeface="Arial"/>
                <a:ea typeface="Arial"/>
                <a:cs typeface="Arial"/>
              </a:defRPr>
            </a:lvl8pPr>
            <a:lvl9pPr algn="ctr">
              <a:defRPr sz="1500"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500" b="0">
                <a:solidFill>
                  <a:srgbClr val="052A42"/>
                </a:solidFill>
                <a:latin typeface="Arial"/>
                <a:ea typeface="Arial"/>
                <a:cs typeface="Arial"/>
              </a:defRPr>
            </a:pPr>
            <a:r>
              <a:rPr kumimoji="0" sz="1500" b="0" i="0" u="none" strike="noStrike" kern="1200" cap="none" spc="0" normalizeH="0" baseline="0" noProof="0">
                <a:ln>
                  <a:noFill/>
                </a:ln>
                <a:solidFill>
                  <a:srgbClr val="052A42"/>
                </a:solidFill>
                <a:effectLst/>
                <a:uLnTx/>
                <a:uFillTx/>
                <a:latin typeface="Arial"/>
                <a:ea typeface="Arial"/>
                <a:cs typeface="Arial"/>
              </a:rPr>
              <a:t>4</a:t>
            </a:r>
          </a:p>
        </p:txBody>
      </p:sp>
      <p:sp>
        <p:nvSpPr>
          <p:cNvPr id="46" name="Tick 6">
            <a:extLst>
              <a:ext uri="{FF2B5EF4-FFF2-40B4-BE49-F238E27FC236}">
                <a16:creationId xmlns:a16="http://schemas.microsoft.com/office/drawing/2014/main" id="{44A2F825-AAFA-44F3-B7AA-B550ECFB7CC4}"/>
              </a:ext>
            </a:extLst>
          </p:cNvPr>
          <p:cNvSpPr>
            <a:spLocks noGrp="1"/>
          </p:cNvSpPr>
          <p:nvPr/>
        </p:nvSpPr>
        <p:spPr>
          <a:xfrm>
            <a:off x="0" y="-179290"/>
            <a:ext cx="12192000" cy="6858000"/>
          </a:xfrm>
          <a:custGeom>
            <a:avLst/>
            <a:gdLst/>
            <a:ahLst/>
            <a:cxnLst/>
            <a:rect l="0" t="0" r="0" b="0"/>
            <a:pathLst>
              <a:path w="12192000" h="6858000">
                <a:moveTo>
                  <a:pt x="11382375" y="5657850"/>
                </a:moveTo>
                <a:lnTo>
                  <a:pt x="11382375" y="5724525"/>
                </a:lnTo>
              </a:path>
            </a:pathLst>
          </a:custGeom>
          <a:noFill/>
          <a:ln w="9525">
            <a:solidFill>
              <a:srgbClr val="8095A4"/>
            </a:solidFill>
            <a:prstDash val="solid"/>
          </a:ln>
        </p:spPr>
      </p:sp>
      <p:sp>
        <p:nvSpPr>
          <p:cNvPr id="47" name="Tick label 6">
            <a:extLst>
              <a:ext uri="{FF2B5EF4-FFF2-40B4-BE49-F238E27FC236}">
                <a16:creationId xmlns:a16="http://schemas.microsoft.com/office/drawing/2014/main" id="{75C15B04-16F7-4B04-BD5D-2E38BF81623B}"/>
              </a:ext>
            </a:extLst>
          </p:cNvPr>
          <p:cNvSpPr>
            <a:spLocks noGrp="1"/>
          </p:cNvSpPr>
          <p:nvPr/>
        </p:nvSpPr>
        <p:spPr>
          <a:xfrm>
            <a:off x="11153775" y="5602385"/>
            <a:ext cx="457200" cy="266700"/>
          </a:xfrm>
          <a:prstGeom prst="rect">
            <a:avLst/>
          </a:prstGeom>
          <a:noFill/>
          <a:ln w="0">
            <a:noFill/>
            <a:prstDash val="solid"/>
          </a:ln>
        </p:spPr>
        <p:txBody>
          <a:bodyPr lIns="0" tIns="0" rIns="0" bIns="0"/>
          <a:lstStyle>
            <a:defPPr algn="ctr">
              <a:defRPr sz="1500" b="0">
                <a:solidFill>
                  <a:srgbClr val="052A42"/>
                </a:solidFill>
                <a:latin typeface="Arial"/>
                <a:ea typeface="Arial"/>
                <a:cs typeface="Arial"/>
              </a:defRPr>
            </a:defPPr>
            <a:lvl1pPr algn="ctr">
              <a:defRPr sz="1500" b="0">
                <a:solidFill>
                  <a:srgbClr val="052A42"/>
                </a:solidFill>
                <a:latin typeface="Arial"/>
                <a:ea typeface="Arial"/>
                <a:cs typeface="Arial"/>
              </a:defRPr>
            </a:lvl1pPr>
            <a:lvl2pPr algn="ctr">
              <a:defRPr sz="1500" b="0">
                <a:solidFill>
                  <a:srgbClr val="052A42"/>
                </a:solidFill>
                <a:latin typeface="Arial"/>
                <a:ea typeface="Arial"/>
                <a:cs typeface="Arial"/>
              </a:defRPr>
            </a:lvl2pPr>
            <a:lvl3pPr algn="ctr">
              <a:defRPr sz="1500" b="0">
                <a:solidFill>
                  <a:srgbClr val="052A42"/>
                </a:solidFill>
                <a:latin typeface="Arial"/>
                <a:ea typeface="Arial"/>
                <a:cs typeface="Arial"/>
              </a:defRPr>
            </a:lvl3pPr>
            <a:lvl4pPr algn="ctr">
              <a:defRPr sz="1500" b="0">
                <a:solidFill>
                  <a:srgbClr val="052A42"/>
                </a:solidFill>
                <a:latin typeface="Arial"/>
                <a:ea typeface="Arial"/>
                <a:cs typeface="Arial"/>
              </a:defRPr>
            </a:lvl4pPr>
            <a:lvl5pPr algn="ctr">
              <a:defRPr sz="1500" b="0">
                <a:solidFill>
                  <a:srgbClr val="052A42"/>
                </a:solidFill>
                <a:latin typeface="Arial"/>
                <a:ea typeface="Arial"/>
                <a:cs typeface="Arial"/>
              </a:defRPr>
            </a:lvl5pPr>
            <a:lvl6pPr algn="ctr">
              <a:defRPr sz="1500" b="0">
                <a:solidFill>
                  <a:srgbClr val="052A42"/>
                </a:solidFill>
                <a:latin typeface="Arial"/>
                <a:ea typeface="Arial"/>
                <a:cs typeface="Arial"/>
              </a:defRPr>
            </a:lvl6pPr>
            <a:lvl7pPr algn="ctr">
              <a:defRPr sz="1500" b="0">
                <a:solidFill>
                  <a:srgbClr val="052A42"/>
                </a:solidFill>
                <a:latin typeface="Arial"/>
                <a:ea typeface="Arial"/>
                <a:cs typeface="Arial"/>
              </a:defRPr>
            </a:lvl7pPr>
            <a:lvl8pPr algn="ctr">
              <a:defRPr sz="1500" b="0">
                <a:solidFill>
                  <a:srgbClr val="052A42"/>
                </a:solidFill>
                <a:latin typeface="Arial"/>
                <a:ea typeface="Arial"/>
                <a:cs typeface="Arial"/>
              </a:defRPr>
            </a:lvl8pPr>
            <a:lvl9pPr algn="ctr">
              <a:defRPr sz="1500"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500" b="0">
                <a:solidFill>
                  <a:srgbClr val="052A42"/>
                </a:solidFill>
                <a:latin typeface="Arial"/>
                <a:ea typeface="Arial"/>
                <a:cs typeface="Arial"/>
              </a:defRPr>
            </a:pPr>
            <a:r>
              <a:rPr kumimoji="0" sz="1500" b="0" i="0" u="none" strike="noStrike" kern="1200" cap="none" spc="0" normalizeH="0" baseline="0" noProof="0">
                <a:ln>
                  <a:noFill/>
                </a:ln>
                <a:solidFill>
                  <a:srgbClr val="052A42"/>
                </a:solidFill>
                <a:effectLst/>
                <a:uLnTx/>
                <a:uFillTx/>
                <a:latin typeface="Arial"/>
                <a:ea typeface="Arial"/>
                <a:cs typeface="Arial"/>
              </a:rPr>
              <a:t>6</a:t>
            </a:r>
          </a:p>
        </p:txBody>
      </p:sp>
      <p:sp>
        <p:nvSpPr>
          <p:cNvPr id="48" name="Axis title">
            <a:extLst>
              <a:ext uri="{FF2B5EF4-FFF2-40B4-BE49-F238E27FC236}">
                <a16:creationId xmlns:a16="http://schemas.microsoft.com/office/drawing/2014/main" id="{352C0DA2-C833-47A9-8DFA-4867B71CB26E}"/>
              </a:ext>
            </a:extLst>
          </p:cNvPr>
          <p:cNvSpPr>
            <a:spLocks noGrp="1"/>
          </p:cNvSpPr>
          <p:nvPr/>
        </p:nvSpPr>
        <p:spPr>
          <a:xfrm>
            <a:off x="4476750" y="5916710"/>
            <a:ext cx="6953250" cy="276225"/>
          </a:xfrm>
          <a:prstGeom prst="rect">
            <a:avLst/>
          </a:prstGeom>
          <a:noFill/>
          <a:ln w="0">
            <a:noFill/>
            <a:prstDash val="solid"/>
          </a:ln>
        </p:spPr>
        <p:txBody>
          <a:bodyPr lIns="0" tIns="0" rIns="0" bIns="0"/>
          <a:lstStyle>
            <a:defPPr algn="ctr">
              <a:defRPr sz="1575" b="0">
                <a:solidFill>
                  <a:srgbClr val="052A42"/>
                </a:solidFill>
                <a:latin typeface="Arial"/>
                <a:ea typeface="Arial"/>
                <a:cs typeface="Arial"/>
              </a:defRPr>
            </a:defPPr>
            <a:lvl1pPr algn="ctr">
              <a:defRPr sz="1575" b="0">
                <a:solidFill>
                  <a:srgbClr val="052A42"/>
                </a:solidFill>
                <a:latin typeface="Arial"/>
                <a:ea typeface="Arial"/>
                <a:cs typeface="Arial"/>
              </a:defRPr>
            </a:lvl1pPr>
            <a:lvl2pPr algn="ctr">
              <a:defRPr sz="1575" b="0">
                <a:solidFill>
                  <a:srgbClr val="052A42"/>
                </a:solidFill>
                <a:latin typeface="Arial"/>
                <a:ea typeface="Arial"/>
                <a:cs typeface="Arial"/>
              </a:defRPr>
            </a:lvl2pPr>
            <a:lvl3pPr algn="ctr">
              <a:defRPr sz="1575" b="0">
                <a:solidFill>
                  <a:srgbClr val="052A42"/>
                </a:solidFill>
                <a:latin typeface="Arial"/>
                <a:ea typeface="Arial"/>
                <a:cs typeface="Arial"/>
              </a:defRPr>
            </a:lvl3pPr>
            <a:lvl4pPr algn="ctr">
              <a:defRPr sz="1575" b="0">
                <a:solidFill>
                  <a:srgbClr val="052A42"/>
                </a:solidFill>
                <a:latin typeface="Arial"/>
                <a:ea typeface="Arial"/>
                <a:cs typeface="Arial"/>
              </a:defRPr>
            </a:lvl4pPr>
            <a:lvl5pPr algn="ctr">
              <a:defRPr sz="1575" b="0">
                <a:solidFill>
                  <a:srgbClr val="052A42"/>
                </a:solidFill>
                <a:latin typeface="Arial"/>
                <a:ea typeface="Arial"/>
                <a:cs typeface="Arial"/>
              </a:defRPr>
            </a:lvl5pPr>
            <a:lvl6pPr algn="ctr">
              <a:defRPr sz="1575" b="0">
                <a:solidFill>
                  <a:srgbClr val="052A42"/>
                </a:solidFill>
                <a:latin typeface="Arial"/>
                <a:ea typeface="Arial"/>
                <a:cs typeface="Arial"/>
              </a:defRPr>
            </a:lvl6pPr>
            <a:lvl7pPr algn="ctr">
              <a:defRPr sz="1575" b="0">
                <a:solidFill>
                  <a:srgbClr val="052A42"/>
                </a:solidFill>
                <a:latin typeface="Arial"/>
                <a:ea typeface="Arial"/>
                <a:cs typeface="Arial"/>
              </a:defRPr>
            </a:lvl7pPr>
            <a:lvl8pPr algn="ctr">
              <a:defRPr sz="1575" b="0">
                <a:solidFill>
                  <a:srgbClr val="052A42"/>
                </a:solidFill>
                <a:latin typeface="Arial"/>
                <a:ea typeface="Arial"/>
                <a:cs typeface="Arial"/>
              </a:defRPr>
            </a:lvl8pPr>
            <a:lvl9pPr algn="ctr">
              <a:defRPr sz="1575"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575" b="0">
                <a:solidFill>
                  <a:srgbClr val="052A42"/>
                </a:solidFill>
                <a:latin typeface="Arial"/>
                <a:ea typeface="Arial"/>
                <a:cs typeface="Arial"/>
              </a:defRPr>
            </a:pPr>
            <a:r>
              <a:rPr kumimoji="0" sz="1575" b="0" i="0" u="none" strike="noStrike" kern="1200" cap="none" spc="0" normalizeH="0" baseline="0" noProof="0">
                <a:ln>
                  <a:noFill/>
                </a:ln>
                <a:solidFill>
                  <a:srgbClr val="052A42"/>
                </a:solidFill>
                <a:effectLst/>
                <a:uLnTx/>
                <a:uFillTx/>
                <a:latin typeface="Arial"/>
                <a:ea typeface="Arial"/>
                <a:cs typeface="Arial"/>
              </a:rPr>
              <a:t>Risk difference, CT − IVUS (percentage points)</a:t>
            </a:r>
          </a:p>
        </p:txBody>
      </p:sp>
    </p:spTree>
    <p:extLst>
      <p:ext uri="{BB962C8B-B14F-4D97-AF65-F5344CB8AC3E}">
        <p14:creationId xmlns:p14="http://schemas.microsoft.com/office/powerpoint/2010/main" val="1927352516"/>
      </p:ext>
    </p:extLst>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DDBC1B2D-2B0B-16B5-4FD8-E1E4091370E1}"/>
              </a:ext>
            </a:extLst>
          </p:cNvPr>
          <p:cNvSpPr>
            <a:spLocks noGrp="1"/>
          </p:cNvSpPr>
          <p:nvPr/>
        </p:nvSpPr>
        <p:spPr>
          <a:xfrm>
            <a:off x="381000" y="276225"/>
            <a:ext cx="11430000" cy="552450"/>
          </a:xfrm>
          <a:prstGeom prst="rect">
            <a:avLst/>
          </a:prstGeom>
          <a:noFill/>
          <a:ln w="0">
            <a:noFill/>
            <a:prstDash val="solid"/>
          </a:ln>
        </p:spPr>
        <p:txBody>
          <a:bodyPr lIns="0" tIns="0" rIns="0" bIns="0"/>
          <a:lstStyle>
            <a:defPPr algn="l">
              <a:defRPr sz="3150" b="1">
                <a:solidFill>
                  <a:srgbClr val="052A42"/>
                </a:solidFill>
                <a:latin typeface="Arial"/>
                <a:ea typeface="Arial"/>
                <a:cs typeface="Arial"/>
              </a:defRPr>
            </a:defPPr>
            <a:lvl1pPr algn="l">
              <a:defRPr sz="3150" b="1">
                <a:solidFill>
                  <a:srgbClr val="052A42"/>
                </a:solidFill>
                <a:latin typeface="Arial"/>
                <a:ea typeface="Arial"/>
                <a:cs typeface="Arial"/>
              </a:defRPr>
            </a:lvl1pPr>
            <a:lvl2pPr algn="l">
              <a:defRPr sz="3150" b="1">
                <a:solidFill>
                  <a:srgbClr val="052A42"/>
                </a:solidFill>
                <a:latin typeface="Arial"/>
                <a:ea typeface="Arial"/>
                <a:cs typeface="Arial"/>
              </a:defRPr>
            </a:lvl2pPr>
            <a:lvl3pPr algn="l">
              <a:defRPr sz="3150" b="1">
                <a:solidFill>
                  <a:srgbClr val="052A42"/>
                </a:solidFill>
                <a:latin typeface="Arial"/>
                <a:ea typeface="Arial"/>
                <a:cs typeface="Arial"/>
              </a:defRPr>
            </a:lvl3pPr>
            <a:lvl4pPr algn="l">
              <a:defRPr sz="3150" b="1">
                <a:solidFill>
                  <a:srgbClr val="052A42"/>
                </a:solidFill>
                <a:latin typeface="Arial"/>
                <a:ea typeface="Arial"/>
                <a:cs typeface="Arial"/>
              </a:defRPr>
            </a:lvl4pPr>
            <a:lvl5pPr algn="l">
              <a:defRPr sz="3150" b="1">
                <a:solidFill>
                  <a:srgbClr val="052A42"/>
                </a:solidFill>
                <a:latin typeface="Arial"/>
                <a:ea typeface="Arial"/>
                <a:cs typeface="Arial"/>
              </a:defRPr>
            </a:lvl5pPr>
            <a:lvl6pPr algn="l">
              <a:defRPr sz="3150" b="1">
                <a:solidFill>
                  <a:srgbClr val="052A42"/>
                </a:solidFill>
                <a:latin typeface="Arial"/>
                <a:ea typeface="Arial"/>
                <a:cs typeface="Arial"/>
              </a:defRPr>
            </a:lvl6pPr>
            <a:lvl7pPr algn="l">
              <a:defRPr sz="3150" b="1">
                <a:solidFill>
                  <a:srgbClr val="052A42"/>
                </a:solidFill>
                <a:latin typeface="Arial"/>
                <a:ea typeface="Arial"/>
                <a:cs typeface="Arial"/>
              </a:defRPr>
            </a:lvl7pPr>
            <a:lvl8pPr algn="l">
              <a:defRPr sz="3150" b="1">
                <a:solidFill>
                  <a:srgbClr val="052A42"/>
                </a:solidFill>
                <a:latin typeface="Arial"/>
                <a:ea typeface="Arial"/>
                <a:cs typeface="Arial"/>
              </a:defRPr>
            </a:lvl8pPr>
            <a:lvl9pPr algn="l">
              <a:defRPr sz="315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3150" b="1">
                <a:solidFill>
                  <a:srgbClr val="052A42"/>
                </a:solidFill>
                <a:latin typeface="Arial"/>
                <a:ea typeface="Arial"/>
                <a:cs typeface="Arial"/>
              </a:defRPr>
            </a:pPr>
            <a:r>
              <a:rPr kumimoji="0" sz="3150" b="1" i="0" u="none" strike="noStrike" kern="1200" cap="none" spc="0" normalizeH="0" baseline="0" noProof="0" dirty="0">
                <a:ln>
                  <a:noFill/>
                </a:ln>
                <a:solidFill>
                  <a:srgbClr val="052A42"/>
                </a:solidFill>
                <a:effectLst/>
                <a:uLnTx/>
                <a:uFillTx/>
                <a:latin typeface="Arial"/>
                <a:ea typeface="Arial"/>
                <a:cs typeface="Arial"/>
              </a:rPr>
              <a:t>Components of the primary endpoint</a:t>
            </a:r>
          </a:p>
        </p:txBody>
      </p:sp>
      <p:sp>
        <p:nvSpPr>
          <p:cNvPr id="28" name="CT legend">
            <a:extLst>
              <a:ext uri="{FF2B5EF4-FFF2-40B4-BE49-F238E27FC236}">
                <a16:creationId xmlns:a16="http://schemas.microsoft.com/office/drawing/2014/main" id="{02B9576A-4BF5-B213-28C2-51A7C4EEE727}"/>
              </a:ext>
            </a:extLst>
          </p:cNvPr>
          <p:cNvSpPr>
            <a:spLocks noGrp="1"/>
          </p:cNvSpPr>
          <p:nvPr/>
        </p:nvSpPr>
        <p:spPr>
          <a:xfrm>
            <a:off x="3695700" y="999120"/>
            <a:ext cx="2667000" cy="323850"/>
          </a:xfrm>
          <a:prstGeom prst="rect">
            <a:avLst/>
          </a:prstGeom>
          <a:noFill/>
          <a:ln w="0">
            <a:noFill/>
            <a:prstDash val="solid"/>
          </a:ln>
        </p:spPr>
        <p:txBody>
          <a:bodyPr lIns="0" tIns="0" rIns="0" bIns="0"/>
          <a:lstStyle>
            <a:defPPr algn="l">
              <a:defRPr sz="1800" b="1">
                <a:solidFill>
                  <a:srgbClr val="005CC5"/>
                </a:solidFill>
                <a:latin typeface="Arial"/>
                <a:ea typeface="Arial"/>
                <a:cs typeface="Arial"/>
              </a:defRPr>
            </a:defPPr>
            <a:lvl1pPr algn="l">
              <a:defRPr sz="1800" b="1">
                <a:solidFill>
                  <a:srgbClr val="005CC5"/>
                </a:solidFill>
                <a:latin typeface="Arial"/>
                <a:ea typeface="Arial"/>
                <a:cs typeface="Arial"/>
              </a:defRPr>
            </a:lvl1pPr>
            <a:lvl2pPr algn="l">
              <a:defRPr sz="1800" b="1">
                <a:solidFill>
                  <a:srgbClr val="005CC5"/>
                </a:solidFill>
                <a:latin typeface="Arial"/>
                <a:ea typeface="Arial"/>
                <a:cs typeface="Arial"/>
              </a:defRPr>
            </a:lvl2pPr>
            <a:lvl3pPr algn="l">
              <a:defRPr sz="1800" b="1">
                <a:solidFill>
                  <a:srgbClr val="005CC5"/>
                </a:solidFill>
                <a:latin typeface="Arial"/>
                <a:ea typeface="Arial"/>
                <a:cs typeface="Arial"/>
              </a:defRPr>
            </a:lvl3pPr>
            <a:lvl4pPr algn="l">
              <a:defRPr sz="1800" b="1">
                <a:solidFill>
                  <a:srgbClr val="005CC5"/>
                </a:solidFill>
                <a:latin typeface="Arial"/>
                <a:ea typeface="Arial"/>
                <a:cs typeface="Arial"/>
              </a:defRPr>
            </a:lvl4pPr>
            <a:lvl5pPr algn="l">
              <a:defRPr sz="1800" b="1">
                <a:solidFill>
                  <a:srgbClr val="005CC5"/>
                </a:solidFill>
                <a:latin typeface="Arial"/>
                <a:ea typeface="Arial"/>
                <a:cs typeface="Arial"/>
              </a:defRPr>
            </a:lvl5pPr>
            <a:lvl6pPr algn="l">
              <a:defRPr sz="1800" b="1">
                <a:solidFill>
                  <a:srgbClr val="005CC5"/>
                </a:solidFill>
                <a:latin typeface="Arial"/>
                <a:ea typeface="Arial"/>
                <a:cs typeface="Arial"/>
              </a:defRPr>
            </a:lvl6pPr>
            <a:lvl7pPr algn="l">
              <a:defRPr sz="1800" b="1">
                <a:solidFill>
                  <a:srgbClr val="005CC5"/>
                </a:solidFill>
                <a:latin typeface="Arial"/>
                <a:ea typeface="Arial"/>
                <a:cs typeface="Arial"/>
              </a:defRPr>
            </a:lvl7pPr>
            <a:lvl8pPr algn="l">
              <a:defRPr sz="1800" b="1">
                <a:solidFill>
                  <a:srgbClr val="005CC5"/>
                </a:solidFill>
                <a:latin typeface="Arial"/>
                <a:ea typeface="Arial"/>
                <a:cs typeface="Arial"/>
              </a:defRPr>
            </a:lvl8pPr>
            <a:lvl9pPr algn="l">
              <a:defRPr sz="1800" b="1">
                <a:solidFill>
                  <a:srgbClr val="005CC5"/>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005CC5"/>
                </a:solidFill>
                <a:latin typeface="Arial"/>
                <a:ea typeface="Arial"/>
                <a:cs typeface="Arial"/>
              </a:defRPr>
            </a:pPr>
            <a:r>
              <a:rPr kumimoji="0" sz="1800" b="1" i="0" u="none" strike="noStrike" kern="1200" cap="none" spc="0" normalizeH="0" baseline="0" noProof="0">
                <a:ln>
                  <a:noFill/>
                </a:ln>
                <a:solidFill>
                  <a:srgbClr val="005CC5"/>
                </a:solidFill>
                <a:effectLst/>
                <a:uLnTx/>
                <a:uFillTx/>
                <a:latin typeface="Arial"/>
                <a:ea typeface="Arial"/>
                <a:cs typeface="Arial"/>
              </a:rPr>
              <a:t>CCTA-guided PCI</a:t>
            </a:r>
          </a:p>
        </p:txBody>
      </p:sp>
      <p:sp>
        <p:nvSpPr>
          <p:cNvPr id="29" name="IVUS legend">
            <a:extLst>
              <a:ext uri="{FF2B5EF4-FFF2-40B4-BE49-F238E27FC236}">
                <a16:creationId xmlns:a16="http://schemas.microsoft.com/office/drawing/2014/main" id="{2D2234D6-3278-48E9-919C-97A9EF806708}"/>
              </a:ext>
            </a:extLst>
          </p:cNvPr>
          <p:cNvSpPr>
            <a:spLocks noGrp="1"/>
          </p:cNvSpPr>
          <p:nvPr/>
        </p:nvSpPr>
        <p:spPr>
          <a:xfrm>
            <a:off x="6324600" y="999120"/>
            <a:ext cx="2667000" cy="323850"/>
          </a:xfrm>
          <a:prstGeom prst="rect">
            <a:avLst/>
          </a:prstGeom>
          <a:noFill/>
          <a:ln w="0">
            <a:noFill/>
            <a:prstDash val="solid"/>
          </a:ln>
        </p:spPr>
        <p:txBody>
          <a:bodyPr lIns="0" tIns="0" rIns="0" bIns="0"/>
          <a:lstStyle>
            <a:defPPr algn="l">
              <a:defRPr sz="1800" b="1">
                <a:solidFill>
                  <a:srgbClr val="FF3554"/>
                </a:solidFill>
                <a:latin typeface="Arial"/>
                <a:ea typeface="Arial"/>
                <a:cs typeface="Arial"/>
              </a:defRPr>
            </a:defPPr>
            <a:lvl1pPr algn="l">
              <a:defRPr sz="1800" b="1">
                <a:solidFill>
                  <a:srgbClr val="FF3554"/>
                </a:solidFill>
                <a:latin typeface="Arial"/>
                <a:ea typeface="Arial"/>
                <a:cs typeface="Arial"/>
              </a:defRPr>
            </a:lvl1pPr>
            <a:lvl2pPr algn="l">
              <a:defRPr sz="1800" b="1">
                <a:solidFill>
                  <a:srgbClr val="FF3554"/>
                </a:solidFill>
                <a:latin typeface="Arial"/>
                <a:ea typeface="Arial"/>
                <a:cs typeface="Arial"/>
              </a:defRPr>
            </a:lvl2pPr>
            <a:lvl3pPr algn="l">
              <a:defRPr sz="1800" b="1">
                <a:solidFill>
                  <a:srgbClr val="FF3554"/>
                </a:solidFill>
                <a:latin typeface="Arial"/>
                <a:ea typeface="Arial"/>
                <a:cs typeface="Arial"/>
              </a:defRPr>
            </a:lvl3pPr>
            <a:lvl4pPr algn="l">
              <a:defRPr sz="1800" b="1">
                <a:solidFill>
                  <a:srgbClr val="FF3554"/>
                </a:solidFill>
                <a:latin typeface="Arial"/>
                <a:ea typeface="Arial"/>
                <a:cs typeface="Arial"/>
              </a:defRPr>
            </a:lvl4pPr>
            <a:lvl5pPr algn="l">
              <a:defRPr sz="1800" b="1">
                <a:solidFill>
                  <a:srgbClr val="FF3554"/>
                </a:solidFill>
                <a:latin typeface="Arial"/>
                <a:ea typeface="Arial"/>
                <a:cs typeface="Arial"/>
              </a:defRPr>
            </a:lvl5pPr>
            <a:lvl6pPr algn="l">
              <a:defRPr sz="1800" b="1">
                <a:solidFill>
                  <a:srgbClr val="FF3554"/>
                </a:solidFill>
                <a:latin typeface="Arial"/>
                <a:ea typeface="Arial"/>
                <a:cs typeface="Arial"/>
              </a:defRPr>
            </a:lvl6pPr>
            <a:lvl7pPr algn="l">
              <a:defRPr sz="1800" b="1">
                <a:solidFill>
                  <a:srgbClr val="FF3554"/>
                </a:solidFill>
                <a:latin typeface="Arial"/>
                <a:ea typeface="Arial"/>
                <a:cs typeface="Arial"/>
              </a:defRPr>
            </a:lvl7pPr>
            <a:lvl8pPr algn="l">
              <a:defRPr sz="1800" b="1">
                <a:solidFill>
                  <a:srgbClr val="FF3554"/>
                </a:solidFill>
                <a:latin typeface="Arial"/>
                <a:ea typeface="Arial"/>
                <a:cs typeface="Arial"/>
              </a:defRPr>
            </a:lvl8pPr>
            <a:lvl9pPr algn="l">
              <a:defRPr sz="1800" b="1">
                <a:solidFill>
                  <a:srgbClr val="FF3554"/>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FF3554"/>
                </a:solidFill>
                <a:latin typeface="Arial"/>
                <a:ea typeface="Arial"/>
                <a:cs typeface="Arial"/>
              </a:defRPr>
            </a:pPr>
            <a:r>
              <a:rPr kumimoji="0" sz="1800" b="1" i="0" u="none" strike="noStrike" kern="1200" cap="none" spc="0" normalizeH="0" baseline="0" noProof="0">
                <a:ln>
                  <a:noFill/>
                </a:ln>
                <a:solidFill>
                  <a:srgbClr val="FF3554"/>
                </a:solidFill>
                <a:effectLst/>
                <a:uLnTx/>
                <a:uFillTx/>
                <a:latin typeface="Arial"/>
                <a:ea typeface="Arial"/>
                <a:cs typeface="Arial"/>
              </a:rPr>
              <a:t>IVUS-guided PCI</a:t>
            </a:r>
          </a:p>
        </p:txBody>
      </p:sp>
      <p:sp>
        <p:nvSpPr>
          <p:cNvPr id="30" name="Component 0">
            <a:extLst>
              <a:ext uri="{FF2B5EF4-FFF2-40B4-BE49-F238E27FC236}">
                <a16:creationId xmlns:a16="http://schemas.microsoft.com/office/drawing/2014/main" id="{6B697B67-F22C-855C-FBFB-27E69A876F5D}"/>
              </a:ext>
            </a:extLst>
          </p:cNvPr>
          <p:cNvSpPr>
            <a:spLocks noGrp="1"/>
          </p:cNvSpPr>
          <p:nvPr/>
        </p:nvSpPr>
        <p:spPr>
          <a:xfrm>
            <a:off x="190500" y="1543050"/>
            <a:ext cx="3810000" cy="619125"/>
          </a:xfrm>
          <a:prstGeom prst="rect">
            <a:avLst/>
          </a:prstGeom>
          <a:noFill/>
          <a:ln w="0">
            <a:noFill/>
            <a:prstDash val="solid"/>
          </a:ln>
        </p:spPr>
        <p:txBody>
          <a:bodyPr lIns="0" tIns="0" rIns="0" bIns="0"/>
          <a:lstStyle>
            <a:defPPr algn="ctr">
              <a:defRPr sz="1950" b="1">
                <a:solidFill>
                  <a:srgbClr val="052A42"/>
                </a:solidFill>
                <a:latin typeface="Arial"/>
                <a:ea typeface="Arial"/>
                <a:cs typeface="Arial"/>
              </a:defRPr>
            </a:defPPr>
            <a:lvl1pPr algn="ctr">
              <a:defRPr sz="1950" b="1">
                <a:solidFill>
                  <a:srgbClr val="052A42"/>
                </a:solidFill>
                <a:latin typeface="Arial"/>
                <a:ea typeface="Arial"/>
                <a:cs typeface="Arial"/>
              </a:defRPr>
            </a:lvl1pPr>
            <a:lvl2pPr algn="ctr">
              <a:defRPr sz="1950" b="1">
                <a:solidFill>
                  <a:srgbClr val="052A42"/>
                </a:solidFill>
                <a:latin typeface="Arial"/>
                <a:ea typeface="Arial"/>
                <a:cs typeface="Arial"/>
              </a:defRPr>
            </a:lvl2pPr>
            <a:lvl3pPr algn="ctr">
              <a:defRPr sz="1950" b="1">
                <a:solidFill>
                  <a:srgbClr val="052A42"/>
                </a:solidFill>
                <a:latin typeface="Arial"/>
                <a:ea typeface="Arial"/>
                <a:cs typeface="Arial"/>
              </a:defRPr>
            </a:lvl3pPr>
            <a:lvl4pPr algn="ctr">
              <a:defRPr sz="1950" b="1">
                <a:solidFill>
                  <a:srgbClr val="052A42"/>
                </a:solidFill>
                <a:latin typeface="Arial"/>
                <a:ea typeface="Arial"/>
                <a:cs typeface="Arial"/>
              </a:defRPr>
            </a:lvl4pPr>
            <a:lvl5pPr algn="ctr">
              <a:defRPr sz="1950" b="1">
                <a:solidFill>
                  <a:srgbClr val="052A42"/>
                </a:solidFill>
                <a:latin typeface="Arial"/>
                <a:ea typeface="Arial"/>
                <a:cs typeface="Arial"/>
              </a:defRPr>
            </a:lvl5pPr>
            <a:lvl6pPr algn="ctr">
              <a:defRPr sz="1950" b="1">
                <a:solidFill>
                  <a:srgbClr val="052A42"/>
                </a:solidFill>
                <a:latin typeface="Arial"/>
                <a:ea typeface="Arial"/>
                <a:cs typeface="Arial"/>
              </a:defRPr>
            </a:lvl6pPr>
            <a:lvl7pPr algn="ctr">
              <a:defRPr sz="1950" b="1">
                <a:solidFill>
                  <a:srgbClr val="052A42"/>
                </a:solidFill>
                <a:latin typeface="Arial"/>
                <a:ea typeface="Arial"/>
                <a:cs typeface="Arial"/>
              </a:defRPr>
            </a:lvl7pPr>
            <a:lvl8pPr algn="ctr">
              <a:defRPr sz="1950" b="1">
                <a:solidFill>
                  <a:srgbClr val="052A42"/>
                </a:solidFill>
                <a:latin typeface="Arial"/>
                <a:ea typeface="Arial"/>
                <a:cs typeface="Arial"/>
              </a:defRPr>
            </a:lvl8pPr>
            <a:lvl9pPr algn="ctr">
              <a:defRPr sz="1950" b="1">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950" b="1">
                <a:solidFill>
                  <a:srgbClr val="052A42"/>
                </a:solidFill>
                <a:latin typeface="Arial"/>
                <a:ea typeface="Arial"/>
                <a:cs typeface="Arial"/>
              </a:defRPr>
            </a:pPr>
            <a:r>
              <a:rPr kumimoji="0" sz="2000" b="1" i="0" u="none" strike="noStrike" kern="1200" cap="none" spc="0" normalizeH="0" baseline="0" noProof="0">
                <a:ln>
                  <a:noFill/>
                </a:ln>
                <a:solidFill>
                  <a:srgbClr val="052A42"/>
                </a:solidFill>
                <a:effectLst/>
                <a:uLnTx/>
                <a:uFillTx/>
                <a:latin typeface="Arial"/>
                <a:ea typeface="Arial"/>
                <a:cs typeface="Arial"/>
              </a:rPr>
              <a:t>Cardiac death</a:t>
            </a:r>
          </a:p>
        </p:txBody>
      </p:sp>
      <p:pic>
        <p:nvPicPr>
          <p:cNvPr id="31" name="Picture 30">
            <a:extLst>
              <a:ext uri="{FF2B5EF4-FFF2-40B4-BE49-F238E27FC236}">
                <a16:creationId xmlns:a16="http://schemas.microsoft.com/office/drawing/2014/main" id="{73383106-6DE6-AF55-48EA-125CDB86B018}"/>
              </a:ext>
            </a:extLst>
          </p:cNvPr>
          <p:cNvPicPr>
            <a:picLocks noChangeAspect="1"/>
          </p:cNvPicPr>
          <p:nvPr/>
        </p:nvPicPr>
        <p:blipFill>
          <a:blip r:embed="rId2"/>
          <a:stretch/>
        </p:blipFill>
        <p:spPr>
          <a:xfrm>
            <a:off x="192075" y="2190750"/>
            <a:ext cx="3806851" cy="3094620"/>
          </a:xfrm>
          <a:prstGeom prst="rect">
            <a:avLst/>
          </a:prstGeom>
        </p:spPr>
      </p:pic>
      <p:pic>
        <p:nvPicPr>
          <p:cNvPr id="32" name="Picture 31">
            <a:extLst>
              <a:ext uri="{FF2B5EF4-FFF2-40B4-BE49-F238E27FC236}">
                <a16:creationId xmlns:a16="http://schemas.microsoft.com/office/drawing/2014/main" id="{DCA97332-7017-9A13-7728-075236D58404}"/>
              </a:ext>
            </a:extLst>
          </p:cNvPr>
          <p:cNvPicPr>
            <a:picLocks noChangeAspect="1"/>
          </p:cNvPicPr>
          <p:nvPr/>
        </p:nvPicPr>
        <p:blipFill>
          <a:blip r:embed="rId3"/>
          <a:stretch/>
        </p:blipFill>
        <p:spPr>
          <a:xfrm>
            <a:off x="592237" y="4363715"/>
            <a:ext cx="3442844" cy="121199"/>
          </a:xfrm>
          <a:prstGeom prst="rect">
            <a:avLst/>
          </a:prstGeom>
        </p:spPr>
      </p:pic>
      <p:pic>
        <p:nvPicPr>
          <p:cNvPr id="33" name="Picture 32">
            <a:extLst>
              <a:ext uri="{FF2B5EF4-FFF2-40B4-BE49-F238E27FC236}">
                <a16:creationId xmlns:a16="http://schemas.microsoft.com/office/drawing/2014/main" id="{E675117F-9D1A-71A1-2A63-B7BEDE1FF348}"/>
              </a:ext>
            </a:extLst>
          </p:cNvPr>
          <p:cNvPicPr>
            <a:picLocks noChangeAspect="1"/>
          </p:cNvPicPr>
          <p:nvPr/>
        </p:nvPicPr>
        <p:blipFill>
          <a:blip r:embed="rId4"/>
          <a:stretch/>
        </p:blipFill>
        <p:spPr>
          <a:xfrm>
            <a:off x="565475" y="4230396"/>
            <a:ext cx="3472128" cy="193919"/>
          </a:xfrm>
          <a:prstGeom prst="rect">
            <a:avLst/>
          </a:prstGeom>
        </p:spPr>
      </p:pic>
      <p:sp>
        <p:nvSpPr>
          <p:cNvPr id="34" name="Relocated statistics mask 0">
            <a:extLst>
              <a:ext uri="{FF2B5EF4-FFF2-40B4-BE49-F238E27FC236}">
                <a16:creationId xmlns:a16="http://schemas.microsoft.com/office/drawing/2014/main" id="{635FD2C9-4597-4BD2-5C8B-06D7B38FE0AE}"/>
              </a:ext>
            </a:extLst>
          </p:cNvPr>
          <p:cNvSpPr>
            <a:spLocks noGrp="1"/>
          </p:cNvSpPr>
          <p:nvPr/>
        </p:nvSpPr>
        <p:spPr>
          <a:xfrm>
            <a:off x="657225" y="2257425"/>
            <a:ext cx="3324225" cy="447675"/>
          </a:xfrm>
          <a:prstGeom prst="rect">
            <a:avLst/>
          </a:prstGeom>
          <a:solidFill>
            <a:srgbClr val="FFFFFF"/>
          </a:solidFill>
          <a:ln w="0">
            <a:noFill/>
            <a:prstDash val="solid"/>
          </a:ln>
        </p:spPr>
      </p:sp>
      <p:sp>
        <p:nvSpPr>
          <p:cNvPr id="35" name="Risk difference 0">
            <a:extLst>
              <a:ext uri="{FF2B5EF4-FFF2-40B4-BE49-F238E27FC236}">
                <a16:creationId xmlns:a16="http://schemas.microsoft.com/office/drawing/2014/main" id="{D9F49348-DE21-6ABE-6D9A-88B350475B3B}"/>
              </a:ext>
            </a:extLst>
          </p:cNvPr>
          <p:cNvSpPr>
            <a:spLocks noGrp="1"/>
          </p:cNvSpPr>
          <p:nvPr/>
        </p:nvSpPr>
        <p:spPr>
          <a:xfrm>
            <a:off x="190500" y="5505450"/>
            <a:ext cx="3810000" cy="295275"/>
          </a:xfrm>
          <a:prstGeom prst="rect">
            <a:avLst/>
          </a:prstGeom>
          <a:noFill/>
          <a:ln w="0">
            <a:noFill/>
            <a:prstDash val="solid"/>
          </a:ln>
        </p:spPr>
        <p:txBody>
          <a:bodyPr lIns="0" tIns="0" rIns="0" bIns="0"/>
          <a:lstStyle>
            <a:defPPr algn="ctr">
              <a:defRPr sz="1725" b="1">
                <a:solidFill>
                  <a:srgbClr val="052A42"/>
                </a:solidFill>
                <a:latin typeface="Arial"/>
                <a:ea typeface="Arial"/>
                <a:cs typeface="Arial"/>
              </a:defRPr>
            </a:defPPr>
            <a:lvl1pPr algn="ctr">
              <a:defRPr sz="1725" b="1">
                <a:solidFill>
                  <a:srgbClr val="052A42"/>
                </a:solidFill>
                <a:latin typeface="Arial"/>
                <a:ea typeface="Arial"/>
                <a:cs typeface="Arial"/>
              </a:defRPr>
            </a:lvl1pPr>
            <a:lvl2pPr algn="ctr">
              <a:defRPr sz="1725" b="1">
                <a:solidFill>
                  <a:srgbClr val="052A42"/>
                </a:solidFill>
                <a:latin typeface="Arial"/>
                <a:ea typeface="Arial"/>
                <a:cs typeface="Arial"/>
              </a:defRPr>
            </a:lvl2pPr>
            <a:lvl3pPr algn="ctr">
              <a:defRPr sz="1725" b="1">
                <a:solidFill>
                  <a:srgbClr val="052A42"/>
                </a:solidFill>
                <a:latin typeface="Arial"/>
                <a:ea typeface="Arial"/>
                <a:cs typeface="Arial"/>
              </a:defRPr>
            </a:lvl3pPr>
            <a:lvl4pPr algn="ctr">
              <a:defRPr sz="1725" b="1">
                <a:solidFill>
                  <a:srgbClr val="052A42"/>
                </a:solidFill>
                <a:latin typeface="Arial"/>
                <a:ea typeface="Arial"/>
                <a:cs typeface="Arial"/>
              </a:defRPr>
            </a:lvl4pPr>
            <a:lvl5pPr algn="ctr">
              <a:defRPr sz="1725" b="1">
                <a:solidFill>
                  <a:srgbClr val="052A42"/>
                </a:solidFill>
                <a:latin typeface="Arial"/>
                <a:ea typeface="Arial"/>
                <a:cs typeface="Arial"/>
              </a:defRPr>
            </a:lvl5pPr>
            <a:lvl6pPr algn="ctr">
              <a:defRPr sz="1725" b="1">
                <a:solidFill>
                  <a:srgbClr val="052A42"/>
                </a:solidFill>
                <a:latin typeface="Arial"/>
                <a:ea typeface="Arial"/>
                <a:cs typeface="Arial"/>
              </a:defRPr>
            </a:lvl6pPr>
            <a:lvl7pPr algn="ctr">
              <a:defRPr sz="1725" b="1">
                <a:solidFill>
                  <a:srgbClr val="052A42"/>
                </a:solidFill>
                <a:latin typeface="Arial"/>
                <a:ea typeface="Arial"/>
                <a:cs typeface="Arial"/>
              </a:defRPr>
            </a:lvl7pPr>
            <a:lvl8pPr algn="ctr">
              <a:defRPr sz="1725" b="1">
                <a:solidFill>
                  <a:srgbClr val="052A42"/>
                </a:solidFill>
                <a:latin typeface="Arial"/>
                <a:ea typeface="Arial"/>
                <a:cs typeface="Arial"/>
              </a:defRPr>
            </a:lvl8pPr>
            <a:lvl9pPr algn="ctr">
              <a:defRPr sz="1725" b="1">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725" b="1">
                <a:solidFill>
                  <a:srgbClr val="052A42"/>
                </a:solidFill>
                <a:latin typeface="Arial"/>
                <a:ea typeface="Arial"/>
                <a:cs typeface="Arial"/>
              </a:defRPr>
            </a:pPr>
            <a:r>
              <a:rPr kumimoji="0" sz="1725" b="1" i="0" u="none" strike="noStrike" kern="1200" cap="none" spc="0" normalizeH="0" baseline="0" noProof="0">
                <a:ln>
                  <a:noFill/>
                </a:ln>
                <a:solidFill>
                  <a:srgbClr val="052A42"/>
                </a:solidFill>
                <a:effectLst/>
                <a:uLnTx/>
                <a:uFillTx/>
                <a:latin typeface="Arial"/>
                <a:ea typeface="Arial"/>
                <a:cs typeface="Arial"/>
              </a:rPr>
              <a:t>Risk difference: −0.36 pp</a:t>
            </a:r>
          </a:p>
        </p:txBody>
      </p:sp>
      <p:sp>
        <p:nvSpPr>
          <p:cNvPr id="36" name="Confidence interval 0">
            <a:extLst>
              <a:ext uri="{FF2B5EF4-FFF2-40B4-BE49-F238E27FC236}">
                <a16:creationId xmlns:a16="http://schemas.microsoft.com/office/drawing/2014/main" id="{7479A934-2D58-56E8-D69B-34DA4C7830EF}"/>
              </a:ext>
            </a:extLst>
          </p:cNvPr>
          <p:cNvSpPr>
            <a:spLocks noGrp="1"/>
          </p:cNvSpPr>
          <p:nvPr/>
        </p:nvSpPr>
        <p:spPr>
          <a:xfrm>
            <a:off x="190500" y="5848350"/>
            <a:ext cx="3810000" cy="285750"/>
          </a:xfrm>
          <a:prstGeom prst="rect">
            <a:avLst/>
          </a:prstGeom>
          <a:noFill/>
          <a:ln w="0">
            <a:noFill/>
            <a:prstDash val="solid"/>
          </a:ln>
        </p:spPr>
        <p:txBody>
          <a:bodyPr lIns="0" tIns="0" rIns="0" bIns="0"/>
          <a:lstStyle>
            <a:defPPr algn="ctr">
              <a:defRPr sz="1650" b="0">
                <a:solidFill>
                  <a:srgbClr val="5D7180"/>
                </a:solidFill>
                <a:latin typeface="Arial"/>
                <a:ea typeface="Arial"/>
                <a:cs typeface="Arial"/>
              </a:defRPr>
            </a:defPPr>
            <a:lvl1pPr algn="ctr">
              <a:defRPr sz="1650" b="0">
                <a:solidFill>
                  <a:srgbClr val="5D7180"/>
                </a:solidFill>
                <a:latin typeface="Arial"/>
                <a:ea typeface="Arial"/>
                <a:cs typeface="Arial"/>
              </a:defRPr>
            </a:lvl1pPr>
            <a:lvl2pPr algn="ctr">
              <a:defRPr sz="1650" b="0">
                <a:solidFill>
                  <a:srgbClr val="5D7180"/>
                </a:solidFill>
                <a:latin typeface="Arial"/>
                <a:ea typeface="Arial"/>
                <a:cs typeface="Arial"/>
              </a:defRPr>
            </a:lvl2pPr>
            <a:lvl3pPr algn="ctr">
              <a:defRPr sz="1650" b="0">
                <a:solidFill>
                  <a:srgbClr val="5D7180"/>
                </a:solidFill>
                <a:latin typeface="Arial"/>
                <a:ea typeface="Arial"/>
                <a:cs typeface="Arial"/>
              </a:defRPr>
            </a:lvl3pPr>
            <a:lvl4pPr algn="ctr">
              <a:defRPr sz="1650" b="0">
                <a:solidFill>
                  <a:srgbClr val="5D7180"/>
                </a:solidFill>
                <a:latin typeface="Arial"/>
                <a:ea typeface="Arial"/>
                <a:cs typeface="Arial"/>
              </a:defRPr>
            </a:lvl4pPr>
            <a:lvl5pPr algn="ctr">
              <a:defRPr sz="1650" b="0">
                <a:solidFill>
                  <a:srgbClr val="5D7180"/>
                </a:solidFill>
                <a:latin typeface="Arial"/>
                <a:ea typeface="Arial"/>
                <a:cs typeface="Arial"/>
              </a:defRPr>
            </a:lvl5pPr>
            <a:lvl6pPr algn="ctr">
              <a:defRPr sz="1650" b="0">
                <a:solidFill>
                  <a:srgbClr val="5D7180"/>
                </a:solidFill>
                <a:latin typeface="Arial"/>
                <a:ea typeface="Arial"/>
                <a:cs typeface="Arial"/>
              </a:defRPr>
            </a:lvl6pPr>
            <a:lvl7pPr algn="ctr">
              <a:defRPr sz="1650" b="0">
                <a:solidFill>
                  <a:srgbClr val="5D7180"/>
                </a:solidFill>
                <a:latin typeface="Arial"/>
                <a:ea typeface="Arial"/>
                <a:cs typeface="Arial"/>
              </a:defRPr>
            </a:lvl7pPr>
            <a:lvl8pPr algn="ctr">
              <a:defRPr sz="1650" b="0">
                <a:solidFill>
                  <a:srgbClr val="5D7180"/>
                </a:solidFill>
                <a:latin typeface="Arial"/>
                <a:ea typeface="Arial"/>
                <a:cs typeface="Arial"/>
              </a:defRPr>
            </a:lvl8pPr>
            <a:lvl9pPr algn="ctr">
              <a:defRPr sz="1650" b="0">
                <a:solidFill>
                  <a:srgbClr val="5D7180"/>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650" b="0">
                <a:solidFill>
                  <a:srgbClr val="5D7180"/>
                </a:solidFill>
                <a:latin typeface="Arial"/>
                <a:ea typeface="Arial"/>
                <a:cs typeface="Arial"/>
              </a:defRPr>
            </a:pPr>
            <a:r>
              <a:rPr kumimoji="0" sz="1650" b="0" i="0" u="none" strike="noStrike" kern="1200" cap="none" spc="0" normalizeH="0" baseline="0" noProof="0">
                <a:ln>
                  <a:noFill/>
                </a:ln>
                <a:solidFill>
                  <a:srgbClr val="5D7180"/>
                </a:solidFill>
                <a:effectLst/>
                <a:uLnTx/>
                <a:uFillTx/>
                <a:latin typeface="Arial"/>
                <a:ea typeface="Arial"/>
                <a:cs typeface="Arial"/>
              </a:rPr>
              <a:t>95% CI −0.87 to 0.14</a:t>
            </a:r>
          </a:p>
        </p:txBody>
      </p:sp>
      <p:sp>
        <p:nvSpPr>
          <p:cNvPr id="37" name="Component 1">
            <a:extLst>
              <a:ext uri="{FF2B5EF4-FFF2-40B4-BE49-F238E27FC236}">
                <a16:creationId xmlns:a16="http://schemas.microsoft.com/office/drawing/2014/main" id="{A4FD8EAA-0E1E-326A-DFF6-F904C7914969}"/>
              </a:ext>
            </a:extLst>
          </p:cNvPr>
          <p:cNvSpPr>
            <a:spLocks noGrp="1"/>
          </p:cNvSpPr>
          <p:nvPr/>
        </p:nvSpPr>
        <p:spPr>
          <a:xfrm>
            <a:off x="4191000" y="1543050"/>
            <a:ext cx="3810000" cy="619125"/>
          </a:xfrm>
          <a:prstGeom prst="rect">
            <a:avLst/>
          </a:prstGeom>
          <a:noFill/>
          <a:ln w="0">
            <a:noFill/>
            <a:prstDash val="solid"/>
          </a:ln>
        </p:spPr>
        <p:txBody>
          <a:bodyPr lIns="0" tIns="0" rIns="0" bIns="0"/>
          <a:lstStyle>
            <a:defPPr algn="ctr">
              <a:defRPr sz="1950" b="1">
                <a:solidFill>
                  <a:srgbClr val="052A42"/>
                </a:solidFill>
                <a:latin typeface="Arial"/>
                <a:ea typeface="Arial"/>
                <a:cs typeface="Arial"/>
              </a:defRPr>
            </a:defPPr>
            <a:lvl1pPr algn="ctr">
              <a:defRPr sz="1950" b="1">
                <a:solidFill>
                  <a:srgbClr val="052A42"/>
                </a:solidFill>
                <a:latin typeface="Arial"/>
                <a:ea typeface="Arial"/>
                <a:cs typeface="Arial"/>
              </a:defRPr>
            </a:lvl1pPr>
            <a:lvl2pPr algn="ctr">
              <a:defRPr sz="1950" b="1">
                <a:solidFill>
                  <a:srgbClr val="052A42"/>
                </a:solidFill>
                <a:latin typeface="Arial"/>
                <a:ea typeface="Arial"/>
                <a:cs typeface="Arial"/>
              </a:defRPr>
            </a:lvl2pPr>
            <a:lvl3pPr algn="ctr">
              <a:defRPr sz="1950" b="1">
                <a:solidFill>
                  <a:srgbClr val="052A42"/>
                </a:solidFill>
                <a:latin typeface="Arial"/>
                <a:ea typeface="Arial"/>
                <a:cs typeface="Arial"/>
              </a:defRPr>
            </a:lvl3pPr>
            <a:lvl4pPr algn="ctr">
              <a:defRPr sz="1950" b="1">
                <a:solidFill>
                  <a:srgbClr val="052A42"/>
                </a:solidFill>
                <a:latin typeface="Arial"/>
                <a:ea typeface="Arial"/>
                <a:cs typeface="Arial"/>
              </a:defRPr>
            </a:lvl4pPr>
            <a:lvl5pPr algn="ctr">
              <a:defRPr sz="1950" b="1">
                <a:solidFill>
                  <a:srgbClr val="052A42"/>
                </a:solidFill>
                <a:latin typeface="Arial"/>
                <a:ea typeface="Arial"/>
                <a:cs typeface="Arial"/>
              </a:defRPr>
            </a:lvl5pPr>
            <a:lvl6pPr algn="ctr">
              <a:defRPr sz="1950" b="1">
                <a:solidFill>
                  <a:srgbClr val="052A42"/>
                </a:solidFill>
                <a:latin typeface="Arial"/>
                <a:ea typeface="Arial"/>
                <a:cs typeface="Arial"/>
              </a:defRPr>
            </a:lvl6pPr>
            <a:lvl7pPr algn="ctr">
              <a:defRPr sz="1950" b="1">
                <a:solidFill>
                  <a:srgbClr val="052A42"/>
                </a:solidFill>
                <a:latin typeface="Arial"/>
                <a:ea typeface="Arial"/>
                <a:cs typeface="Arial"/>
              </a:defRPr>
            </a:lvl7pPr>
            <a:lvl8pPr algn="ctr">
              <a:defRPr sz="1950" b="1">
                <a:solidFill>
                  <a:srgbClr val="052A42"/>
                </a:solidFill>
                <a:latin typeface="Arial"/>
                <a:ea typeface="Arial"/>
                <a:cs typeface="Arial"/>
              </a:defRPr>
            </a:lvl8pPr>
            <a:lvl9pPr algn="ctr">
              <a:defRPr sz="1950" b="1">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950" b="1">
                <a:solidFill>
                  <a:srgbClr val="052A42"/>
                </a:solidFill>
                <a:latin typeface="Arial"/>
                <a:ea typeface="Arial"/>
                <a:cs typeface="Arial"/>
              </a:defRPr>
            </a:pPr>
            <a:r>
              <a:rPr kumimoji="0" sz="2000" b="1" i="0" u="none" strike="noStrike" kern="1200" cap="none" spc="0" normalizeH="0" baseline="0" noProof="0" dirty="0">
                <a:ln>
                  <a:noFill/>
                </a:ln>
                <a:solidFill>
                  <a:srgbClr val="052A42"/>
                </a:solidFill>
                <a:effectLst/>
                <a:uLnTx/>
                <a:uFillTx/>
                <a:latin typeface="Arial"/>
                <a:ea typeface="Arial"/>
                <a:cs typeface="Arial"/>
              </a:rPr>
              <a:t>Target-vessel</a:t>
            </a:r>
          </a:p>
          <a:p>
            <a:pPr marL="0" marR="0" lvl="0" indent="0" algn="ctr" defTabSz="914400" rtl="0" eaLnBrk="1" fontAlgn="auto" latinLnBrk="0" hangingPunct="1">
              <a:lnSpc>
                <a:spcPct val="100000"/>
              </a:lnSpc>
              <a:spcBef>
                <a:spcPts val="0"/>
              </a:spcBef>
              <a:spcAft>
                <a:spcPts val="0"/>
              </a:spcAft>
              <a:buClrTx/>
              <a:buSzTx/>
              <a:buFontTx/>
              <a:buNone/>
              <a:tabLst/>
              <a:defRPr sz="1950" b="1">
                <a:solidFill>
                  <a:srgbClr val="052A42"/>
                </a:solidFill>
                <a:latin typeface="Arial"/>
                <a:ea typeface="Arial"/>
                <a:cs typeface="Arial"/>
              </a:defRPr>
            </a:pPr>
            <a:r>
              <a:rPr kumimoji="0" sz="2000" b="1" i="0" u="none" strike="noStrike" kern="1200" cap="none" spc="0" normalizeH="0" baseline="0" noProof="0" dirty="0">
                <a:ln>
                  <a:noFill/>
                </a:ln>
                <a:solidFill>
                  <a:srgbClr val="052A42"/>
                </a:solidFill>
                <a:effectLst/>
                <a:uLnTx/>
                <a:uFillTx/>
                <a:latin typeface="Arial"/>
                <a:ea typeface="Arial"/>
                <a:cs typeface="Arial"/>
              </a:rPr>
              <a:t>myocardial infarction</a:t>
            </a:r>
          </a:p>
        </p:txBody>
      </p:sp>
      <p:pic>
        <p:nvPicPr>
          <p:cNvPr id="38" name="Picture 37">
            <a:extLst>
              <a:ext uri="{FF2B5EF4-FFF2-40B4-BE49-F238E27FC236}">
                <a16:creationId xmlns:a16="http://schemas.microsoft.com/office/drawing/2014/main" id="{FC24B5C6-5D1B-72A3-D18C-3B25B04EA1E0}"/>
              </a:ext>
            </a:extLst>
          </p:cNvPr>
          <p:cNvPicPr>
            <a:picLocks noChangeAspect="1"/>
          </p:cNvPicPr>
          <p:nvPr/>
        </p:nvPicPr>
        <p:blipFill>
          <a:blip r:embed="rId5"/>
          <a:stretch/>
        </p:blipFill>
        <p:spPr>
          <a:xfrm>
            <a:off x="4192575" y="2190750"/>
            <a:ext cx="3806851" cy="3094620"/>
          </a:xfrm>
          <a:prstGeom prst="rect">
            <a:avLst/>
          </a:prstGeom>
        </p:spPr>
      </p:pic>
      <p:pic>
        <p:nvPicPr>
          <p:cNvPr id="39" name="Picture 38">
            <a:extLst>
              <a:ext uri="{FF2B5EF4-FFF2-40B4-BE49-F238E27FC236}">
                <a16:creationId xmlns:a16="http://schemas.microsoft.com/office/drawing/2014/main" id="{B772D200-BB67-64F0-D2A3-C6C06287A151}"/>
              </a:ext>
            </a:extLst>
          </p:cNvPr>
          <p:cNvPicPr>
            <a:picLocks noChangeAspect="1"/>
          </p:cNvPicPr>
          <p:nvPr/>
        </p:nvPicPr>
        <p:blipFill>
          <a:blip r:embed="rId6"/>
          <a:stretch/>
        </p:blipFill>
        <p:spPr>
          <a:xfrm>
            <a:off x="4549138" y="3293489"/>
            <a:ext cx="3530042" cy="1131193"/>
          </a:xfrm>
          <a:prstGeom prst="rect">
            <a:avLst/>
          </a:prstGeom>
        </p:spPr>
      </p:pic>
      <p:pic>
        <p:nvPicPr>
          <p:cNvPr id="40" name="Picture 39">
            <a:extLst>
              <a:ext uri="{FF2B5EF4-FFF2-40B4-BE49-F238E27FC236}">
                <a16:creationId xmlns:a16="http://schemas.microsoft.com/office/drawing/2014/main" id="{DA6D2C18-5369-D599-E5E9-A92BAA3D2E32}"/>
              </a:ext>
            </a:extLst>
          </p:cNvPr>
          <p:cNvPicPr>
            <a:picLocks noChangeAspect="1"/>
          </p:cNvPicPr>
          <p:nvPr/>
        </p:nvPicPr>
        <p:blipFill>
          <a:blip r:embed="rId7"/>
          <a:stretch/>
        </p:blipFill>
        <p:spPr>
          <a:xfrm>
            <a:off x="4554758" y="3091491"/>
            <a:ext cx="3494561" cy="1333192"/>
          </a:xfrm>
          <a:prstGeom prst="rect">
            <a:avLst/>
          </a:prstGeom>
        </p:spPr>
      </p:pic>
      <p:sp>
        <p:nvSpPr>
          <p:cNvPr id="41" name="Relocated statistics mask 1">
            <a:extLst>
              <a:ext uri="{FF2B5EF4-FFF2-40B4-BE49-F238E27FC236}">
                <a16:creationId xmlns:a16="http://schemas.microsoft.com/office/drawing/2014/main" id="{F3F208BB-BBD6-E7AA-D38D-3F6036F20944}"/>
              </a:ext>
            </a:extLst>
          </p:cNvPr>
          <p:cNvSpPr>
            <a:spLocks noGrp="1"/>
          </p:cNvSpPr>
          <p:nvPr/>
        </p:nvSpPr>
        <p:spPr>
          <a:xfrm>
            <a:off x="4657725" y="2257425"/>
            <a:ext cx="3324225" cy="447675"/>
          </a:xfrm>
          <a:prstGeom prst="rect">
            <a:avLst/>
          </a:prstGeom>
          <a:solidFill>
            <a:srgbClr val="FFFFFF"/>
          </a:solidFill>
          <a:ln w="0">
            <a:noFill/>
            <a:prstDash val="solid"/>
          </a:ln>
        </p:spPr>
      </p:sp>
      <p:sp>
        <p:nvSpPr>
          <p:cNvPr id="42" name="Risk difference 1">
            <a:extLst>
              <a:ext uri="{FF2B5EF4-FFF2-40B4-BE49-F238E27FC236}">
                <a16:creationId xmlns:a16="http://schemas.microsoft.com/office/drawing/2014/main" id="{1677E4A3-0CB1-06D4-2516-17F8A451C927}"/>
              </a:ext>
            </a:extLst>
          </p:cNvPr>
          <p:cNvSpPr>
            <a:spLocks noGrp="1"/>
          </p:cNvSpPr>
          <p:nvPr/>
        </p:nvSpPr>
        <p:spPr>
          <a:xfrm>
            <a:off x="4191000" y="5505450"/>
            <a:ext cx="3810000" cy="295275"/>
          </a:xfrm>
          <a:prstGeom prst="rect">
            <a:avLst/>
          </a:prstGeom>
          <a:noFill/>
          <a:ln w="0">
            <a:noFill/>
            <a:prstDash val="solid"/>
          </a:ln>
        </p:spPr>
        <p:txBody>
          <a:bodyPr lIns="0" tIns="0" rIns="0" bIns="0"/>
          <a:lstStyle>
            <a:defPPr algn="ctr">
              <a:defRPr sz="1725" b="1">
                <a:solidFill>
                  <a:srgbClr val="052A42"/>
                </a:solidFill>
                <a:latin typeface="Arial"/>
                <a:ea typeface="Arial"/>
                <a:cs typeface="Arial"/>
              </a:defRPr>
            </a:defPPr>
            <a:lvl1pPr algn="ctr">
              <a:defRPr sz="1725" b="1">
                <a:solidFill>
                  <a:srgbClr val="052A42"/>
                </a:solidFill>
                <a:latin typeface="Arial"/>
                <a:ea typeface="Arial"/>
                <a:cs typeface="Arial"/>
              </a:defRPr>
            </a:lvl1pPr>
            <a:lvl2pPr algn="ctr">
              <a:defRPr sz="1725" b="1">
                <a:solidFill>
                  <a:srgbClr val="052A42"/>
                </a:solidFill>
                <a:latin typeface="Arial"/>
                <a:ea typeface="Arial"/>
                <a:cs typeface="Arial"/>
              </a:defRPr>
            </a:lvl2pPr>
            <a:lvl3pPr algn="ctr">
              <a:defRPr sz="1725" b="1">
                <a:solidFill>
                  <a:srgbClr val="052A42"/>
                </a:solidFill>
                <a:latin typeface="Arial"/>
                <a:ea typeface="Arial"/>
                <a:cs typeface="Arial"/>
              </a:defRPr>
            </a:lvl3pPr>
            <a:lvl4pPr algn="ctr">
              <a:defRPr sz="1725" b="1">
                <a:solidFill>
                  <a:srgbClr val="052A42"/>
                </a:solidFill>
                <a:latin typeface="Arial"/>
                <a:ea typeface="Arial"/>
                <a:cs typeface="Arial"/>
              </a:defRPr>
            </a:lvl4pPr>
            <a:lvl5pPr algn="ctr">
              <a:defRPr sz="1725" b="1">
                <a:solidFill>
                  <a:srgbClr val="052A42"/>
                </a:solidFill>
                <a:latin typeface="Arial"/>
                <a:ea typeface="Arial"/>
                <a:cs typeface="Arial"/>
              </a:defRPr>
            </a:lvl5pPr>
            <a:lvl6pPr algn="ctr">
              <a:defRPr sz="1725" b="1">
                <a:solidFill>
                  <a:srgbClr val="052A42"/>
                </a:solidFill>
                <a:latin typeface="Arial"/>
                <a:ea typeface="Arial"/>
                <a:cs typeface="Arial"/>
              </a:defRPr>
            </a:lvl6pPr>
            <a:lvl7pPr algn="ctr">
              <a:defRPr sz="1725" b="1">
                <a:solidFill>
                  <a:srgbClr val="052A42"/>
                </a:solidFill>
                <a:latin typeface="Arial"/>
                <a:ea typeface="Arial"/>
                <a:cs typeface="Arial"/>
              </a:defRPr>
            </a:lvl7pPr>
            <a:lvl8pPr algn="ctr">
              <a:defRPr sz="1725" b="1">
                <a:solidFill>
                  <a:srgbClr val="052A42"/>
                </a:solidFill>
                <a:latin typeface="Arial"/>
                <a:ea typeface="Arial"/>
                <a:cs typeface="Arial"/>
              </a:defRPr>
            </a:lvl8pPr>
            <a:lvl9pPr algn="ctr">
              <a:defRPr sz="1725" b="1">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725" b="1">
                <a:solidFill>
                  <a:srgbClr val="052A42"/>
                </a:solidFill>
                <a:latin typeface="Arial"/>
                <a:ea typeface="Arial"/>
                <a:cs typeface="Arial"/>
              </a:defRPr>
            </a:pPr>
            <a:r>
              <a:rPr kumimoji="0" sz="1725" b="1" i="0" u="none" strike="noStrike" kern="1200" cap="none" spc="0" normalizeH="0" baseline="0" noProof="0">
                <a:ln>
                  <a:noFill/>
                </a:ln>
                <a:solidFill>
                  <a:srgbClr val="052A42"/>
                </a:solidFill>
                <a:effectLst/>
                <a:uLnTx/>
                <a:uFillTx/>
                <a:latin typeface="Arial"/>
                <a:ea typeface="Arial"/>
                <a:cs typeface="Arial"/>
              </a:rPr>
              <a:t>Risk difference: −0.58 pp</a:t>
            </a:r>
          </a:p>
        </p:txBody>
      </p:sp>
      <p:sp>
        <p:nvSpPr>
          <p:cNvPr id="43" name="Confidence interval 1">
            <a:extLst>
              <a:ext uri="{FF2B5EF4-FFF2-40B4-BE49-F238E27FC236}">
                <a16:creationId xmlns:a16="http://schemas.microsoft.com/office/drawing/2014/main" id="{65CB1A59-0CCB-F8A4-FB68-F35EE5E09A56}"/>
              </a:ext>
            </a:extLst>
          </p:cNvPr>
          <p:cNvSpPr>
            <a:spLocks noGrp="1"/>
          </p:cNvSpPr>
          <p:nvPr/>
        </p:nvSpPr>
        <p:spPr>
          <a:xfrm>
            <a:off x="4191000" y="5848350"/>
            <a:ext cx="3810000" cy="285750"/>
          </a:xfrm>
          <a:prstGeom prst="rect">
            <a:avLst/>
          </a:prstGeom>
          <a:noFill/>
          <a:ln w="0">
            <a:noFill/>
            <a:prstDash val="solid"/>
          </a:ln>
        </p:spPr>
        <p:txBody>
          <a:bodyPr lIns="0" tIns="0" rIns="0" bIns="0"/>
          <a:lstStyle>
            <a:defPPr algn="ctr">
              <a:defRPr sz="1650" b="0">
                <a:solidFill>
                  <a:srgbClr val="5D7180"/>
                </a:solidFill>
                <a:latin typeface="Arial"/>
                <a:ea typeface="Arial"/>
                <a:cs typeface="Arial"/>
              </a:defRPr>
            </a:defPPr>
            <a:lvl1pPr algn="ctr">
              <a:defRPr sz="1650" b="0">
                <a:solidFill>
                  <a:srgbClr val="5D7180"/>
                </a:solidFill>
                <a:latin typeface="Arial"/>
                <a:ea typeface="Arial"/>
                <a:cs typeface="Arial"/>
              </a:defRPr>
            </a:lvl1pPr>
            <a:lvl2pPr algn="ctr">
              <a:defRPr sz="1650" b="0">
                <a:solidFill>
                  <a:srgbClr val="5D7180"/>
                </a:solidFill>
                <a:latin typeface="Arial"/>
                <a:ea typeface="Arial"/>
                <a:cs typeface="Arial"/>
              </a:defRPr>
            </a:lvl2pPr>
            <a:lvl3pPr algn="ctr">
              <a:defRPr sz="1650" b="0">
                <a:solidFill>
                  <a:srgbClr val="5D7180"/>
                </a:solidFill>
                <a:latin typeface="Arial"/>
                <a:ea typeface="Arial"/>
                <a:cs typeface="Arial"/>
              </a:defRPr>
            </a:lvl3pPr>
            <a:lvl4pPr algn="ctr">
              <a:defRPr sz="1650" b="0">
                <a:solidFill>
                  <a:srgbClr val="5D7180"/>
                </a:solidFill>
                <a:latin typeface="Arial"/>
                <a:ea typeface="Arial"/>
                <a:cs typeface="Arial"/>
              </a:defRPr>
            </a:lvl4pPr>
            <a:lvl5pPr algn="ctr">
              <a:defRPr sz="1650" b="0">
                <a:solidFill>
                  <a:srgbClr val="5D7180"/>
                </a:solidFill>
                <a:latin typeface="Arial"/>
                <a:ea typeface="Arial"/>
                <a:cs typeface="Arial"/>
              </a:defRPr>
            </a:lvl5pPr>
            <a:lvl6pPr algn="ctr">
              <a:defRPr sz="1650" b="0">
                <a:solidFill>
                  <a:srgbClr val="5D7180"/>
                </a:solidFill>
                <a:latin typeface="Arial"/>
                <a:ea typeface="Arial"/>
                <a:cs typeface="Arial"/>
              </a:defRPr>
            </a:lvl6pPr>
            <a:lvl7pPr algn="ctr">
              <a:defRPr sz="1650" b="0">
                <a:solidFill>
                  <a:srgbClr val="5D7180"/>
                </a:solidFill>
                <a:latin typeface="Arial"/>
                <a:ea typeface="Arial"/>
                <a:cs typeface="Arial"/>
              </a:defRPr>
            </a:lvl7pPr>
            <a:lvl8pPr algn="ctr">
              <a:defRPr sz="1650" b="0">
                <a:solidFill>
                  <a:srgbClr val="5D7180"/>
                </a:solidFill>
                <a:latin typeface="Arial"/>
                <a:ea typeface="Arial"/>
                <a:cs typeface="Arial"/>
              </a:defRPr>
            </a:lvl8pPr>
            <a:lvl9pPr algn="ctr">
              <a:defRPr sz="1650" b="0">
                <a:solidFill>
                  <a:srgbClr val="5D7180"/>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650" b="0">
                <a:solidFill>
                  <a:srgbClr val="5D7180"/>
                </a:solidFill>
                <a:latin typeface="Arial"/>
                <a:ea typeface="Arial"/>
                <a:cs typeface="Arial"/>
              </a:defRPr>
            </a:pPr>
            <a:r>
              <a:rPr kumimoji="0" sz="1650" b="0" i="0" u="none" strike="noStrike" kern="1200" cap="none" spc="0" normalizeH="0" baseline="0" noProof="0">
                <a:ln>
                  <a:noFill/>
                </a:ln>
                <a:solidFill>
                  <a:srgbClr val="5D7180"/>
                </a:solidFill>
                <a:effectLst/>
                <a:uLnTx/>
                <a:uFillTx/>
                <a:latin typeface="Arial"/>
                <a:ea typeface="Arial"/>
                <a:cs typeface="Arial"/>
              </a:rPr>
              <a:t>95% CI −2.65 to 1.48</a:t>
            </a:r>
          </a:p>
        </p:txBody>
      </p:sp>
      <p:sp>
        <p:nvSpPr>
          <p:cNvPr id="44" name="Component 2">
            <a:extLst>
              <a:ext uri="{FF2B5EF4-FFF2-40B4-BE49-F238E27FC236}">
                <a16:creationId xmlns:a16="http://schemas.microsoft.com/office/drawing/2014/main" id="{04F61BF9-3EE2-F0F0-DD04-5518347FAD94}"/>
              </a:ext>
            </a:extLst>
          </p:cNvPr>
          <p:cNvSpPr>
            <a:spLocks noGrp="1"/>
          </p:cNvSpPr>
          <p:nvPr/>
        </p:nvSpPr>
        <p:spPr>
          <a:xfrm>
            <a:off x="8191500" y="1543050"/>
            <a:ext cx="3810000" cy="619125"/>
          </a:xfrm>
          <a:prstGeom prst="rect">
            <a:avLst/>
          </a:prstGeom>
          <a:noFill/>
          <a:ln w="0">
            <a:noFill/>
            <a:prstDash val="solid"/>
          </a:ln>
        </p:spPr>
        <p:txBody>
          <a:bodyPr lIns="0" tIns="0" rIns="0" bIns="0"/>
          <a:lstStyle>
            <a:defPPr algn="ctr">
              <a:defRPr sz="1725" b="1">
                <a:solidFill>
                  <a:srgbClr val="052A42"/>
                </a:solidFill>
                <a:latin typeface="Arial"/>
                <a:ea typeface="Arial"/>
                <a:cs typeface="Arial"/>
              </a:defRPr>
            </a:defPPr>
            <a:lvl1pPr algn="ctr">
              <a:defRPr sz="1725" b="1">
                <a:solidFill>
                  <a:srgbClr val="052A42"/>
                </a:solidFill>
                <a:latin typeface="Arial"/>
                <a:ea typeface="Arial"/>
                <a:cs typeface="Arial"/>
              </a:defRPr>
            </a:lvl1pPr>
            <a:lvl2pPr algn="ctr">
              <a:defRPr sz="1725" b="1">
                <a:solidFill>
                  <a:srgbClr val="052A42"/>
                </a:solidFill>
                <a:latin typeface="Arial"/>
                <a:ea typeface="Arial"/>
                <a:cs typeface="Arial"/>
              </a:defRPr>
            </a:lvl2pPr>
            <a:lvl3pPr algn="ctr">
              <a:defRPr sz="1725" b="1">
                <a:solidFill>
                  <a:srgbClr val="052A42"/>
                </a:solidFill>
                <a:latin typeface="Arial"/>
                <a:ea typeface="Arial"/>
                <a:cs typeface="Arial"/>
              </a:defRPr>
            </a:lvl3pPr>
            <a:lvl4pPr algn="ctr">
              <a:defRPr sz="1725" b="1">
                <a:solidFill>
                  <a:srgbClr val="052A42"/>
                </a:solidFill>
                <a:latin typeface="Arial"/>
                <a:ea typeface="Arial"/>
                <a:cs typeface="Arial"/>
              </a:defRPr>
            </a:lvl4pPr>
            <a:lvl5pPr algn="ctr">
              <a:defRPr sz="1725" b="1">
                <a:solidFill>
                  <a:srgbClr val="052A42"/>
                </a:solidFill>
                <a:latin typeface="Arial"/>
                <a:ea typeface="Arial"/>
                <a:cs typeface="Arial"/>
              </a:defRPr>
            </a:lvl5pPr>
            <a:lvl6pPr algn="ctr">
              <a:defRPr sz="1725" b="1">
                <a:solidFill>
                  <a:srgbClr val="052A42"/>
                </a:solidFill>
                <a:latin typeface="Arial"/>
                <a:ea typeface="Arial"/>
                <a:cs typeface="Arial"/>
              </a:defRPr>
            </a:lvl6pPr>
            <a:lvl7pPr algn="ctr">
              <a:defRPr sz="1725" b="1">
                <a:solidFill>
                  <a:srgbClr val="052A42"/>
                </a:solidFill>
                <a:latin typeface="Arial"/>
                <a:ea typeface="Arial"/>
                <a:cs typeface="Arial"/>
              </a:defRPr>
            </a:lvl7pPr>
            <a:lvl8pPr algn="ctr">
              <a:defRPr sz="1725" b="1">
                <a:solidFill>
                  <a:srgbClr val="052A42"/>
                </a:solidFill>
                <a:latin typeface="Arial"/>
                <a:ea typeface="Arial"/>
                <a:cs typeface="Arial"/>
              </a:defRPr>
            </a:lvl8pPr>
            <a:lvl9pPr algn="ctr">
              <a:defRPr sz="1725" b="1">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725" b="1">
                <a:solidFill>
                  <a:srgbClr val="052A42"/>
                </a:solidFill>
                <a:latin typeface="Arial"/>
                <a:ea typeface="Arial"/>
                <a:cs typeface="Arial"/>
              </a:defRPr>
            </a:pPr>
            <a:r>
              <a:rPr kumimoji="0" sz="2000" b="1" i="0" u="none" strike="noStrike" kern="1200" cap="none" spc="0" normalizeH="0" baseline="0" noProof="0" dirty="0">
                <a:ln>
                  <a:noFill/>
                </a:ln>
                <a:solidFill>
                  <a:srgbClr val="052A42"/>
                </a:solidFill>
                <a:effectLst/>
                <a:uLnTx/>
                <a:uFillTx/>
                <a:latin typeface="Arial"/>
                <a:ea typeface="Arial"/>
                <a:cs typeface="Arial"/>
              </a:rPr>
              <a:t>Ischemia-driven target-vessel</a:t>
            </a:r>
          </a:p>
          <a:p>
            <a:pPr marL="0" marR="0" lvl="0" indent="0" algn="ctr" defTabSz="914400" rtl="0" eaLnBrk="1" fontAlgn="auto" latinLnBrk="0" hangingPunct="1">
              <a:lnSpc>
                <a:spcPct val="100000"/>
              </a:lnSpc>
              <a:spcBef>
                <a:spcPts val="0"/>
              </a:spcBef>
              <a:spcAft>
                <a:spcPts val="0"/>
              </a:spcAft>
              <a:buClrTx/>
              <a:buSzTx/>
              <a:buFontTx/>
              <a:buNone/>
              <a:tabLst/>
              <a:defRPr sz="1725" b="1">
                <a:solidFill>
                  <a:srgbClr val="052A42"/>
                </a:solidFill>
                <a:latin typeface="Arial"/>
                <a:ea typeface="Arial"/>
                <a:cs typeface="Arial"/>
              </a:defRPr>
            </a:pPr>
            <a:r>
              <a:rPr kumimoji="0" sz="2000" b="1" i="0" u="none" strike="noStrike" kern="1200" cap="none" spc="0" normalizeH="0" baseline="0" noProof="0" dirty="0">
                <a:ln>
                  <a:noFill/>
                </a:ln>
                <a:solidFill>
                  <a:srgbClr val="052A42"/>
                </a:solidFill>
                <a:effectLst/>
                <a:uLnTx/>
                <a:uFillTx/>
                <a:latin typeface="Arial"/>
                <a:ea typeface="Arial"/>
                <a:cs typeface="Arial"/>
              </a:rPr>
              <a:t>revascularization</a:t>
            </a:r>
          </a:p>
        </p:txBody>
      </p:sp>
      <p:pic>
        <p:nvPicPr>
          <p:cNvPr id="45" name="Picture 44">
            <a:extLst>
              <a:ext uri="{FF2B5EF4-FFF2-40B4-BE49-F238E27FC236}">
                <a16:creationId xmlns:a16="http://schemas.microsoft.com/office/drawing/2014/main" id="{F74C5AFA-0296-87EE-C87A-76529975DDF1}"/>
              </a:ext>
            </a:extLst>
          </p:cNvPr>
          <p:cNvPicPr>
            <a:picLocks noChangeAspect="1"/>
          </p:cNvPicPr>
          <p:nvPr/>
        </p:nvPicPr>
        <p:blipFill>
          <a:blip r:embed="rId8"/>
          <a:stretch/>
        </p:blipFill>
        <p:spPr>
          <a:xfrm>
            <a:off x="8193075" y="2190750"/>
            <a:ext cx="3806851" cy="3094620"/>
          </a:xfrm>
          <a:prstGeom prst="rect">
            <a:avLst/>
          </a:prstGeom>
        </p:spPr>
      </p:pic>
      <p:pic>
        <p:nvPicPr>
          <p:cNvPr id="46" name="Picture 45">
            <a:extLst>
              <a:ext uri="{FF2B5EF4-FFF2-40B4-BE49-F238E27FC236}">
                <a16:creationId xmlns:a16="http://schemas.microsoft.com/office/drawing/2014/main" id="{B33C8BF2-BDDA-E37D-AA7C-CF32D2426071}"/>
              </a:ext>
            </a:extLst>
          </p:cNvPr>
          <p:cNvPicPr>
            <a:picLocks noChangeAspect="1"/>
          </p:cNvPicPr>
          <p:nvPr/>
        </p:nvPicPr>
        <p:blipFill>
          <a:blip r:embed="rId9"/>
          <a:stretch/>
        </p:blipFill>
        <p:spPr>
          <a:xfrm>
            <a:off x="8572885" y="3938417"/>
            <a:ext cx="3483547" cy="484797"/>
          </a:xfrm>
          <a:prstGeom prst="rect">
            <a:avLst/>
          </a:prstGeom>
        </p:spPr>
      </p:pic>
      <p:pic>
        <p:nvPicPr>
          <p:cNvPr id="47" name="Picture 46">
            <a:extLst>
              <a:ext uri="{FF2B5EF4-FFF2-40B4-BE49-F238E27FC236}">
                <a16:creationId xmlns:a16="http://schemas.microsoft.com/office/drawing/2014/main" id="{A22B6E2C-E4AF-F9D1-7626-CFCB289AE163}"/>
              </a:ext>
            </a:extLst>
          </p:cNvPr>
          <p:cNvPicPr>
            <a:picLocks noChangeAspect="1"/>
          </p:cNvPicPr>
          <p:nvPr/>
        </p:nvPicPr>
        <p:blipFill>
          <a:blip r:embed="rId10"/>
          <a:stretch/>
        </p:blipFill>
        <p:spPr>
          <a:xfrm>
            <a:off x="8563013" y="3833377"/>
            <a:ext cx="3479052" cy="589836"/>
          </a:xfrm>
          <a:prstGeom prst="rect">
            <a:avLst/>
          </a:prstGeom>
        </p:spPr>
      </p:pic>
      <p:sp>
        <p:nvSpPr>
          <p:cNvPr id="48" name="Relocated statistics mask 2">
            <a:extLst>
              <a:ext uri="{FF2B5EF4-FFF2-40B4-BE49-F238E27FC236}">
                <a16:creationId xmlns:a16="http://schemas.microsoft.com/office/drawing/2014/main" id="{E3989617-AAF4-0EAA-D7C3-77FFCE8AF021}"/>
              </a:ext>
            </a:extLst>
          </p:cNvPr>
          <p:cNvSpPr>
            <a:spLocks noGrp="1"/>
          </p:cNvSpPr>
          <p:nvPr/>
        </p:nvSpPr>
        <p:spPr>
          <a:xfrm>
            <a:off x="8658225" y="2257425"/>
            <a:ext cx="3324225" cy="447675"/>
          </a:xfrm>
          <a:prstGeom prst="rect">
            <a:avLst/>
          </a:prstGeom>
          <a:solidFill>
            <a:srgbClr val="FFFFFF"/>
          </a:solidFill>
          <a:ln w="0">
            <a:noFill/>
            <a:prstDash val="solid"/>
          </a:ln>
        </p:spPr>
      </p:sp>
      <p:sp>
        <p:nvSpPr>
          <p:cNvPr id="49" name="Risk difference 2">
            <a:extLst>
              <a:ext uri="{FF2B5EF4-FFF2-40B4-BE49-F238E27FC236}">
                <a16:creationId xmlns:a16="http://schemas.microsoft.com/office/drawing/2014/main" id="{E3B87D77-D38F-DE7B-1FE6-808FA392C485}"/>
              </a:ext>
            </a:extLst>
          </p:cNvPr>
          <p:cNvSpPr>
            <a:spLocks noGrp="1"/>
          </p:cNvSpPr>
          <p:nvPr/>
        </p:nvSpPr>
        <p:spPr>
          <a:xfrm>
            <a:off x="8191500" y="5505450"/>
            <a:ext cx="3810000" cy="295275"/>
          </a:xfrm>
          <a:prstGeom prst="rect">
            <a:avLst/>
          </a:prstGeom>
          <a:noFill/>
          <a:ln w="0">
            <a:noFill/>
            <a:prstDash val="solid"/>
          </a:ln>
        </p:spPr>
        <p:txBody>
          <a:bodyPr lIns="0" tIns="0" rIns="0" bIns="0"/>
          <a:lstStyle>
            <a:defPPr algn="ctr">
              <a:defRPr sz="1725" b="1">
                <a:solidFill>
                  <a:srgbClr val="052A42"/>
                </a:solidFill>
                <a:latin typeface="Arial"/>
                <a:ea typeface="Arial"/>
                <a:cs typeface="Arial"/>
              </a:defRPr>
            </a:defPPr>
            <a:lvl1pPr algn="ctr">
              <a:defRPr sz="1725" b="1">
                <a:solidFill>
                  <a:srgbClr val="052A42"/>
                </a:solidFill>
                <a:latin typeface="Arial"/>
                <a:ea typeface="Arial"/>
                <a:cs typeface="Arial"/>
              </a:defRPr>
            </a:lvl1pPr>
            <a:lvl2pPr algn="ctr">
              <a:defRPr sz="1725" b="1">
                <a:solidFill>
                  <a:srgbClr val="052A42"/>
                </a:solidFill>
                <a:latin typeface="Arial"/>
                <a:ea typeface="Arial"/>
                <a:cs typeface="Arial"/>
              </a:defRPr>
            </a:lvl2pPr>
            <a:lvl3pPr algn="ctr">
              <a:defRPr sz="1725" b="1">
                <a:solidFill>
                  <a:srgbClr val="052A42"/>
                </a:solidFill>
                <a:latin typeface="Arial"/>
                <a:ea typeface="Arial"/>
                <a:cs typeface="Arial"/>
              </a:defRPr>
            </a:lvl3pPr>
            <a:lvl4pPr algn="ctr">
              <a:defRPr sz="1725" b="1">
                <a:solidFill>
                  <a:srgbClr val="052A42"/>
                </a:solidFill>
                <a:latin typeface="Arial"/>
                <a:ea typeface="Arial"/>
                <a:cs typeface="Arial"/>
              </a:defRPr>
            </a:lvl4pPr>
            <a:lvl5pPr algn="ctr">
              <a:defRPr sz="1725" b="1">
                <a:solidFill>
                  <a:srgbClr val="052A42"/>
                </a:solidFill>
                <a:latin typeface="Arial"/>
                <a:ea typeface="Arial"/>
                <a:cs typeface="Arial"/>
              </a:defRPr>
            </a:lvl5pPr>
            <a:lvl6pPr algn="ctr">
              <a:defRPr sz="1725" b="1">
                <a:solidFill>
                  <a:srgbClr val="052A42"/>
                </a:solidFill>
                <a:latin typeface="Arial"/>
                <a:ea typeface="Arial"/>
                <a:cs typeface="Arial"/>
              </a:defRPr>
            </a:lvl6pPr>
            <a:lvl7pPr algn="ctr">
              <a:defRPr sz="1725" b="1">
                <a:solidFill>
                  <a:srgbClr val="052A42"/>
                </a:solidFill>
                <a:latin typeface="Arial"/>
                <a:ea typeface="Arial"/>
                <a:cs typeface="Arial"/>
              </a:defRPr>
            </a:lvl7pPr>
            <a:lvl8pPr algn="ctr">
              <a:defRPr sz="1725" b="1">
                <a:solidFill>
                  <a:srgbClr val="052A42"/>
                </a:solidFill>
                <a:latin typeface="Arial"/>
                <a:ea typeface="Arial"/>
                <a:cs typeface="Arial"/>
              </a:defRPr>
            </a:lvl8pPr>
            <a:lvl9pPr algn="ctr">
              <a:defRPr sz="1725" b="1">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725" b="1">
                <a:solidFill>
                  <a:srgbClr val="052A42"/>
                </a:solidFill>
                <a:latin typeface="Arial"/>
                <a:ea typeface="Arial"/>
                <a:cs typeface="Arial"/>
              </a:defRPr>
            </a:pPr>
            <a:r>
              <a:rPr kumimoji="0" sz="1725" b="1" i="0" u="none" strike="noStrike" kern="1200" cap="none" spc="0" normalizeH="0" baseline="0" noProof="0">
                <a:ln>
                  <a:noFill/>
                </a:ln>
                <a:solidFill>
                  <a:srgbClr val="052A42"/>
                </a:solidFill>
                <a:effectLst/>
                <a:uLnTx/>
                <a:uFillTx/>
                <a:latin typeface="Arial"/>
                <a:ea typeface="Arial"/>
                <a:cs typeface="Arial"/>
              </a:rPr>
              <a:t>Risk difference: −0.02 pp</a:t>
            </a:r>
          </a:p>
        </p:txBody>
      </p:sp>
      <p:sp>
        <p:nvSpPr>
          <p:cNvPr id="50" name="Confidence interval 2">
            <a:extLst>
              <a:ext uri="{FF2B5EF4-FFF2-40B4-BE49-F238E27FC236}">
                <a16:creationId xmlns:a16="http://schemas.microsoft.com/office/drawing/2014/main" id="{DC95012F-2A9B-9116-2312-28609B753EF1}"/>
              </a:ext>
            </a:extLst>
          </p:cNvPr>
          <p:cNvSpPr>
            <a:spLocks noGrp="1"/>
          </p:cNvSpPr>
          <p:nvPr/>
        </p:nvSpPr>
        <p:spPr>
          <a:xfrm>
            <a:off x="8191500" y="5848350"/>
            <a:ext cx="3810000" cy="285750"/>
          </a:xfrm>
          <a:prstGeom prst="rect">
            <a:avLst/>
          </a:prstGeom>
          <a:noFill/>
          <a:ln w="0">
            <a:noFill/>
            <a:prstDash val="solid"/>
          </a:ln>
        </p:spPr>
        <p:txBody>
          <a:bodyPr lIns="0" tIns="0" rIns="0" bIns="0"/>
          <a:lstStyle>
            <a:defPPr algn="ctr">
              <a:defRPr sz="1650" b="0">
                <a:solidFill>
                  <a:srgbClr val="5D7180"/>
                </a:solidFill>
                <a:latin typeface="Arial"/>
                <a:ea typeface="Arial"/>
                <a:cs typeface="Arial"/>
              </a:defRPr>
            </a:defPPr>
            <a:lvl1pPr algn="ctr">
              <a:defRPr sz="1650" b="0">
                <a:solidFill>
                  <a:srgbClr val="5D7180"/>
                </a:solidFill>
                <a:latin typeface="Arial"/>
                <a:ea typeface="Arial"/>
                <a:cs typeface="Arial"/>
              </a:defRPr>
            </a:lvl1pPr>
            <a:lvl2pPr algn="ctr">
              <a:defRPr sz="1650" b="0">
                <a:solidFill>
                  <a:srgbClr val="5D7180"/>
                </a:solidFill>
                <a:latin typeface="Arial"/>
                <a:ea typeface="Arial"/>
                <a:cs typeface="Arial"/>
              </a:defRPr>
            </a:lvl2pPr>
            <a:lvl3pPr algn="ctr">
              <a:defRPr sz="1650" b="0">
                <a:solidFill>
                  <a:srgbClr val="5D7180"/>
                </a:solidFill>
                <a:latin typeface="Arial"/>
                <a:ea typeface="Arial"/>
                <a:cs typeface="Arial"/>
              </a:defRPr>
            </a:lvl3pPr>
            <a:lvl4pPr algn="ctr">
              <a:defRPr sz="1650" b="0">
                <a:solidFill>
                  <a:srgbClr val="5D7180"/>
                </a:solidFill>
                <a:latin typeface="Arial"/>
                <a:ea typeface="Arial"/>
                <a:cs typeface="Arial"/>
              </a:defRPr>
            </a:lvl4pPr>
            <a:lvl5pPr algn="ctr">
              <a:defRPr sz="1650" b="0">
                <a:solidFill>
                  <a:srgbClr val="5D7180"/>
                </a:solidFill>
                <a:latin typeface="Arial"/>
                <a:ea typeface="Arial"/>
                <a:cs typeface="Arial"/>
              </a:defRPr>
            </a:lvl5pPr>
            <a:lvl6pPr algn="ctr">
              <a:defRPr sz="1650" b="0">
                <a:solidFill>
                  <a:srgbClr val="5D7180"/>
                </a:solidFill>
                <a:latin typeface="Arial"/>
                <a:ea typeface="Arial"/>
                <a:cs typeface="Arial"/>
              </a:defRPr>
            </a:lvl6pPr>
            <a:lvl7pPr algn="ctr">
              <a:defRPr sz="1650" b="0">
                <a:solidFill>
                  <a:srgbClr val="5D7180"/>
                </a:solidFill>
                <a:latin typeface="Arial"/>
                <a:ea typeface="Arial"/>
                <a:cs typeface="Arial"/>
              </a:defRPr>
            </a:lvl7pPr>
            <a:lvl8pPr algn="ctr">
              <a:defRPr sz="1650" b="0">
                <a:solidFill>
                  <a:srgbClr val="5D7180"/>
                </a:solidFill>
                <a:latin typeface="Arial"/>
                <a:ea typeface="Arial"/>
                <a:cs typeface="Arial"/>
              </a:defRPr>
            </a:lvl8pPr>
            <a:lvl9pPr algn="ctr">
              <a:defRPr sz="1650" b="0">
                <a:solidFill>
                  <a:srgbClr val="5D7180"/>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650" b="0">
                <a:solidFill>
                  <a:srgbClr val="5D7180"/>
                </a:solidFill>
                <a:latin typeface="Arial"/>
                <a:ea typeface="Arial"/>
                <a:cs typeface="Arial"/>
              </a:defRPr>
            </a:pPr>
            <a:r>
              <a:rPr kumimoji="0" sz="1650" b="0" i="0" u="none" strike="noStrike" kern="1200" cap="none" spc="0" normalizeH="0" baseline="0" noProof="0">
                <a:ln>
                  <a:noFill/>
                </a:ln>
                <a:solidFill>
                  <a:srgbClr val="5D7180"/>
                </a:solidFill>
                <a:effectLst/>
                <a:uLnTx/>
                <a:uFillTx/>
                <a:latin typeface="Arial"/>
                <a:ea typeface="Arial"/>
                <a:cs typeface="Arial"/>
              </a:rPr>
              <a:t>95% CI −1.43 to 1.39</a:t>
            </a:r>
          </a:p>
        </p:txBody>
      </p:sp>
    </p:spTree>
    <p:extLst>
      <p:ext uri="{BB962C8B-B14F-4D97-AF65-F5344CB8AC3E}">
        <p14:creationId xmlns:p14="http://schemas.microsoft.com/office/powerpoint/2010/main" val="2172625247"/>
      </p:ext>
    </p:extLst>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Title">
            <a:extLst>
              <a:ext uri="{FF2B5EF4-FFF2-40B4-BE49-F238E27FC236}">
                <a16:creationId xmlns:a16="http://schemas.microsoft.com/office/drawing/2014/main" id="{40009F27-A8CE-FBE0-F7D0-0DE4A08A5DFC}"/>
              </a:ext>
            </a:extLst>
          </p:cNvPr>
          <p:cNvSpPr>
            <a:spLocks noGrp="1"/>
          </p:cNvSpPr>
          <p:nvPr/>
        </p:nvSpPr>
        <p:spPr>
          <a:xfrm>
            <a:off x="381000" y="238125"/>
            <a:ext cx="11430000" cy="561975"/>
          </a:xfrm>
          <a:prstGeom prst="rect">
            <a:avLst/>
          </a:prstGeom>
          <a:noFill/>
          <a:ln w="0">
            <a:noFill/>
            <a:prstDash val="solid"/>
          </a:ln>
        </p:spPr>
        <p:txBody>
          <a:bodyPr lIns="0" tIns="0" rIns="0" bIns="0"/>
          <a:lstStyle>
            <a:defPPr algn="l">
              <a:defRPr sz="3075" b="1">
                <a:solidFill>
                  <a:srgbClr val="052A42"/>
                </a:solidFill>
                <a:latin typeface="Arial"/>
                <a:ea typeface="Arial"/>
                <a:cs typeface="Arial"/>
              </a:defRPr>
            </a:defPPr>
            <a:lvl1pPr algn="l">
              <a:defRPr sz="3075" b="1">
                <a:solidFill>
                  <a:srgbClr val="052A42"/>
                </a:solidFill>
                <a:latin typeface="Arial"/>
                <a:ea typeface="Arial"/>
                <a:cs typeface="Arial"/>
              </a:defRPr>
            </a:lvl1pPr>
            <a:lvl2pPr algn="l">
              <a:defRPr sz="3075" b="1">
                <a:solidFill>
                  <a:srgbClr val="052A42"/>
                </a:solidFill>
                <a:latin typeface="Arial"/>
                <a:ea typeface="Arial"/>
                <a:cs typeface="Arial"/>
              </a:defRPr>
            </a:lvl2pPr>
            <a:lvl3pPr algn="l">
              <a:defRPr sz="3075" b="1">
                <a:solidFill>
                  <a:srgbClr val="052A42"/>
                </a:solidFill>
                <a:latin typeface="Arial"/>
                <a:ea typeface="Arial"/>
                <a:cs typeface="Arial"/>
              </a:defRPr>
            </a:lvl3pPr>
            <a:lvl4pPr algn="l">
              <a:defRPr sz="3075" b="1">
                <a:solidFill>
                  <a:srgbClr val="052A42"/>
                </a:solidFill>
                <a:latin typeface="Arial"/>
                <a:ea typeface="Arial"/>
                <a:cs typeface="Arial"/>
              </a:defRPr>
            </a:lvl4pPr>
            <a:lvl5pPr algn="l">
              <a:defRPr sz="3075" b="1">
                <a:solidFill>
                  <a:srgbClr val="052A42"/>
                </a:solidFill>
                <a:latin typeface="Arial"/>
                <a:ea typeface="Arial"/>
                <a:cs typeface="Arial"/>
              </a:defRPr>
            </a:lvl5pPr>
            <a:lvl6pPr algn="l">
              <a:defRPr sz="3075" b="1">
                <a:solidFill>
                  <a:srgbClr val="052A42"/>
                </a:solidFill>
                <a:latin typeface="Arial"/>
                <a:ea typeface="Arial"/>
                <a:cs typeface="Arial"/>
              </a:defRPr>
            </a:lvl6pPr>
            <a:lvl7pPr algn="l">
              <a:defRPr sz="3075" b="1">
                <a:solidFill>
                  <a:srgbClr val="052A42"/>
                </a:solidFill>
                <a:latin typeface="Arial"/>
                <a:ea typeface="Arial"/>
                <a:cs typeface="Arial"/>
              </a:defRPr>
            </a:lvl7pPr>
            <a:lvl8pPr algn="l">
              <a:defRPr sz="3075" b="1">
                <a:solidFill>
                  <a:srgbClr val="052A42"/>
                </a:solidFill>
                <a:latin typeface="Arial"/>
                <a:ea typeface="Arial"/>
                <a:cs typeface="Arial"/>
              </a:defRPr>
            </a:lvl8pPr>
            <a:lvl9pPr algn="l">
              <a:defRPr sz="307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3075" b="1">
                <a:solidFill>
                  <a:srgbClr val="052A42"/>
                </a:solidFill>
                <a:latin typeface="Arial"/>
                <a:ea typeface="Arial"/>
                <a:cs typeface="Arial"/>
              </a:defRPr>
            </a:pPr>
            <a:r>
              <a:rPr kumimoji="0" sz="3075" b="1" i="0" u="none" strike="noStrike" kern="1200" cap="none" spc="0" normalizeH="0" baseline="0" noProof="0">
                <a:ln>
                  <a:noFill/>
                </a:ln>
                <a:solidFill>
                  <a:srgbClr val="052A42"/>
                </a:solidFill>
                <a:effectLst/>
                <a:uLnTx/>
                <a:uFillTx/>
                <a:latin typeface="Arial"/>
                <a:ea typeface="Arial"/>
                <a:cs typeface="Arial"/>
              </a:rPr>
              <a:t>Target-vessel failure across subgroups</a:t>
            </a:r>
          </a:p>
        </p:txBody>
      </p:sp>
      <p:sp>
        <p:nvSpPr>
          <p:cNvPr id="258" name="Subtitle">
            <a:extLst>
              <a:ext uri="{FF2B5EF4-FFF2-40B4-BE49-F238E27FC236}">
                <a16:creationId xmlns:a16="http://schemas.microsoft.com/office/drawing/2014/main" id="{7AD211E7-3DCC-B919-9A1F-2441D2B5DE8F}"/>
              </a:ext>
            </a:extLst>
          </p:cNvPr>
          <p:cNvSpPr>
            <a:spLocks noGrp="1"/>
          </p:cNvSpPr>
          <p:nvPr/>
        </p:nvSpPr>
        <p:spPr>
          <a:xfrm>
            <a:off x="419100" y="700087"/>
            <a:ext cx="11144250" cy="295275"/>
          </a:xfrm>
          <a:prstGeom prst="rect">
            <a:avLst/>
          </a:prstGeom>
          <a:noFill/>
          <a:ln w="0">
            <a:noFill/>
            <a:prstDash val="solid"/>
          </a:ln>
        </p:spPr>
        <p:txBody>
          <a:bodyPr lIns="0" tIns="0" rIns="0" bIns="0"/>
          <a:lstStyle>
            <a:defPPr algn="l">
              <a:defRPr sz="1725" b="0">
                <a:solidFill>
                  <a:srgbClr val="597183"/>
                </a:solidFill>
                <a:latin typeface="Arial"/>
                <a:ea typeface="Arial"/>
                <a:cs typeface="Arial"/>
              </a:defRPr>
            </a:defPPr>
            <a:lvl1pPr algn="l">
              <a:defRPr sz="1725" b="0">
                <a:solidFill>
                  <a:srgbClr val="597183"/>
                </a:solidFill>
                <a:latin typeface="Arial"/>
                <a:ea typeface="Arial"/>
                <a:cs typeface="Arial"/>
              </a:defRPr>
            </a:lvl1pPr>
            <a:lvl2pPr algn="l">
              <a:defRPr sz="1725" b="0">
                <a:solidFill>
                  <a:srgbClr val="597183"/>
                </a:solidFill>
                <a:latin typeface="Arial"/>
                <a:ea typeface="Arial"/>
                <a:cs typeface="Arial"/>
              </a:defRPr>
            </a:lvl2pPr>
            <a:lvl3pPr algn="l">
              <a:defRPr sz="1725" b="0">
                <a:solidFill>
                  <a:srgbClr val="597183"/>
                </a:solidFill>
                <a:latin typeface="Arial"/>
                <a:ea typeface="Arial"/>
                <a:cs typeface="Arial"/>
              </a:defRPr>
            </a:lvl3pPr>
            <a:lvl4pPr algn="l">
              <a:defRPr sz="1725" b="0">
                <a:solidFill>
                  <a:srgbClr val="597183"/>
                </a:solidFill>
                <a:latin typeface="Arial"/>
                <a:ea typeface="Arial"/>
                <a:cs typeface="Arial"/>
              </a:defRPr>
            </a:lvl4pPr>
            <a:lvl5pPr algn="l">
              <a:defRPr sz="1725" b="0">
                <a:solidFill>
                  <a:srgbClr val="597183"/>
                </a:solidFill>
                <a:latin typeface="Arial"/>
                <a:ea typeface="Arial"/>
                <a:cs typeface="Arial"/>
              </a:defRPr>
            </a:lvl5pPr>
            <a:lvl6pPr algn="l">
              <a:defRPr sz="1725" b="0">
                <a:solidFill>
                  <a:srgbClr val="597183"/>
                </a:solidFill>
                <a:latin typeface="Arial"/>
                <a:ea typeface="Arial"/>
                <a:cs typeface="Arial"/>
              </a:defRPr>
            </a:lvl6pPr>
            <a:lvl7pPr algn="l">
              <a:defRPr sz="1725" b="0">
                <a:solidFill>
                  <a:srgbClr val="597183"/>
                </a:solidFill>
                <a:latin typeface="Arial"/>
                <a:ea typeface="Arial"/>
                <a:cs typeface="Arial"/>
              </a:defRPr>
            </a:lvl7pPr>
            <a:lvl8pPr algn="l">
              <a:defRPr sz="1725" b="0">
                <a:solidFill>
                  <a:srgbClr val="597183"/>
                </a:solidFill>
                <a:latin typeface="Arial"/>
                <a:ea typeface="Arial"/>
                <a:cs typeface="Arial"/>
              </a:defRPr>
            </a:lvl8pPr>
            <a:lvl9pPr algn="l">
              <a:defRPr sz="1725" b="0">
                <a:solidFill>
                  <a:srgbClr val="597183"/>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725" b="0">
                <a:solidFill>
                  <a:srgbClr val="597183"/>
                </a:solidFill>
                <a:latin typeface="Arial"/>
                <a:ea typeface="Arial"/>
                <a:cs typeface="Arial"/>
              </a:defRPr>
            </a:pPr>
            <a:r>
              <a:rPr kumimoji="0" sz="1725" b="0" i="0" u="none" strike="noStrike" kern="1200" cap="none" spc="0" normalizeH="0" baseline="0" noProof="0" dirty="0">
                <a:ln>
                  <a:noFill/>
                </a:ln>
                <a:solidFill>
                  <a:srgbClr val="597183"/>
                </a:solidFill>
                <a:effectLst/>
                <a:uLnTx/>
                <a:uFillTx/>
                <a:latin typeface="Arial"/>
                <a:ea typeface="Arial"/>
                <a:cs typeface="Arial"/>
              </a:rPr>
              <a:t>12-month target-vessel failure; risk difference CT − IVUS</a:t>
            </a:r>
          </a:p>
        </p:txBody>
      </p:sp>
      <p:sp>
        <p:nvSpPr>
          <p:cNvPr id="259" name="Plot measure">
            <a:extLst>
              <a:ext uri="{FF2B5EF4-FFF2-40B4-BE49-F238E27FC236}">
                <a16:creationId xmlns:a16="http://schemas.microsoft.com/office/drawing/2014/main" id="{87ADE5C4-BCD0-5225-004D-CE4FABE29E43}"/>
              </a:ext>
            </a:extLst>
          </p:cNvPr>
          <p:cNvSpPr>
            <a:spLocks noGrp="1"/>
          </p:cNvSpPr>
          <p:nvPr/>
        </p:nvSpPr>
        <p:spPr>
          <a:xfrm>
            <a:off x="5429250" y="1163445"/>
            <a:ext cx="4095750" cy="238125"/>
          </a:xfrm>
          <a:prstGeom prst="rect">
            <a:avLst/>
          </a:prstGeom>
          <a:noFill/>
          <a:ln w="0">
            <a:noFill/>
            <a:prstDash val="solid"/>
          </a:ln>
        </p:spPr>
        <p:txBody>
          <a:bodyPr lIns="0" tIns="0" rIns="0" bIns="0"/>
          <a:lstStyle>
            <a:defPPr algn="ctr">
              <a:defRPr sz="1350" b="0">
                <a:solidFill>
                  <a:srgbClr val="052A42"/>
                </a:solidFill>
                <a:latin typeface="Arial"/>
                <a:ea typeface="Arial"/>
                <a:cs typeface="Arial"/>
              </a:defRPr>
            </a:defPPr>
            <a:lvl1pPr algn="ctr">
              <a:defRPr sz="1350" b="0">
                <a:solidFill>
                  <a:srgbClr val="052A42"/>
                </a:solidFill>
                <a:latin typeface="Arial"/>
                <a:ea typeface="Arial"/>
                <a:cs typeface="Arial"/>
              </a:defRPr>
            </a:lvl1pPr>
            <a:lvl2pPr algn="ctr">
              <a:defRPr sz="1350" b="0">
                <a:solidFill>
                  <a:srgbClr val="052A42"/>
                </a:solidFill>
                <a:latin typeface="Arial"/>
                <a:ea typeface="Arial"/>
                <a:cs typeface="Arial"/>
              </a:defRPr>
            </a:lvl2pPr>
            <a:lvl3pPr algn="ctr">
              <a:defRPr sz="1350" b="0">
                <a:solidFill>
                  <a:srgbClr val="052A42"/>
                </a:solidFill>
                <a:latin typeface="Arial"/>
                <a:ea typeface="Arial"/>
                <a:cs typeface="Arial"/>
              </a:defRPr>
            </a:lvl3pPr>
            <a:lvl4pPr algn="ctr">
              <a:defRPr sz="1350" b="0">
                <a:solidFill>
                  <a:srgbClr val="052A42"/>
                </a:solidFill>
                <a:latin typeface="Arial"/>
                <a:ea typeface="Arial"/>
                <a:cs typeface="Arial"/>
              </a:defRPr>
            </a:lvl4pPr>
            <a:lvl5pPr algn="ctr">
              <a:defRPr sz="1350" b="0">
                <a:solidFill>
                  <a:srgbClr val="052A42"/>
                </a:solidFill>
                <a:latin typeface="Arial"/>
                <a:ea typeface="Arial"/>
                <a:cs typeface="Arial"/>
              </a:defRPr>
            </a:lvl5pPr>
            <a:lvl6pPr algn="ctr">
              <a:defRPr sz="1350" b="0">
                <a:solidFill>
                  <a:srgbClr val="052A42"/>
                </a:solidFill>
                <a:latin typeface="Arial"/>
                <a:ea typeface="Arial"/>
                <a:cs typeface="Arial"/>
              </a:defRPr>
            </a:lvl6pPr>
            <a:lvl7pPr algn="ctr">
              <a:defRPr sz="1350" b="0">
                <a:solidFill>
                  <a:srgbClr val="052A42"/>
                </a:solidFill>
                <a:latin typeface="Arial"/>
                <a:ea typeface="Arial"/>
                <a:cs typeface="Arial"/>
              </a:defRPr>
            </a:lvl7pPr>
            <a:lvl8pPr algn="ctr">
              <a:defRPr sz="1350" b="0">
                <a:solidFill>
                  <a:srgbClr val="052A42"/>
                </a:solidFill>
                <a:latin typeface="Arial"/>
                <a:ea typeface="Arial"/>
                <a:cs typeface="Arial"/>
              </a:defRPr>
            </a:lvl8pPr>
            <a:lvl9pPr algn="ctr">
              <a:defRPr sz="1350"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350" b="0">
                <a:solidFill>
                  <a:srgbClr val="052A42"/>
                </a:solidFill>
                <a:latin typeface="Arial"/>
                <a:ea typeface="Arial"/>
                <a:cs typeface="Arial"/>
              </a:defRPr>
            </a:pPr>
            <a:r>
              <a:rPr kumimoji="0" sz="1350" b="0" i="0" u="none" strike="noStrike" kern="1200" cap="none" spc="0" normalizeH="0" baseline="0" noProof="0" dirty="0">
                <a:ln>
                  <a:noFill/>
                </a:ln>
                <a:solidFill>
                  <a:srgbClr val="052A42"/>
                </a:solidFill>
                <a:effectLst/>
                <a:uLnTx/>
                <a:uFillTx/>
                <a:latin typeface="Arial"/>
                <a:ea typeface="Arial"/>
                <a:cs typeface="Arial"/>
              </a:rPr>
              <a:t>Risk difference (percentage points)</a:t>
            </a:r>
          </a:p>
        </p:txBody>
      </p:sp>
      <p:sp>
        <p:nvSpPr>
          <p:cNvPr id="260" name="Top axis">
            <a:extLst>
              <a:ext uri="{FF2B5EF4-FFF2-40B4-BE49-F238E27FC236}">
                <a16:creationId xmlns:a16="http://schemas.microsoft.com/office/drawing/2014/main" id="{9EE586C3-503F-566C-F2D6-D14194F2D993}"/>
              </a:ext>
            </a:extLst>
          </p:cNvPr>
          <p:cNvSpPr>
            <a:spLocks noGrp="1"/>
          </p:cNvSpPr>
          <p:nvPr/>
        </p:nvSpPr>
        <p:spPr>
          <a:xfrm>
            <a:off x="0" y="0"/>
            <a:ext cx="12192000" cy="6858000"/>
          </a:xfrm>
          <a:custGeom>
            <a:avLst/>
            <a:gdLst/>
            <a:ahLst/>
            <a:cxnLst/>
            <a:rect l="0" t="0" r="0" b="0"/>
            <a:pathLst>
              <a:path w="12192000" h="6858000">
                <a:moveTo>
                  <a:pt x="5610225" y="1571625"/>
                </a:moveTo>
                <a:lnTo>
                  <a:pt x="9239250" y="1571625"/>
                </a:lnTo>
              </a:path>
            </a:pathLst>
          </a:custGeom>
          <a:noFill/>
          <a:ln w="9525">
            <a:solidFill>
              <a:srgbClr val="A2B3BE"/>
            </a:solidFill>
            <a:prstDash val="solid"/>
          </a:ln>
        </p:spPr>
      </p:sp>
      <p:sp>
        <p:nvSpPr>
          <p:cNvPr id="261" name="Top tick -10">
            <a:extLst>
              <a:ext uri="{FF2B5EF4-FFF2-40B4-BE49-F238E27FC236}">
                <a16:creationId xmlns:a16="http://schemas.microsoft.com/office/drawing/2014/main" id="{02129ADC-32BA-7195-6ECE-AE15341E95FB}"/>
              </a:ext>
            </a:extLst>
          </p:cNvPr>
          <p:cNvSpPr>
            <a:spLocks noGrp="1"/>
          </p:cNvSpPr>
          <p:nvPr/>
        </p:nvSpPr>
        <p:spPr>
          <a:xfrm>
            <a:off x="0" y="0"/>
            <a:ext cx="12192000" cy="6858000"/>
          </a:xfrm>
          <a:custGeom>
            <a:avLst/>
            <a:gdLst/>
            <a:ahLst/>
            <a:cxnLst/>
            <a:rect l="0" t="0" r="0" b="0"/>
            <a:pathLst>
              <a:path w="12192000" h="6858000">
                <a:moveTo>
                  <a:pt x="5912644" y="1571625"/>
                </a:moveTo>
                <a:lnTo>
                  <a:pt x="5912644" y="1628775"/>
                </a:lnTo>
              </a:path>
            </a:pathLst>
          </a:custGeom>
          <a:noFill/>
          <a:ln w="9525">
            <a:solidFill>
              <a:srgbClr val="A2B3BE"/>
            </a:solidFill>
            <a:prstDash val="solid"/>
          </a:ln>
        </p:spPr>
      </p:sp>
      <p:sp>
        <p:nvSpPr>
          <p:cNvPr id="262" name="Top tick value -10">
            <a:extLst>
              <a:ext uri="{FF2B5EF4-FFF2-40B4-BE49-F238E27FC236}">
                <a16:creationId xmlns:a16="http://schemas.microsoft.com/office/drawing/2014/main" id="{5A82344A-EDD9-420A-7185-2DD55D57F297}"/>
              </a:ext>
            </a:extLst>
          </p:cNvPr>
          <p:cNvSpPr>
            <a:spLocks noGrp="1"/>
          </p:cNvSpPr>
          <p:nvPr/>
        </p:nvSpPr>
        <p:spPr>
          <a:xfrm>
            <a:off x="5722144" y="1362075"/>
            <a:ext cx="381000" cy="219075"/>
          </a:xfrm>
          <a:prstGeom prst="rect">
            <a:avLst/>
          </a:prstGeom>
          <a:noFill/>
          <a:ln w="0">
            <a:noFill/>
            <a:prstDash val="solid"/>
          </a:ln>
        </p:spPr>
        <p:txBody>
          <a:bodyPr lIns="0" tIns="0" rIns="0" bIns="0"/>
          <a:lstStyle>
            <a:defPPr algn="ctr">
              <a:defRPr sz="1275" b="0">
                <a:solidFill>
                  <a:srgbClr val="052A42"/>
                </a:solidFill>
                <a:latin typeface="Arial"/>
                <a:ea typeface="Arial"/>
                <a:cs typeface="Arial"/>
              </a:defRPr>
            </a:defPPr>
            <a:lvl1pPr algn="ctr">
              <a:defRPr sz="1275" b="0">
                <a:solidFill>
                  <a:srgbClr val="052A42"/>
                </a:solidFill>
                <a:latin typeface="Arial"/>
                <a:ea typeface="Arial"/>
                <a:cs typeface="Arial"/>
              </a:defRPr>
            </a:lvl1pPr>
            <a:lvl2pPr algn="ctr">
              <a:defRPr sz="1275" b="0">
                <a:solidFill>
                  <a:srgbClr val="052A42"/>
                </a:solidFill>
                <a:latin typeface="Arial"/>
                <a:ea typeface="Arial"/>
                <a:cs typeface="Arial"/>
              </a:defRPr>
            </a:lvl2pPr>
            <a:lvl3pPr algn="ctr">
              <a:defRPr sz="1275" b="0">
                <a:solidFill>
                  <a:srgbClr val="052A42"/>
                </a:solidFill>
                <a:latin typeface="Arial"/>
                <a:ea typeface="Arial"/>
                <a:cs typeface="Arial"/>
              </a:defRPr>
            </a:lvl3pPr>
            <a:lvl4pPr algn="ctr">
              <a:defRPr sz="1275" b="0">
                <a:solidFill>
                  <a:srgbClr val="052A42"/>
                </a:solidFill>
                <a:latin typeface="Arial"/>
                <a:ea typeface="Arial"/>
                <a:cs typeface="Arial"/>
              </a:defRPr>
            </a:lvl4pPr>
            <a:lvl5pPr algn="ctr">
              <a:defRPr sz="1275" b="0">
                <a:solidFill>
                  <a:srgbClr val="052A42"/>
                </a:solidFill>
                <a:latin typeface="Arial"/>
                <a:ea typeface="Arial"/>
                <a:cs typeface="Arial"/>
              </a:defRPr>
            </a:lvl5pPr>
            <a:lvl6pPr algn="ctr">
              <a:defRPr sz="1275" b="0">
                <a:solidFill>
                  <a:srgbClr val="052A42"/>
                </a:solidFill>
                <a:latin typeface="Arial"/>
                <a:ea typeface="Arial"/>
                <a:cs typeface="Arial"/>
              </a:defRPr>
            </a:lvl6pPr>
            <a:lvl7pPr algn="ctr">
              <a:defRPr sz="1275" b="0">
                <a:solidFill>
                  <a:srgbClr val="052A42"/>
                </a:solidFill>
                <a:latin typeface="Arial"/>
                <a:ea typeface="Arial"/>
                <a:cs typeface="Arial"/>
              </a:defRPr>
            </a:lvl7pPr>
            <a:lvl8pPr algn="ctr">
              <a:defRPr sz="1275" b="0">
                <a:solidFill>
                  <a:srgbClr val="052A42"/>
                </a:solidFill>
                <a:latin typeface="Arial"/>
                <a:ea typeface="Arial"/>
                <a:cs typeface="Arial"/>
              </a:defRPr>
            </a:lvl8pPr>
            <a:lvl9pPr algn="ctr">
              <a:defRPr sz="1275"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052A42"/>
                </a:solidFill>
                <a:latin typeface="Arial"/>
                <a:ea typeface="Arial"/>
                <a:cs typeface="Arial"/>
              </a:defRPr>
            </a:pPr>
            <a:r>
              <a:rPr kumimoji="0" sz="1275" b="0" i="0" u="none" strike="noStrike" kern="1200" cap="none" spc="0" normalizeH="0" baseline="0" noProof="0">
                <a:ln>
                  <a:noFill/>
                </a:ln>
                <a:solidFill>
                  <a:srgbClr val="052A42"/>
                </a:solidFill>
                <a:effectLst/>
                <a:uLnTx/>
                <a:uFillTx/>
                <a:latin typeface="Arial"/>
                <a:ea typeface="Arial"/>
                <a:cs typeface="Arial"/>
              </a:rPr>
              <a:t>−10</a:t>
            </a:r>
          </a:p>
        </p:txBody>
      </p:sp>
      <p:sp>
        <p:nvSpPr>
          <p:cNvPr id="263" name="Top tick -5">
            <a:extLst>
              <a:ext uri="{FF2B5EF4-FFF2-40B4-BE49-F238E27FC236}">
                <a16:creationId xmlns:a16="http://schemas.microsoft.com/office/drawing/2014/main" id="{A9E22BFE-6EE9-A301-2C62-EF95E815889D}"/>
              </a:ext>
            </a:extLst>
          </p:cNvPr>
          <p:cNvSpPr>
            <a:spLocks noGrp="1"/>
          </p:cNvSpPr>
          <p:nvPr/>
        </p:nvSpPr>
        <p:spPr>
          <a:xfrm>
            <a:off x="0" y="0"/>
            <a:ext cx="12192000" cy="6858000"/>
          </a:xfrm>
          <a:custGeom>
            <a:avLst/>
            <a:gdLst/>
            <a:ahLst/>
            <a:cxnLst/>
            <a:rect l="0" t="0" r="0" b="0"/>
            <a:pathLst>
              <a:path w="12192000" h="6858000">
                <a:moveTo>
                  <a:pt x="6668691" y="1571625"/>
                </a:moveTo>
                <a:lnTo>
                  <a:pt x="6668691" y="1628775"/>
                </a:lnTo>
              </a:path>
            </a:pathLst>
          </a:custGeom>
          <a:noFill/>
          <a:ln w="9525">
            <a:solidFill>
              <a:srgbClr val="A2B3BE"/>
            </a:solidFill>
            <a:prstDash val="solid"/>
          </a:ln>
        </p:spPr>
      </p:sp>
      <p:sp>
        <p:nvSpPr>
          <p:cNvPr id="264" name="Top tick value -5">
            <a:extLst>
              <a:ext uri="{FF2B5EF4-FFF2-40B4-BE49-F238E27FC236}">
                <a16:creationId xmlns:a16="http://schemas.microsoft.com/office/drawing/2014/main" id="{73D306F5-604A-4607-6B31-5BBA3C9976AE}"/>
              </a:ext>
            </a:extLst>
          </p:cNvPr>
          <p:cNvSpPr>
            <a:spLocks noGrp="1"/>
          </p:cNvSpPr>
          <p:nvPr/>
        </p:nvSpPr>
        <p:spPr>
          <a:xfrm>
            <a:off x="6478191" y="1362075"/>
            <a:ext cx="381000" cy="219075"/>
          </a:xfrm>
          <a:prstGeom prst="rect">
            <a:avLst/>
          </a:prstGeom>
          <a:noFill/>
          <a:ln w="0">
            <a:noFill/>
            <a:prstDash val="solid"/>
          </a:ln>
        </p:spPr>
        <p:txBody>
          <a:bodyPr lIns="0" tIns="0" rIns="0" bIns="0"/>
          <a:lstStyle>
            <a:defPPr algn="ctr">
              <a:defRPr sz="1275" b="0">
                <a:solidFill>
                  <a:srgbClr val="052A42"/>
                </a:solidFill>
                <a:latin typeface="Arial"/>
                <a:ea typeface="Arial"/>
                <a:cs typeface="Arial"/>
              </a:defRPr>
            </a:defPPr>
            <a:lvl1pPr algn="ctr">
              <a:defRPr sz="1275" b="0">
                <a:solidFill>
                  <a:srgbClr val="052A42"/>
                </a:solidFill>
                <a:latin typeface="Arial"/>
                <a:ea typeface="Arial"/>
                <a:cs typeface="Arial"/>
              </a:defRPr>
            </a:lvl1pPr>
            <a:lvl2pPr algn="ctr">
              <a:defRPr sz="1275" b="0">
                <a:solidFill>
                  <a:srgbClr val="052A42"/>
                </a:solidFill>
                <a:latin typeface="Arial"/>
                <a:ea typeface="Arial"/>
                <a:cs typeface="Arial"/>
              </a:defRPr>
            </a:lvl2pPr>
            <a:lvl3pPr algn="ctr">
              <a:defRPr sz="1275" b="0">
                <a:solidFill>
                  <a:srgbClr val="052A42"/>
                </a:solidFill>
                <a:latin typeface="Arial"/>
                <a:ea typeface="Arial"/>
                <a:cs typeface="Arial"/>
              </a:defRPr>
            </a:lvl3pPr>
            <a:lvl4pPr algn="ctr">
              <a:defRPr sz="1275" b="0">
                <a:solidFill>
                  <a:srgbClr val="052A42"/>
                </a:solidFill>
                <a:latin typeface="Arial"/>
                <a:ea typeface="Arial"/>
                <a:cs typeface="Arial"/>
              </a:defRPr>
            </a:lvl4pPr>
            <a:lvl5pPr algn="ctr">
              <a:defRPr sz="1275" b="0">
                <a:solidFill>
                  <a:srgbClr val="052A42"/>
                </a:solidFill>
                <a:latin typeface="Arial"/>
                <a:ea typeface="Arial"/>
                <a:cs typeface="Arial"/>
              </a:defRPr>
            </a:lvl5pPr>
            <a:lvl6pPr algn="ctr">
              <a:defRPr sz="1275" b="0">
                <a:solidFill>
                  <a:srgbClr val="052A42"/>
                </a:solidFill>
                <a:latin typeface="Arial"/>
                <a:ea typeface="Arial"/>
                <a:cs typeface="Arial"/>
              </a:defRPr>
            </a:lvl6pPr>
            <a:lvl7pPr algn="ctr">
              <a:defRPr sz="1275" b="0">
                <a:solidFill>
                  <a:srgbClr val="052A42"/>
                </a:solidFill>
                <a:latin typeface="Arial"/>
                <a:ea typeface="Arial"/>
                <a:cs typeface="Arial"/>
              </a:defRPr>
            </a:lvl7pPr>
            <a:lvl8pPr algn="ctr">
              <a:defRPr sz="1275" b="0">
                <a:solidFill>
                  <a:srgbClr val="052A42"/>
                </a:solidFill>
                <a:latin typeface="Arial"/>
                <a:ea typeface="Arial"/>
                <a:cs typeface="Arial"/>
              </a:defRPr>
            </a:lvl8pPr>
            <a:lvl9pPr algn="ctr">
              <a:defRPr sz="1275"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052A42"/>
                </a:solidFill>
                <a:latin typeface="Arial"/>
                <a:ea typeface="Arial"/>
                <a:cs typeface="Arial"/>
              </a:defRPr>
            </a:pPr>
            <a:r>
              <a:rPr kumimoji="0" sz="1275" b="0" i="0" u="none" strike="noStrike" kern="1200" cap="none" spc="0" normalizeH="0" baseline="0" noProof="0">
                <a:ln>
                  <a:noFill/>
                </a:ln>
                <a:solidFill>
                  <a:srgbClr val="052A42"/>
                </a:solidFill>
                <a:effectLst/>
                <a:uLnTx/>
                <a:uFillTx/>
                <a:latin typeface="Arial"/>
                <a:ea typeface="Arial"/>
                <a:cs typeface="Arial"/>
              </a:rPr>
              <a:t>−5</a:t>
            </a:r>
          </a:p>
        </p:txBody>
      </p:sp>
      <p:sp>
        <p:nvSpPr>
          <p:cNvPr id="265" name="Top tick 0">
            <a:extLst>
              <a:ext uri="{FF2B5EF4-FFF2-40B4-BE49-F238E27FC236}">
                <a16:creationId xmlns:a16="http://schemas.microsoft.com/office/drawing/2014/main" id="{547B8BCE-A592-1787-2E0F-081060D29DC1}"/>
              </a:ext>
            </a:extLst>
          </p:cNvPr>
          <p:cNvSpPr>
            <a:spLocks noGrp="1"/>
          </p:cNvSpPr>
          <p:nvPr/>
        </p:nvSpPr>
        <p:spPr>
          <a:xfrm>
            <a:off x="0" y="0"/>
            <a:ext cx="12192000" cy="6858000"/>
          </a:xfrm>
          <a:custGeom>
            <a:avLst/>
            <a:gdLst/>
            <a:ahLst/>
            <a:cxnLst/>
            <a:rect l="0" t="0" r="0" b="0"/>
            <a:pathLst>
              <a:path w="12192000" h="6858000">
                <a:moveTo>
                  <a:pt x="7424738" y="1571625"/>
                </a:moveTo>
                <a:lnTo>
                  <a:pt x="7424738" y="1628775"/>
                </a:lnTo>
              </a:path>
            </a:pathLst>
          </a:custGeom>
          <a:noFill/>
          <a:ln w="9525">
            <a:solidFill>
              <a:srgbClr val="A2B3BE"/>
            </a:solidFill>
            <a:prstDash val="solid"/>
          </a:ln>
        </p:spPr>
      </p:sp>
      <p:sp>
        <p:nvSpPr>
          <p:cNvPr id="266" name="Top tick value 0">
            <a:extLst>
              <a:ext uri="{FF2B5EF4-FFF2-40B4-BE49-F238E27FC236}">
                <a16:creationId xmlns:a16="http://schemas.microsoft.com/office/drawing/2014/main" id="{FB020AF8-9181-AE29-DF29-CA69FDCD2C82}"/>
              </a:ext>
            </a:extLst>
          </p:cNvPr>
          <p:cNvSpPr>
            <a:spLocks noGrp="1"/>
          </p:cNvSpPr>
          <p:nvPr/>
        </p:nvSpPr>
        <p:spPr>
          <a:xfrm>
            <a:off x="7234238" y="1362075"/>
            <a:ext cx="381000" cy="219075"/>
          </a:xfrm>
          <a:prstGeom prst="rect">
            <a:avLst/>
          </a:prstGeom>
          <a:noFill/>
          <a:ln w="0">
            <a:noFill/>
            <a:prstDash val="solid"/>
          </a:ln>
        </p:spPr>
        <p:txBody>
          <a:bodyPr lIns="0" tIns="0" rIns="0" bIns="0"/>
          <a:lstStyle>
            <a:defPPr algn="ctr">
              <a:defRPr sz="1275" b="0">
                <a:solidFill>
                  <a:srgbClr val="052A42"/>
                </a:solidFill>
                <a:latin typeface="Arial"/>
                <a:ea typeface="Arial"/>
                <a:cs typeface="Arial"/>
              </a:defRPr>
            </a:defPPr>
            <a:lvl1pPr algn="ctr">
              <a:defRPr sz="1275" b="0">
                <a:solidFill>
                  <a:srgbClr val="052A42"/>
                </a:solidFill>
                <a:latin typeface="Arial"/>
                <a:ea typeface="Arial"/>
                <a:cs typeface="Arial"/>
              </a:defRPr>
            </a:lvl1pPr>
            <a:lvl2pPr algn="ctr">
              <a:defRPr sz="1275" b="0">
                <a:solidFill>
                  <a:srgbClr val="052A42"/>
                </a:solidFill>
                <a:latin typeface="Arial"/>
                <a:ea typeface="Arial"/>
                <a:cs typeface="Arial"/>
              </a:defRPr>
            </a:lvl2pPr>
            <a:lvl3pPr algn="ctr">
              <a:defRPr sz="1275" b="0">
                <a:solidFill>
                  <a:srgbClr val="052A42"/>
                </a:solidFill>
                <a:latin typeface="Arial"/>
                <a:ea typeface="Arial"/>
                <a:cs typeface="Arial"/>
              </a:defRPr>
            </a:lvl3pPr>
            <a:lvl4pPr algn="ctr">
              <a:defRPr sz="1275" b="0">
                <a:solidFill>
                  <a:srgbClr val="052A42"/>
                </a:solidFill>
                <a:latin typeface="Arial"/>
                <a:ea typeface="Arial"/>
                <a:cs typeface="Arial"/>
              </a:defRPr>
            </a:lvl4pPr>
            <a:lvl5pPr algn="ctr">
              <a:defRPr sz="1275" b="0">
                <a:solidFill>
                  <a:srgbClr val="052A42"/>
                </a:solidFill>
                <a:latin typeface="Arial"/>
                <a:ea typeface="Arial"/>
                <a:cs typeface="Arial"/>
              </a:defRPr>
            </a:lvl5pPr>
            <a:lvl6pPr algn="ctr">
              <a:defRPr sz="1275" b="0">
                <a:solidFill>
                  <a:srgbClr val="052A42"/>
                </a:solidFill>
                <a:latin typeface="Arial"/>
                <a:ea typeface="Arial"/>
                <a:cs typeface="Arial"/>
              </a:defRPr>
            </a:lvl6pPr>
            <a:lvl7pPr algn="ctr">
              <a:defRPr sz="1275" b="0">
                <a:solidFill>
                  <a:srgbClr val="052A42"/>
                </a:solidFill>
                <a:latin typeface="Arial"/>
                <a:ea typeface="Arial"/>
                <a:cs typeface="Arial"/>
              </a:defRPr>
            </a:lvl7pPr>
            <a:lvl8pPr algn="ctr">
              <a:defRPr sz="1275" b="0">
                <a:solidFill>
                  <a:srgbClr val="052A42"/>
                </a:solidFill>
                <a:latin typeface="Arial"/>
                <a:ea typeface="Arial"/>
                <a:cs typeface="Arial"/>
              </a:defRPr>
            </a:lvl8pPr>
            <a:lvl9pPr algn="ctr">
              <a:defRPr sz="1275"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052A42"/>
                </a:solidFill>
                <a:latin typeface="Arial"/>
                <a:ea typeface="Arial"/>
                <a:cs typeface="Arial"/>
              </a:defRPr>
            </a:pPr>
            <a:r>
              <a:rPr kumimoji="0" sz="1275" b="0" i="0" u="none" strike="noStrike" kern="1200" cap="none" spc="0" normalizeH="0" baseline="0" noProof="0">
                <a:ln>
                  <a:noFill/>
                </a:ln>
                <a:solidFill>
                  <a:srgbClr val="052A42"/>
                </a:solidFill>
                <a:effectLst/>
                <a:uLnTx/>
                <a:uFillTx/>
                <a:latin typeface="Arial"/>
                <a:ea typeface="Arial"/>
                <a:cs typeface="Arial"/>
              </a:rPr>
              <a:t>0</a:t>
            </a:r>
          </a:p>
        </p:txBody>
      </p:sp>
      <p:sp>
        <p:nvSpPr>
          <p:cNvPr id="267" name="Top tick 5">
            <a:extLst>
              <a:ext uri="{FF2B5EF4-FFF2-40B4-BE49-F238E27FC236}">
                <a16:creationId xmlns:a16="http://schemas.microsoft.com/office/drawing/2014/main" id="{882BA162-4FE4-79D7-0151-849B2BF17D16}"/>
              </a:ext>
            </a:extLst>
          </p:cNvPr>
          <p:cNvSpPr>
            <a:spLocks noGrp="1"/>
          </p:cNvSpPr>
          <p:nvPr/>
        </p:nvSpPr>
        <p:spPr>
          <a:xfrm>
            <a:off x="0" y="0"/>
            <a:ext cx="12192000" cy="6858000"/>
          </a:xfrm>
          <a:custGeom>
            <a:avLst/>
            <a:gdLst/>
            <a:ahLst/>
            <a:cxnLst/>
            <a:rect l="0" t="0" r="0" b="0"/>
            <a:pathLst>
              <a:path w="12192000" h="6858000">
                <a:moveTo>
                  <a:pt x="8180784" y="1571625"/>
                </a:moveTo>
                <a:lnTo>
                  <a:pt x="8180784" y="1628775"/>
                </a:lnTo>
              </a:path>
            </a:pathLst>
          </a:custGeom>
          <a:noFill/>
          <a:ln w="9525">
            <a:solidFill>
              <a:srgbClr val="A2B3BE"/>
            </a:solidFill>
            <a:prstDash val="solid"/>
          </a:ln>
        </p:spPr>
      </p:sp>
      <p:sp>
        <p:nvSpPr>
          <p:cNvPr id="268" name="Top tick value 5">
            <a:extLst>
              <a:ext uri="{FF2B5EF4-FFF2-40B4-BE49-F238E27FC236}">
                <a16:creationId xmlns:a16="http://schemas.microsoft.com/office/drawing/2014/main" id="{9319ED91-4D39-5CC1-914B-C34ADA8BB5EC}"/>
              </a:ext>
            </a:extLst>
          </p:cNvPr>
          <p:cNvSpPr>
            <a:spLocks noGrp="1"/>
          </p:cNvSpPr>
          <p:nvPr/>
        </p:nvSpPr>
        <p:spPr>
          <a:xfrm>
            <a:off x="7990284" y="1362075"/>
            <a:ext cx="381000" cy="219075"/>
          </a:xfrm>
          <a:prstGeom prst="rect">
            <a:avLst/>
          </a:prstGeom>
          <a:noFill/>
          <a:ln w="0">
            <a:noFill/>
            <a:prstDash val="solid"/>
          </a:ln>
        </p:spPr>
        <p:txBody>
          <a:bodyPr lIns="0" tIns="0" rIns="0" bIns="0"/>
          <a:lstStyle>
            <a:defPPr algn="ctr">
              <a:defRPr sz="1275" b="0">
                <a:solidFill>
                  <a:srgbClr val="052A42"/>
                </a:solidFill>
                <a:latin typeface="Arial"/>
                <a:ea typeface="Arial"/>
                <a:cs typeface="Arial"/>
              </a:defRPr>
            </a:defPPr>
            <a:lvl1pPr algn="ctr">
              <a:defRPr sz="1275" b="0">
                <a:solidFill>
                  <a:srgbClr val="052A42"/>
                </a:solidFill>
                <a:latin typeface="Arial"/>
                <a:ea typeface="Arial"/>
                <a:cs typeface="Arial"/>
              </a:defRPr>
            </a:lvl1pPr>
            <a:lvl2pPr algn="ctr">
              <a:defRPr sz="1275" b="0">
                <a:solidFill>
                  <a:srgbClr val="052A42"/>
                </a:solidFill>
                <a:latin typeface="Arial"/>
                <a:ea typeface="Arial"/>
                <a:cs typeface="Arial"/>
              </a:defRPr>
            </a:lvl2pPr>
            <a:lvl3pPr algn="ctr">
              <a:defRPr sz="1275" b="0">
                <a:solidFill>
                  <a:srgbClr val="052A42"/>
                </a:solidFill>
                <a:latin typeface="Arial"/>
                <a:ea typeface="Arial"/>
                <a:cs typeface="Arial"/>
              </a:defRPr>
            </a:lvl3pPr>
            <a:lvl4pPr algn="ctr">
              <a:defRPr sz="1275" b="0">
                <a:solidFill>
                  <a:srgbClr val="052A42"/>
                </a:solidFill>
                <a:latin typeface="Arial"/>
                <a:ea typeface="Arial"/>
                <a:cs typeface="Arial"/>
              </a:defRPr>
            </a:lvl4pPr>
            <a:lvl5pPr algn="ctr">
              <a:defRPr sz="1275" b="0">
                <a:solidFill>
                  <a:srgbClr val="052A42"/>
                </a:solidFill>
                <a:latin typeface="Arial"/>
                <a:ea typeface="Arial"/>
                <a:cs typeface="Arial"/>
              </a:defRPr>
            </a:lvl5pPr>
            <a:lvl6pPr algn="ctr">
              <a:defRPr sz="1275" b="0">
                <a:solidFill>
                  <a:srgbClr val="052A42"/>
                </a:solidFill>
                <a:latin typeface="Arial"/>
                <a:ea typeface="Arial"/>
                <a:cs typeface="Arial"/>
              </a:defRPr>
            </a:lvl6pPr>
            <a:lvl7pPr algn="ctr">
              <a:defRPr sz="1275" b="0">
                <a:solidFill>
                  <a:srgbClr val="052A42"/>
                </a:solidFill>
                <a:latin typeface="Arial"/>
                <a:ea typeface="Arial"/>
                <a:cs typeface="Arial"/>
              </a:defRPr>
            </a:lvl7pPr>
            <a:lvl8pPr algn="ctr">
              <a:defRPr sz="1275" b="0">
                <a:solidFill>
                  <a:srgbClr val="052A42"/>
                </a:solidFill>
                <a:latin typeface="Arial"/>
                <a:ea typeface="Arial"/>
                <a:cs typeface="Arial"/>
              </a:defRPr>
            </a:lvl8pPr>
            <a:lvl9pPr algn="ctr">
              <a:defRPr sz="1275"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052A42"/>
                </a:solidFill>
                <a:latin typeface="Arial"/>
                <a:ea typeface="Arial"/>
                <a:cs typeface="Arial"/>
              </a:defRPr>
            </a:pPr>
            <a:r>
              <a:rPr kumimoji="0" sz="1275" b="0" i="0" u="none" strike="noStrike" kern="1200" cap="none" spc="0" normalizeH="0" baseline="0" noProof="0">
                <a:ln>
                  <a:noFill/>
                </a:ln>
                <a:solidFill>
                  <a:srgbClr val="052A42"/>
                </a:solidFill>
                <a:effectLst/>
                <a:uLnTx/>
                <a:uFillTx/>
                <a:latin typeface="Arial"/>
                <a:ea typeface="Arial"/>
                <a:cs typeface="Arial"/>
              </a:rPr>
              <a:t>5</a:t>
            </a:r>
          </a:p>
        </p:txBody>
      </p:sp>
      <p:sp>
        <p:nvSpPr>
          <p:cNvPr id="269" name="Top tick 10">
            <a:extLst>
              <a:ext uri="{FF2B5EF4-FFF2-40B4-BE49-F238E27FC236}">
                <a16:creationId xmlns:a16="http://schemas.microsoft.com/office/drawing/2014/main" id="{D0EF0179-5AE1-77F3-D2F5-3BC0F5980DDD}"/>
              </a:ext>
            </a:extLst>
          </p:cNvPr>
          <p:cNvSpPr>
            <a:spLocks noGrp="1"/>
          </p:cNvSpPr>
          <p:nvPr/>
        </p:nvSpPr>
        <p:spPr>
          <a:xfrm>
            <a:off x="0" y="0"/>
            <a:ext cx="12192000" cy="6858000"/>
          </a:xfrm>
          <a:custGeom>
            <a:avLst/>
            <a:gdLst/>
            <a:ahLst/>
            <a:cxnLst/>
            <a:rect l="0" t="0" r="0" b="0"/>
            <a:pathLst>
              <a:path w="12192000" h="6858000">
                <a:moveTo>
                  <a:pt x="8936831" y="1571625"/>
                </a:moveTo>
                <a:lnTo>
                  <a:pt x="8936831" y="1628775"/>
                </a:lnTo>
              </a:path>
            </a:pathLst>
          </a:custGeom>
          <a:noFill/>
          <a:ln w="9525">
            <a:solidFill>
              <a:srgbClr val="A2B3BE"/>
            </a:solidFill>
            <a:prstDash val="solid"/>
          </a:ln>
        </p:spPr>
      </p:sp>
      <p:sp>
        <p:nvSpPr>
          <p:cNvPr id="270" name="Top tick value 10">
            <a:extLst>
              <a:ext uri="{FF2B5EF4-FFF2-40B4-BE49-F238E27FC236}">
                <a16:creationId xmlns:a16="http://schemas.microsoft.com/office/drawing/2014/main" id="{8446D001-BD28-6252-78E0-9A897BE1FF2A}"/>
              </a:ext>
            </a:extLst>
          </p:cNvPr>
          <p:cNvSpPr>
            <a:spLocks noGrp="1"/>
          </p:cNvSpPr>
          <p:nvPr/>
        </p:nvSpPr>
        <p:spPr>
          <a:xfrm>
            <a:off x="8746331" y="1362075"/>
            <a:ext cx="381000" cy="219075"/>
          </a:xfrm>
          <a:prstGeom prst="rect">
            <a:avLst/>
          </a:prstGeom>
          <a:noFill/>
          <a:ln w="0">
            <a:noFill/>
            <a:prstDash val="solid"/>
          </a:ln>
        </p:spPr>
        <p:txBody>
          <a:bodyPr lIns="0" tIns="0" rIns="0" bIns="0"/>
          <a:lstStyle>
            <a:defPPr algn="ctr">
              <a:defRPr sz="1275" b="0">
                <a:solidFill>
                  <a:srgbClr val="052A42"/>
                </a:solidFill>
                <a:latin typeface="Arial"/>
                <a:ea typeface="Arial"/>
                <a:cs typeface="Arial"/>
              </a:defRPr>
            </a:defPPr>
            <a:lvl1pPr algn="ctr">
              <a:defRPr sz="1275" b="0">
                <a:solidFill>
                  <a:srgbClr val="052A42"/>
                </a:solidFill>
                <a:latin typeface="Arial"/>
                <a:ea typeface="Arial"/>
                <a:cs typeface="Arial"/>
              </a:defRPr>
            </a:lvl1pPr>
            <a:lvl2pPr algn="ctr">
              <a:defRPr sz="1275" b="0">
                <a:solidFill>
                  <a:srgbClr val="052A42"/>
                </a:solidFill>
                <a:latin typeface="Arial"/>
                <a:ea typeface="Arial"/>
                <a:cs typeface="Arial"/>
              </a:defRPr>
            </a:lvl2pPr>
            <a:lvl3pPr algn="ctr">
              <a:defRPr sz="1275" b="0">
                <a:solidFill>
                  <a:srgbClr val="052A42"/>
                </a:solidFill>
                <a:latin typeface="Arial"/>
                <a:ea typeface="Arial"/>
                <a:cs typeface="Arial"/>
              </a:defRPr>
            </a:lvl3pPr>
            <a:lvl4pPr algn="ctr">
              <a:defRPr sz="1275" b="0">
                <a:solidFill>
                  <a:srgbClr val="052A42"/>
                </a:solidFill>
                <a:latin typeface="Arial"/>
                <a:ea typeface="Arial"/>
                <a:cs typeface="Arial"/>
              </a:defRPr>
            </a:lvl4pPr>
            <a:lvl5pPr algn="ctr">
              <a:defRPr sz="1275" b="0">
                <a:solidFill>
                  <a:srgbClr val="052A42"/>
                </a:solidFill>
                <a:latin typeface="Arial"/>
                <a:ea typeface="Arial"/>
                <a:cs typeface="Arial"/>
              </a:defRPr>
            </a:lvl5pPr>
            <a:lvl6pPr algn="ctr">
              <a:defRPr sz="1275" b="0">
                <a:solidFill>
                  <a:srgbClr val="052A42"/>
                </a:solidFill>
                <a:latin typeface="Arial"/>
                <a:ea typeface="Arial"/>
                <a:cs typeface="Arial"/>
              </a:defRPr>
            </a:lvl6pPr>
            <a:lvl7pPr algn="ctr">
              <a:defRPr sz="1275" b="0">
                <a:solidFill>
                  <a:srgbClr val="052A42"/>
                </a:solidFill>
                <a:latin typeface="Arial"/>
                <a:ea typeface="Arial"/>
                <a:cs typeface="Arial"/>
              </a:defRPr>
            </a:lvl7pPr>
            <a:lvl8pPr algn="ctr">
              <a:defRPr sz="1275" b="0">
                <a:solidFill>
                  <a:srgbClr val="052A42"/>
                </a:solidFill>
                <a:latin typeface="Arial"/>
                <a:ea typeface="Arial"/>
                <a:cs typeface="Arial"/>
              </a:defRPr>
            </a:lvl8pPr>
            <a:lvl9pPr algn="ctr">
              <a:defRPr sz="1275"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052A42"/>
                </a:solidFill>
                <a:latin typeface="Arial"/>
                <a:ea typeface="Arial"/>
                <a:cs typeface="Arial"/>
              </a:defRPr>
            </a:pPr>
            <a:r>
              <a:rPr kumimoji="0" sz="1275" b="0" i="0" u="none" strike="noStrike" kern="1200" cap="none" spc="0" normalizeH="0" baseline="0" noProof="0">
                <a:ln>
                  <a:noFill/>
                </a:ln>
                <a:solidFill>
                  <a:srgbClr val="052A42"/>
                </a:solidFill>
                <a:effectLst/>
                <a:uLnTx/>
                <a:uFillTx/>
                <a:latin typeface="Arial"/>
                <a:ea typeface="Arial"/>
                <a:cs typeface="Arial"/>
              </a:rPr>
              <a:t>10</a:t>
            </a:r>
          </a:p>
        </p:txBody>
      </p:sp>
      <p:sp>
        <p:nvSpPr>
          <p:cNvPr id="271" name="Favors CT">
            <a:extLst>
              <a:ext uri="{FF2B5EF4-FFF2-40B4-BE49-F238E27FC236}">
                <a16:creationId xmlns:a16="http://schemas.microsoft.com/office/drawing/2014/main" id="{5001A255-E376-1786-5A37-4BED921E7B60}"/>
              </a:ext>
            </a:extLst>
          </p:cNvPr>
          <p:cNvSpPr>
            <a:spLocks noGrp="1"/>
          </p:cNvSpPr>
          <p:nvPr/>
        </p:nvSpPr>
        <p:spPr>
          <a:xfrm>
            <a:off x="5543550" y="1695450"/>
            <a:ext cx="1619250" cy="238125"/>
          </a:xfrm>
          <a:prstGeom prst="rect">
            <a:avLst/>
          </a:prstGeom>
          <a:noFill/>
          <a:ln w="0">
            <a:noFill/>
            <a:prstDash val="solid"/>
          </a:ln>
        </p:spPr>
        <p:txBody>
          <a:bodyPr lIns="0" tIns="0" rIns="0" bIns="0"/>
          <a:lstStyle>
            <a:defPPr algn="ctr">
              <a:defRPr sz="1350" b="1">
                <a:solidFill>
                  <a:srgbClr val="005CC5"/>
                </a:solidFill>
                <a:latin typeface="Arial"/>
                <a:ea typeface="Arial"/>
                <a:cs typeface="Arial"/>
              </a:defRPr>
            </a:defPPr>
            <a:lvl1pPr algn="ctr">
              <a:defRPr sz="1350" b="1">
                <a:solidFill>
                  <a:srgbClr val="005CC5"/>
                </a:solidFill>
                <a:latin typeface="Arial"/>
                <a:ea typeface="Arial"/>
                <a:cs typeface="Arial"/>
              </a:defRPr>
            </a:lvl1pPr>
            <a:lvl2pPr algn="ctr">
              <a:defRPr sz="1350" b="1">
                <a:solidFill>
                  <a:srgbClr val="005CC5"/>
                </a:solidFill>
                <a:latin typeface="Arial"/>
                <a:ea typeface="Arial"/>
                <a:cs typeface="Arial"/>
              </a:defRPr>
            </a:lvl2pPr>
            <a:lvl3pPr algn="ctr">
              <a:defRPr sz="1350" b="1">
                <a:solidFill>
                  <a:srgbClr val="005CC5"/>
                </a:solidFill>
                <a:latin typeface="Arial"/>
                <a:ea typeface="Arial"/>
                <a:cs typeface="Arial"/>
              </a:defRPr>
            </a:lvl3pPr>
            <a:lvl4pPr algn="ctr">
              <a:defRPr sz="1350" b="1">
                <a:solidFill>
                  <a:srgbClr val="005CC5"/>
                </a:solidFill>
                <a:latin typeface="Arial"/>
                <a:ea typeface="Arial"/>
                <a:cs typeface="Arial"/>
              </a:defRPr>
            </a:lvl4pPr>
            <a:lvl5pPr algn="ctr">
              <a:defRPr sz="1350" b="1">
                <a:solidFill>
                  <a:srgbClr val="005CC5"/>
                </a:solidFill>
                <a:latin typeface="Arial"/>
                <a:ea typeface="Arial"/>
                <a:cs typeface="Arial"/>
              </a:defRPr>
            </a:lvl5pPr>
            <a:lvl6pPr algn="ctr">
              <a:defRPr sz="1350" b="1">
                <a:solidFill>
                  <a:srgbClr val="005CC5"/>
                </a:solidFill>
                <a:latin typeface="Arial"/>
                <a:ea typeface="Arial"/>
                <a:cs typeface="Arial"/>
              </a:defRPr>
            </a:lvl6pPr>
            <a:lvl7pPr algn="ctr">
              <a:defRPr sz="1350" b="1">
                <a:solidFill>
                  <a:srgbClr val="005CC5"/>
                </a:solidFill>
                <a:latin typeface="Arial"/>
                <a:ea typeface="Arial"/>
                <a:cs typeface="Arial"/>
              </a:defRPr>
            </a:lvl7pPr>
            <a:lvl8pPr algn="ctr">
              <a:defRPr sz="1350" b="1">
                <a:solidFill>
                  <a:srgbClr val="005CC5"/>
                </a:solidFill>
                <a:latin typeface="Arial"/>
                <a:ea typeface="Arial"/>
                <a:cs typeface="Arial"/>
              </a:defRPr>
            </a:lvl8pPr>
            <a:lvl9pPr algn="ctr">
              <a:defRPr sz="1350" b="1">
                <a:solidFill>
                  <a:srgbClr val="005CC5"/>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350" b="1">
                <a:solidFill>
                  <a:srgbClr val="005CC5"/>
                </a:solidFill>
                <a:latin typeface="Arial"/>
                <a:ea typeface="Arial"/>
                <a:cs typeface="Arial"/>
              </a:defRPr>
            </a:pPr>
            <a:r>
              <a:rPr kumimoji="0" sz="1350" b="1" i="0" u="none" strike="noStrike" kern="1200" cap="none" spc="0" normalizeH="0" baseline="0" noProof="0">
                <a:ln>
                  <a:noFill/>
                </a:ln>
                <a:solidFill>
                  <a:srgbClr val="005CC5"/>
                </a:solidFill>
                <a:effectLst/>
                <a:uLnTx/>
                <a:uFillTx/>
                <a:latin typeface="Arial"/>
                <a:ea typeface="Arial"/>
                <a:cs typeface="Arial"/>
              </a:rPr>
              <a:t>Favors CT</a:t>
            </a:r>
          </a:p>
        </p:txBody>
      </p:sp>
      <p:sp>
        <p:nvSpPr>
          <p:cNvPr id="272" name="Favors IVUS">
            <a:extLst>
              <a:ext uri="{FF2B5EF4-FFF2-40B4-BE49-F238E27FC236}">
                <a16:creationId xmlns:a16="http://schemas.microsoft.com/office/drawing/2014/main" id="{47224C2B-4025-816E-C3D2-4053C8B66A6B}"/>
              </a:ext>
            </a:extLst>
          </p:cNvPr>
          <p:cNvSpPr>
            <a:spLocks noGrp="1"/>
          </p:cNvSpPr>
          <p:nvPr/>
        </p:nvSpPr>
        <p:spPr>
          <a:xfrm>
            <a:off x="7620000" y="1695450"/>
            <a:ext cx="1619250" cy="238125"/>
          </a:xfrm>
          <a:prstGeom prst="rect">
            <a:avLst/>
          </a:prstGeom>
          <a:noFill/>
          <a:ln w="0">
            <a:noFill/>
            <a:prstDash val="solid"/>
          </a:ln>
        </p:spPr>
        <p:txBody>
          <a:bodyPr lIns="0" tIns="0" rIns="0" bIns="0"/>
          <a:lstStyle>
            <a:defPPr algn="ctr">
              <a:defRPr sz="1350" b="1">
                <a:solidFill>
                  <a:srgbClr val="597183"/>
                </a:solidFill>
                <a:latin typeface="Arial"/>
                <a:ea typeface="Arial"/>
                <a:cs typeface="Arial"/>
              </a:defRPr>
            </a:defPPr>
            <a:lvl1pPr algn="ctr">
              <a:defRPr sz="1350" b="1">
                <a:solidFill>
                  <a:srgbClr val="597183"/>
                </a:solidFill>
                <a:latin typeface="Arial"/>
                <a:ea typeface="Arial"/>
                <a:cs typeface="Arial"/>
              </a:defRPr>
            </a:lvl1pPr>
            <a:lvl2pPr algn="ctr">
              <a:defRPr sz="1350" b="1">
                <a:solidFill>
                  <a:srgbClr val="597183"/>
                </a:solidFill>
                <a:latin typeface="Arial"/>
                <a:ea typeface="Arial"/>
                <a:cs typeface="Arial"/>
              </a:defRPr>
            </a:lvl2pPr>
            <a:lvl3pPr algn="ctr">
              <a:defRPr sz="1350" b="1">
                <a:solidFill>
                  <a:srgbClr val="597183"/>
                </a:solidFill>
                <a:latin typeface="Arial"/>
                <a:ea typeface="Arial"/>
                <a:cs typeface="Arial"/>
              </a:defRPr>
            </a:lvl3pPr>
            <a:lvl4pPr algn="ctr">
              <a:defRPr sz="1350" b="1">
                <a:solidFill>
                  <a:srgbClr val="597183"/>
                </a:solidFill>
                <a:latin typeface="Arial"/>
                <a:ea typeface="Arial"/>
                <a:cs typeface="Arial"/>
              </a:defRPr>
            </a:lvl4pPr>
            <a:lvl5pPr algn="ctr">
              <a:defRPr sz="1350" b="1">
                <a:solidFill>
                  <a:srgbClr val="597183"/>
                </a:solidFill>
                <a:latin typeface="Arial"/>
                <a:ea typeface="Arial"/>
                <a:cs typeface="Arial"/>
              </a:defRPr>
            </a:lvl5pPr>
            <a:lvl6pPr algn="ctr">
              <a:defRPr sz="1350" b="1">
                <a:solidFill>
                  <a:srgbClr val="597183"/>
                </a:solidFill>
                <a:latin typeface="Arial"/>
                <a:ea typeface="Arial"/>
                <a:cs typeface="Arial"/>
              </a:defRPr>
            </a:lvl6pPr>
            <a:lvl7pPr algn="ctr">
              <a:defRPr sz="1350" b="1">
                <a:solidFill>
                  <a:srgbClr val="597183"/>
                </a:solidFill>
                <a:latin typeface="Arial"/>
                <a:ea typeface="Arial"/>
                <a:cs typeface="Arial"/>
              </a:defRPr>
            </a:lvl7pPr>
            <a:lvl8pPr algn="ctr">
              <a:defRPr sz="1350" b="1">
                <a:solidFill>
                  <a:srgbClr val="597183"/>
                </a:solidFill>
                <a:latin typeface="Arial"/>
                <a:ea typeface="Arial"/>
                <a:cs typeface="Arial"/>
              </a:defRPr>
            </a:lvl8pPr>
            <a:lvl9pPr algn="ctr">
              <a:defRPr sz="1350" b="1">
                <a:solidFill>
                  <a:srgbClr val="597183"/>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350" b="1">
                <a:solidFill>
                  <a:srgbClr val="597183"/>
                </a:solidFill>
                <a:latin typeface="Arial"/>
                <a:ea typeface="Arial"/>
                <a:cs typeface="Arial"/>
              </a:defRPr>
            </a:pPr>
            <a:r>
              <a:rPr kumimoji="0" sz="1350" b="1" i="0" u="none" strike="noStrike" kern="1200" cap="none" spc="0" normalizeH="0" baseline="0" noProof="0" dirty="0">
                <a:ln>
                  <a:noFill/>
                </a:ln>
                <a:solidFill>
                  <a:srgbClr val="FF0000"/>
                </a:solidFill>
                <a:effectLst/>
                <a:uLnTx/>
                <a:uFillTx/>
                <a:latin typeface="Arial"/>
                <a:ea typeface="Arial"/>
                <a:cs typeface="Arial"/>
              </a:rPr>
              <a:t>Favors IVUS</a:t>
            </a:r>
          </a:p>
        </p:txBody>
      </p:sp>
      <p:sp>
        <p:nvSpPr>
          <p:cNvPr id="273" name="Subgroup header">
            <a:extLst>
              <a:ext uri="{FF2B5EF4-FFF2-40B4-BE49-F238E27FC236}">
                <a16:creationId xmlns:a16="http://schemas.microsoft.com/office/drawing/2014/main" id="{1AC9105B-77A7-D28C-2BF6-9058D5EC08AF}"/>
              </a:ext>
            </a:extLst>
          </p:cNvPr>
          <p:cNvSpPr>
            <a:spLocks noGrp="1"/>
          </p:cNvSpPr>
          <p:nvPr/>
        </p:nvSpPr>
        <p:spPr>
          <a:xfrm>
            <a:off x="409575" y="1390650"/>
            <a:ext cx="2571750" cy="276225"/>
          </a:xfrm>
          <a:prstGeom prst="rect">
            <a:avLst/>
          </a:prstGeom>
          <a:noFill/>
          <a:ln w="0">
            <a:noFill/>
            <a:prstDash val="solid"/>
          </a:ln>
        </p:spPr>
        <p:txBody>
          <a:bodyPr lIns="0" tIns="0" rIns="0" bIns="0"/>
          <a:lstStyle>
            <a:defPPr algn="l">
              <a:defRPr sz="1425" b="1">
                <a:solidFill>
                  <a:srgbClr val="052A42"/>
                </a:solidFill>
                <a:latin typeface="Arial"/>
                <a:ea typeface="Arial"/>
                <a:cs typeface="Arial"/>
              </a:defRPr>
            </a:defPPr>
            <a:lvl1pPr algn="l">
              <a:defRPr sz="1425" b="1">
                <a:solidFill>
                  <a:srgbClr val="052A42"/>
                </a:solidFill>
                <a:latin typeface="Arial"/>
                <a:ea typeface="Arial"/>
                <a:cs typeface="Arial"/>
              </a:defRPr>
            </a:lvl1pPr>
            <a:lvl2pPr algn="l">
              <a:defRPr sz="1425" b="1">
                <a:solidFill>
                  <a:srgbClr val="052A42"/>
                </a:solidFill>
                <a:latin typeface="Arial"/>
                <a:ea typeface="Arial"/>
                <a:cs typeface="Arial"/>
              </a:defRPr>
            </a:lvl2pPr>
            <a:lvl3pPr algn="l">
              <a:defRPr sz="1425" b="1">
                <a:solidFill>
                  <a:srgbClr val="052A42"/>
                </a:solidFill>
                <a:latin typeface="Arial"/>
                <a:ea typeface="Arial"/>
                <a:cs typeface="Arial"/>
              </a:defRPr>
            </a:lvl3pPr>
            <a:lvl4pPr algn="l">
              <a:defRPr sz="1425" b="1">
                <a:solidFill>
                  <a:srgbClr val="052A42"/>
                </a:solidFill>
                <a:latin typeface="Arial"/>
                <a:ea typeface="Arial"/>
                <a:cs typeface="Arial"/>
              </a:defRPr>
            </a:lvl4pPr>
            <a:lvl5pPr algn="l">
              <a:defRPr sz="1425" b="1">
                <a:solidFill>
                  <a:srgbClr val="052A42"/>
                </a:solidFill>
                <a:latin typeface="Arial"/>
                <a:ea typeface="Arial"/>
                <a:cs typeface="Arial"/>
              </a:defRPr>
            </a:lvl5pPr>
            <a:lvl6pPr algn="l">
              <a:defRPr sz="1425" b="1">
                <a:solidFill>
                  <a:srgbClr val="052A42"/>
                </a:solidFill>
                <a:latin typeface="Arial"/>
                <a:ea typeface="Arial"/>
                <a:cs typeface="Arial"/>
              </a:defRPr>
            </a:lvl6pPr>
            <a:lvl7pPr algn="l">
              <a:defRPr sz="1425" b="1">
                <a:solidFill>
                  <a:srgbClr val="052A42"/>
                </a:solidFill>
                <a:latin typeface="Arial"/>
                <a:ea typeface="Arial"/>
                <a:cs typeface="Arial"/>
              </a:defRPr>
            </a:lvl7pPr>
            <a:lvl8pPr algn="l">
              <a:defRPr sz="1425" b="1">
                <a:solidFill>
                  <a:srgbClr val="052A42"/>
                </a:solidFill>
                <a:latin typeface="Arial"/>
                <a:ea typeface="Arial"/>
                <a:cs typeface="Arial"/>
              </a:defRPr>
            </a:lvl8pPr>
            <a:lvl9pPr algn="l">
              <a:defRPr sz="142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425" b="1">
                <a:solidFill>
                  <a:srgbClr val="052A42"/>
                </a:solidFill>
                <a:latin typeface="Arial"/>
                <a:ea typeface="Arial"/>
                <a:cs typeface="Arial"/>
              </a:defRPr>
            </a:pPr>
            <a:r>
              <a:rPr kumimoji="0" sz="1425" b="1" i="0" u="none" strike="noStrike" kern="1200" cap="none" spc="0" normalizeH="0" baseline="0" noProof="0">
                <a:ln>
                  <a:noFill/>
                </a:ln>
                <a:solidFill>
                  <a:srgbClr val="052A42"/>
                </a:solidFill>
                <a:effectLst/>
                <a:uLnTx/>
                <a:uFillTx/>
                <a:latin typeface="Arial"/>
                <a:ea typeface="Arial"/>
                <a:cs typeface="Arial"/>
              </a:rPr>
              <a:t>Subgroup</a:t>
            </a:r>
          </a:p>
        </p:txBody>
      </p:sp>
      <p:sp>
        <p:nvSpPr>
          <p:cNvPr id="274" name="CT header">
            <a:extLst>
              <a:ext uri="{FF2B5EF4-FFF2-40B4-BE49-F238E27FC236}">
                <a16:creationId xmlns:a16="http://schemas.microsoft.com/office/drawing/2014/main" id="{9293CEE2-5190-2226-0071-EFA615BA1C94}"/>
              </a:ext>
            </a:extLst>
          </p:cNvPr>
          <p:cNvSpPr>
            <a:spLocks noGrp="1"/>
          </p:cNvSpPr>
          <p:nvPr/>
        </p:nvSpPr>
        <p:spPr>
          <a:xfrm>
            <a:off x="3219450" y="1390650"/>
            <a:ext cx="819150" cy="257175"/>
          </a:xfrm>
          <a:prstGeom prst="rect">
            <a:avLst/>
          </a:prstGeom>
          <a:noFill/>
          <a:ln w="0">
            <a:noFill/>
            <a:prstDash val="solid"/>
          </a:ln>
        </p:spPr>
        <p:txBody>
          <a:bodyPr lIns="0" tIns="0" rIns="0" bIns="0"/>
          <a:lstStyle>
            <a:defPPr algn="ctr">
              <a:defRPr sz="1425" b="1">
                <a:solidFill>
                  <a:srgbClr val="005CC5"/>
                </a:solidFill>
                <a:latin typeface="Arial"/>
                <a:ea typeface="Arial"/>
                <a:cs typeface="Arial"/>
              </a:defRPr>
            </a:defPPr>
            <a:lvl1pPr algn="ctr">
              <a:defRPr sz="1425" b="1">
                <a:solidFill>
                  <a:srgbClr val="005CC5"/>
                </a:solidFill>
                <a:latin typeface="Arial"/>
                <a:ea typeface="Arial"/>
                <a:cs typeface="Arial"/>
              </a:defRPr>
            </a:lvl1pPr>
            <a:lvl2pPr algn="ctr">
              <a:defRPr sz="1425" b="1">
                <a:solidFill>
                  <a:srgbClr val="005CC5"/>
                </a:solidFill>
                <a:latin typeface="Arial"/>
                <a:ea typeface="Arial"/>
                <a:cs typeface="Arial"/>
              </a:defRPr>
            </a:lvl2pPr>
            <a:lvl3pPr algn="ctr">
              <a:defRPr sz="1425" b="1">
                <a:solidFill>
                  <a:srgbClr val="005CC5"/>
                </a:solidFill>
                <a:latin typeface="Arial"/>
                <a:ea typeface="Arial"/>
                <a:cs typeface="Arial"/>
              </a:defRPr>
            </a:lvl3pPr>
            <a:lvl4pPr algn="ctr">
              <a:defRPr sz="1425" b="1">
                <a:solidFill>
                  <a:srgbClr val="005CC5"/>
                </a:solidFill>
                <a:latin typeface="Arial"/>
                <a:ea typeface="Arial"/>
                <a:cs typeface="Arial"/>
              </a:defRPr>
            </a:lvl4pPr>
            <a:lvl5pPr algn="ctr">
              <a:defRPr sz="1425" b="1">
                <a:solidFill>
                  <a:srgbClr val="005CC5"/>
                </a:solidFill>
                <a:latin typeface="Arial"/>
                <a:ea typeface="Arial"/>
                <a:cs typeface="Arial"/>
              </a:defRPr>
            </a:lvl5pPr>
            <a:lvl6pPr algn="ctr">
              <a:defRPr sz="1425" b="1">
                <a:solidFill>
                  <a:srgbClr val="005CC5"/>
                </a:solidFill>
                <a:latin typeface="Arial"/>
                <a:ea typeface="Arial"/>
                <a:cs typeface="Arial"/>
              </a:defRPr>
            </a:lvl6pPr>
            <a:lvl7pPr algn="ctr">
              <a:defRPr sz="1425" b="1">
                <a:solidFill>
                  <a:srgbClr val="005CC5"/>
                </a:solidFill>
                <a:latin typeface="Arial"/>
                <a:ea typeface="Arial"/>
                <a:cs typeface="Arial"/>
              </a:defRPr>
            </a:lvl7pPr>
            <a:lvl8pPr algn="ctr">
              <a:defRPr sz="1425" b="1">
                <a:solidFill>
                  <a:srgbClr val="005CC5"/>
                </a:solidFill>
                <a:latin typeface="Arial"/>
                <a:ea typeface="Arial"/>
                <a:cs typeface="Arial"/>
              </a:defRPr>
            </a:lvl8pPr>
            <a:lvl9pPr algn="ctr">
              <a:defRPr sz="1425" b="1">
                <a:solidFill>
                  <a:srgbClr val="005CC5"/>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005CC5"/>
                </a:solidFill>
                <a:latin typeface="Arial"/>
                <a:ea typeface="Arial"/>
                <a:cs typeface="Arial"/>
              </a:defRPr>
            </a:pPr>
            <a:r>
              <a:rPr kumimoji="0" sz="1425" b="1" i="0" u="none" strike="noStrike" kern="1200" cap="none" spc="0" normalizeH="0" baseline="0" noProof="0">
                <a:ln>
                  <a:noFill/>
                </a:ln>
                <a:solidFill>
                  <a:srgbClr val="005CC5"/>
                </a:solidFill>
                <a:effectLst/>
                <a:uLnTx/>
                <a:uFillTx/>
                <a:latin typeface="Arial"/>
                <a:ea typeface="Arial"/>
                <a:cs typeface="Arial"/>
              </a:rPr>
              <a:t>CT</a:t>
            </a:r>
          </a:p>
        </p:txBody>
      </p:sp>
      <p:sp>
        <p:nvSpPr>
          <p:cNvPr id="275" name="IVUS header">
            <a:extLst>
              <a:ext uri="{FF2B5EF4-FFF2-40B4-BE49-F238E27FC236}">
                <a16:creationId xmlns:a16="http://schemas.microsoft.com/office/drawing/2014/main" id="{F1CA8A8E-C778-C65D-4A81-FB480A836A60}"/>
              </a:ext>
            </a:extLst>
          </p:cNvPr>
          <p:cNvSpPr>
            <a:spLocks noGrp="1"/>
          </p:cNvSpPr>
          <p:nvPr/>
        </p:nvSpPr>
        <p:spPr>
          <a:xfrm>
            <a:off x="4248150" y="1390650"/>
            <a:ext cx="819150" cy="257175"/>
          </a:xfrm>
          <a:prstGeom prst="rect">
            <a:avLst/>
          </a:prstGeom>
          <a:noFill/>
          <a:ln w="0">
            <a:noFill/>
            <a:prstDash val="solid"/>
          </a:ln>
        </p:spPr>
        <p:txBody>
          <a:bodyPr lIns="0" tIns="0" rIns="0" bIns="0"/>
          <a:lstStyle>
            <a:defPPr algn="ctr">
              <a:defRPr sz="1425" b="1">
                <a:solidFill>
                  <a:srgbClr val="FF3554"/>
                </a:solidFill>
                <a:latin typeface="Arial"/>
                <a:ea typeface="Arial"/>
                <a:cs typeface="Arial"/>
              </a:defRPr>
            </a:defPPr>
            <a:lvl1pPr algn="ctr">
              <a:defRPr sz="1425" b="1">
                <a:solidFill>
                  <a:srgbClr val="FF3554"/>
                </a:solidFill>
                <a:latin typeface="Arial"/>
                <a:ea typeface="Arial"/>
                <a:cs typeface="Arial"/>
              </a:defRPr>
            </a:lvl1pPr>
            <a:lvl2pPr algn="ctr">
              <a:defRPr sz="1425" b="1">
                <a:solidFill>
                  <a:srgbClr val="FF3554"/>
                </a:solidFill>
                <a:latin typeface="Arial"/>
                <a:ea typeface="Arial"/>
                <a:cs typeface="Arial"/>
              </a:defRPr>
            </a:lvl2pPr>
            <a:lvl3pPr algn="ctr">
              <a:defRPr sz="1425" b="1">
                <a:solidFill>
                  <a:srgbClr val="FF3554"/>
                </a:solidFill>
                <a:latin typeface="Arial"/>
                <a:ea typeface="Arial"/>
                <a:cs typeface="Arial"/>
              </a:defRPr>
            </a:lvl3pPr>
            <a:lvl4pPr algn="ctr">
              <a:defRPr sz="1425" b="1">
                <a:solidFill>
                  <a:srgbClr val="FF3554"/>
                </a:solidFill>
                <a:latin typeface="Arial"/>
                <a:ea typeface="Arial"/>
                <a:cs typeface="Arial"/>
              </a:defRPr>
            </a:lvl4pPr>
            <a:lvl5pPr algn="ctr">
              <a:defRPr sz="1425" b="1">
                <a:solidFill>
                  <a:srgbClr val="FF3554"/>
                </a:solidFill>
                <a:latin typeface="Arial"/>
                <a:ea typeface="Arial"/>
                <a:cs typeface="Arial"/>
              </a:defRPr>
            </a:lvl5pPr>
            <a:lvl6pPr algn="ctr">
              <a:defRPr sz="1425" b="1">
                <a:solidFill>
                  <a:srgbClr val="FF3554"/>
                </a:solidFill>
                <a:latin typeface="Arial"/>
                <a:ea typeface="Arial"/>
                <a:cs typeface="Arial"/>
              </a:defRPr>
            </a:lvl6pPr>
            <a:lvl7pPr algn="ctr">
              <a:defRPr sz="1425" b="1">
                <a:solidFill>
                  <a:srgbClr val="FF3554"/>
                </a:solidFill>
                <a:latin typeface="Arial"/>
                <a:ea typeface="Arial"/>
                <a:cs typeface="Arial"/>
              </a:defRPr>
            </a:lvl7pPr>
            <a:lvl8pPr algn="ctr">
              <a:defRPr sz="1425" b="1">
                <a:solidFill>
                  <a:srgbClr val="FF3554"/>
                </a:solidFill>
                <a:latin typeface="Arial"/>
                <a:ea typeface="Arial"/>
                <a:cs typeface="Arial"/>
              </a:defRPr>
            </a:lvl8pPr>
            <a:lvl9pPr algn="ctr">
              <a:defRPr sz="1425" b="1">
                <a:solidFill>
                  <a:srgbClr val="FF3554"/>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425" b="1">
                <a:solidFill>
                  <a:srgbClr val="FF3554"/>
                </a:solidFill>
                <a:latin typeface="Arial"/>
                <a:ea typeface="Arial"/>
                <a:cs typeface="Arial"/>
              </a:defRPr>
            </a:pPr>
            <a:r>
              <a:rPr kumimoji="0" sz="1425" b="1" i="0" u="none" strike="noStrike" kern="1200" cap="none" spc="0" normalizeH="0" baseline="0" noProof="0">
                <a:ln>
                  <a:noFill/>
                </a:ln>
                <a:solidFill>
                  <a:srgbClr val="FF3554"/>
                </a:solidFill>
                <a:effectLst/>
                <a:uLnTx/>
                <a:uFillTx/>
                <a:latin typeface="Arial"/>
                <a:ea typeface="Arial"/>
                <a:cs typeface="Arial"/>
              </a:rPr>
              <a:t>IVUS</a:t>
            </a:r>
          </a:p>
        </p:txBody>
      </p:sp>
      <p:sp>
        <p:nvSpPr>
          <p:cNvPr id="276" name="Count explanation">
            <a:extLst>
              <a:ext uri="{FF2B5EF4-FFF2-40B4-BE49-F238E27FC236}">
                <a16:creationId xmlns:a16="http://schemas.microsoft.com/office/drawing/2014/main" id="{F59F6EEB-ECD3-21A8-3A30-5984EEDCE72F}"/>
              </a:ext>
            </a:extLst>
          </p:cNvPr>
          <p:cNvSpPr>
            <a:spLocks noGrp="1"/>
          </p:cNvSpPr>
          <p:nvPr/>
        </p:nvSpPr>
        <p:spPr>
          <a:xfrm>
            <a:off x="3076575" y="1171575"/>
            <a:ext cx="2105025" cy="228600"/>
          </a:xfrm>
          <a:prstGeom prst="rect">
            <a:avLst/>
          </a:prstGeom>
          <a:noFill/>
          <a:ln w="0">
            <a:noFill/>
            <a:prstDash val="solid"/>
          </a:ln>
        </p:spPr>
        <p:txBody>
          <a:bodyPr lIns="0" tIns="0" rIns="0" bIns="0"/>
          <a:lstStyle>
            <a:defPPr algn="ctr">
              <a:defRPr sz="1200" b="0">
                <a:solidFill>
                  <a:srgbClr val="597183"/>
                </a:solidFill>
                <a:latin typeface="Arial"/>
                <a:ea typeface="Arial"/>
                <a:cs typeface="Arial"/>
              </a:defRPr>
            </a:defPPr>
            <a:lvl1pPr algn="ctr">
              <a:defRPr sz="1200" b="0">
                <a:solidFill>
                  <a:srgbClr val="597183"/>
                </a:solidFill>
                <a:latin typeface="Arial"/>
                <a:ea typeface="Arial"/>
                <a:cs typeface="Arial"/>
              </a:defRPr>
            </a:lvl1pPr>
            <a:lvl2pPr algn="ctr">
              <a:defRPr sz="1200" b="0">
                <a:solidFill>
                  <a:srgbClr val="597183"/>
                </a:solidFill>
                <a:latin typeface="Arial"/>
                <a:ea typeface="Arial"/>
                <a:cs typeface="Arial"/>
              </a:defRPr>
            </a:lvl2pPr>
            <a:lvl3pPr algn="ctr">
              <a:defRPr sz="1200" b="0">
                <a:solidFill>
                  <a:srgbClr val="597183"/>
                </a:solidFill>
                <a:latin typeface="Arial"/>
                <a:ea typeface="Arial"/>
                <a:cs typeface="Arial"/>
              </a:defRPr>
            </a:lvl3pPr>
            <a:lvl4pPr algn="ctr">
              <a:defRPr sz="1200" b="0">
                <a:solidFill>
                  <a:srgbClr val="597183"/>
                </a:solidFill>
                <a:latin typeface="Arial"/>
                <a:ea typeface="Arial"/>
                <a:cs typeface="Arial"/>
              </a:defRPr>
            </a:lvl4pPr>
            <a:lvl5pPr algn="ctr">
              <a:defRPr sz="1200" b="0">
                <a:solidFill>
                  <a:srgbClr val="597183"/>
                </a:solidFill>
                <a:latin typeface="Arial"/>
                <a:ea typeface="Arial"/>
                <a:cs typeface="Arial"/>
              </a:defRPr>
            </a:lvl5pPr>
            <a:lvl6pPr algn="ctr">
              <a:defRPr sz="1200" b="0">
                <a:solidFill>
                  <a:srgbClr val="597183"/>
                </a:solidFill>
                <a:latin typeface="Arial"/>
                <a:ea typeface="Arial"/>
                <a:cs typeface="Arial"/>
              </a:defRPr>
            </a:lvl6pPr>
            <a:lvl7pPr algn="ctr">
              <a:defRPr sz="1200" b="0">
                <a:solidFill>
                  <a:srgbClr val="597183"/>
                </a:solidFill>
                <a:latin typeface="Arial"/>
                <a:ea typeface="Arial"/>
                <a:cs typeface="Arial"/>
              </a:defRPr>
            </a:lvl7pPr>
            <a:lvl8pPr algn="ctr">
              <a:defRPr sz="1200" b="0">
                <a:solidFill>
                  <a:srgbClr val="597183"/>
                </a:solidFill>
                <a:latin typeface="Arial"/>
                <a:ea typeface="Arial"/>
                <a:cs typeface="Arial"/>
              </a:defRPr>
            </a:lvl8pPr>
            <a:lvl9pPr algn="ctr">
              <a:defRPr sz="1200" b="0">
                <a:solidFill>
                  <a:srgbClr val="597183"/>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00" b="0">
                <a:solidFill>
                  <a:srgbClr val="597183"/>
                </a:solidFill>
                <a:latin typeface="Arial"/>
                <a:ea typeface="Arial"/>
                <a:cs typeface="Arial"/>
              </a:defRPr>
            </a:pPr>
            <a:r>
              <a:rPr kumimoji="0" sz="1200" b="0" i="0" u="none" strike="noStrike" kern="1200" cap="none" spc="0" normalizeH="0" baseline="0" noProof="0">
                <a:ln>
                  <a:noFill/>
                </a:ln>
                <a:solidFill>
                  <a:srgbClr val="597183"/>
                </a:solidFill>
                <a:effectLst/>
                <a:uLnTx/>
                <a:uFillTx/>
                <a:latin typeface="Arial"/>
                <a:ea typeface="Arial"/>
                <a:cs typeface="Arial"/>
              </a:rPr>
              <a:t>Events / patients</a:t>
            </a:r>
          </a:p>
        </p:txBody>
      </p:sp>
      <p:sp>
        <p:nvSpPr>
          <p:cNvPr id="277" name="CI header">
            <a:extLst>
              <a:ext uri="{FF2B5EF4-FFF2-40B4-BE49-F238E27FC236}">
                <a16:creationId xmlns:a16="http://schemas.microsoft.com/office/drawing/2014/main" id="{BF8421B4-F2A3-7F65-9F84-2780E0CD935C}"/>
              </a:ext>
            </a:extLst>
          </p:cNvPr>
          <p:cNvSpPr>
            <a:spLocks noGrp="1"/>
          </p:cNvSpPr>
          <p:nvPr/>
        </p:nvSpPr>
        <p:spPr>
          <a:xfrm>
            <a:off x="9486900" y="1390650"/>
            <a:ext cx="2333625" cy="276225"/>
          </a:xfrm>
          <a:prstGeom prst="rect">
            <a:avLst/>
          </a:prstGeom>
          <a:noFill/>
          <a:ln w="0">
            <a:noFill/>
            <a:prstDash val="solid"/>
          </a:ln>
        </p:spPr>
        <p:txBody>
          <a:bodyPr lIns="0" tIns="0" rIns="0" bIns="0"/>
          <a:lstStyle>
            <a:defPPr algn="r">
              <a:defRPr sz="1425" b="1">
                <a:solidFill>
                  <a:srgbClr val="052A42"/>
                </a:solidFill>
                <a:latin typeface="Arial"/>
                <a:ea typeface="Arial"/>
                <a:cs typeface="Arial"/>
              </a:defRPr>
            </a:defPPr>
            <a:lvl1pPr algn="r">
              <a:defRPr sz="1425" b="1">
                <a:solidFill>
                  <a:srgbClr val="052A42"/>
                </a:solidFill>
                <a:latin typeface="Arial"/>
                <a:ea typeface="Arial"/>
                <a:cs typeface="Arial"/>
              </a:defRPr>
            </a:lvl1pPr>
            <a:lvl2pPr algn="r">
              <a:defRPr sz="1425" b="1">
                <a:solidFill>
                  <a:srgbClr val="052A42"/>
                </a:solidFill>
                <a:latin typeface="Arial"/>
                <a:ea typeface="Arial"/>
                <a:cs typeface="Arial"/>
              </a:defRPr>
            </a:lvl2pPr>
            <a:lvl3pPr algn="r">
              <a:defRPr sz="1425" b="1">
                <a:solidFill>
                  <a:srgbClr val="052A42"/>
                </a:solidFill>
                <a:latin typeface="Arial"/>
                <a:ea typeface="Arial"/>
                <a:cs typeface="Arial"/>
              </a:defRPr>
            </a:lvl3pPr>
            <a:lvl4pPr algn="r">
              <a:defRPr sz="1425" b="1">
                <a:solidFill>
                  <a:srgbClr val="052A42"/>
                </a:solidFill>
                <a:latin typeface="Arial"/>
                <a:ea typeface="Arial"/>
                <a:cs typeface="Arial"/>
              </a:defRPr>
            </a:lvl4pPr>
            <a:lvl5pPr algn="r">
              <a:defRPr sz="1425" b="1">
                <a:solidFill>
                  <a:srgbClr val="052A42"/>
                </a:solidFill>
                <a:latin typeface="Arial"/>
                <a:ea typeface="Arial"/>
                <a:cs typeface="Arial"/>
              </a:defRPr>
            </a:lvl5pPr>
            <a:lvl6pPr algn="r">
              <a:defRPr sz="1425" b="1">
                <a:solidFill>
                  <a:srgbClr val="052A42"/>
                </a:solidFill>
                <a:latin typeface="Arial"/>
                <a:ea typeface="Arial"/>
                <a:cs typeface="Arial"/>
              </a:defRPr>
            </a:lvl6pPr>
            <a:lvl7pPr algn="r">
              <a:defRPr sz="1425" b="1">
                <a:solidFill>
                  <a:srgbClr val="052A42"/>
                </a:solidFill>
                <a:latin typeface="Arial"/>
                <a:ea typeface="Arial"/>
                <a:cs typeface="Arial"/>
              </a:defRPr>
            </a:lvl7pPr>
            <a:lvl8pPr algn="r">
              <a:defRPr sz="1425" b="1">
                <a:solidFill>
                  <a:srgbClr val="052A42"/>
                </a:solidFill>
                <a:latin typeface="Arial"/>
                <a:ea typeface="Arial"/>
                <a:cs typeface="Arial"/>
              </a:defRPr>
            </a:lvl8pPr>
            <a:lvl9pPr algn="r">
              <a:defRPr sz="1425" b="1">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425" b="1">
                <a:solidFill>
                  <a:srgbClr val="052A42"/>
                </a:solidFill>
                <a:latin typeface="Arial"/>
                <a:ea typeface="Arial"/>
                <a:cs typeface="Arial"/>
              </a:defRPr>
            </a:pPr>
            <a:r>
              <a:rPr kumimoji="0" sz="1425" b="1" i="0" u="none" strike="noStrike" kern="1200" cap="none" spc="0" normalizeH="0" baseline="0" noProof="0">
                <a:ln>
                  <a:noFill/>
                </a:ln>
                <a:solidFill>
                  <a:srgbClr val="052A42"/>
                </a:solidFill>
                <a:effectLst/>
                <a:uLnTx/>
                <a:uFillTx/>
                <a:latin typeface="Arial"/>
                <a:ea typeface="Arial"/>
                <a:cs typeface="Arial"/>
              </a:rPr>
              <a:t>Difference (95% CI)</a:t>
            </a:r>
          </a:p>
        </p:txBody>
      </p:sp>
      <p:sp>
        <p:nvSpPr>
          <p:cNvPr id="278" name="Header rule">
            <a:extLst>
              <a:ext uri="{FF2B5EF4-FFF2-40B4-BE49-F238E27FC236}">
                <a16:creationId xmlns:a16="http://schemas.microsoft.com/office/drawing/2014/main" id="{47C55804-AB8E-EF8C-AC18-1966B8A94EE0}"/>
              </a:ext>
            </a:extLst>
          </p:cNvPr>
          <p:cNvSpPr>
            <a:spLocks noGrp="1"/>
          </p:cNvSpPr>
          <p:nvPr/>
        </p:nvSpPr>
        <p:spPr>
          <a:xfrm>
            <a:off x="128336" y="24564"/>
            <a:ext cx="12192000" cy="6858000"/>
          </a:xfrm>
          <a:custGeom>
            <a:avLst/>
            <a:gdLst/>
            <a:ahLst/>
            <a:cxnLst/>
            <a:rect l="0" t="0" r="0" b="0"/>
            <a:pathLst>
              <a:path w="12192000" h="6858000">
                <a:moveTo>
                  <a:pt x="400050" y="1981200"/>
                </a:moveTo>
                <a:lnTo>
                  <a:pt x="11791950" y="1981200"/>
                </a:lnTo>
              </a:path>
            </a:pathLst>
          </a:custGeom>
          <a:noFill/>
          <a:ln w="11430">
            <a:solidFill>
              <a:srgbClr val="B9C7D0"/>
            </a:solidFill>
            <a:prstDash val="solid"/>
          </a:ln>
        </p:spPr>
      </p:sp>
      <p:sp>
        <p:nvSpPr>
          <p:cNvPr id="279" name="Zero reference">
            <a:extLst>
              <a:ext uri="{FF2B5EF4-FFF2-40B4-BE49-F238E27FC236}">
                <a16:creationId xmlns:a16="http://schemas.microsoft.com/office/drawing/2014/main" id="{E13CBF7C-33D3-C643-8146-EE7FE12ADA60}"/>
              </a:ext>
            </a:extLst>
          </p:cNvPr>
          <p:cNvSpPr>
            <a:spLocks noGrp="1"/>
          </p:cNvSpPr>
          <p:nvPr/>
        </p:nvSpPr>
        <p:spPr>
          <a:xfrm>
            <a:off x="0" y="0"/>
            <a:ext cx="12192000" cy="6858000"/>
          </a:xfrm>
          <a:custGeom>
            <a:avLst/>
            <a:gdLst/>
            <a:ahLst/>
            <a:cxnLst/>
            <a:rect l="0" t="0" r="0" b="0"/>
            <a:pathLst>
              <a:path w="12192000" h="6858000">
                <a:moveTo>
                  <a:pt x="7424738" y="2038350"/>
                </a:moveTo>
                <a:lnTo>
                  <a:pt x="7424738" y="6146006"/>
                </a:lnTo>
              </a:path>
            </a:pathLst>
          </a:custGeom>
          <a:noFill/>
          <a:ln w="11430">
            <a:solidFill>
              <a:srgbClr val="8FA3B1"/>
            </a:solidFill>
            <a:prstDash val="solid"/>
          </a:ln>
        </p:spPr>
      </p:sp>
      <p:sp>
        <p:nvSpPr>
          <p:cNvPr id="280" name="NI reference">
            <a:extLst>
              <a:ext uri="{FF2B5EF4-FFF2-40B4-BE49-F238E27FC236}">
                <a16:creationId xmlns:a16="http://schemas.microsoft.com/office/drawing/2014/main" id="{61081A1E-B346-945D-28D5-503276CF892F}"/>
              </a:ext>
            </a:extLst>
          </p:cNvPr>
          <p:cNvSpPr>
            <a:spLocks noGrp="1"/>
          </p:cNvSpPr>
          <p:nvPr/>
        </p:nvSpPr>
        <p:spPr>
          <a:xfrm>
            <a:off x="0" y="0"/>
            <a:ext cx="12192000" cy="6858000"/>
          </a:xfrm>
          <a:custGeom>
            <a:avLst/>
            <a:gdLst/>
            <a:ahLst/>
            <a:cxnLst/>
            <a:rect l="0" t="0" r="0" b="0"/>
            <a:pathLst>
              <a:path w="12192000" h="6858000">
                <a:moveTo>
                  <a:pt x="8105180" y="2038350"/>
                </a:moveTo>
                <a:lnTo>
                  <a:pt x="8105180" y="6146006"/>
                </a:lnTo>
              </a:path>
            </a:pathLst>
          </a:custGeom>
          <a:noFill/>
          <a:ln w="11430">
            <a:solidFill>
              <a:srgbClr val="FF3554"/>
            </a:solidFill>
            <a:prstDash val="dash"/>
          </a:ln>
        </p:spPr>
      </p:sp>
      <p:sp>
        <p:nvSpPr>
          <p:cNvPr id="281" name="NI margin label">
            <a:extLst>
              <a:ext uri="{FF2B5EF4-FFF2-40B4-BE49-F238E27FC236}">
                <a16:creationId xmlns:a16="http://schemas.microsoft.com/office/drawing/2014/main" id="{CAD9C1C8-4194-4328-D544-D61E9AA5D3A1}"/>
              </a:ext>
            </a:extLst>
          </p:cNvPr>
          <p:cNvSpPr>
            <a:spLocks noGrp="1"/>
          </p:cNvSpPr>
          <p:nvPr/>
        </p:nvSpPr>
        <p:spPr>
          <a:xfrm>
            <a:off x="9525000" y="1714500"/>
            <a:ext cx="2276475" cy="238125"/>
          </a:xfrm>
          <a:prstGeom prst="rect">
            <a:avLst/>
          </a:prstGeom>
          <a:noFill/>
          <a:ln w="0">
            <a:noFill/>
            <a:prstDash val="solid"/>
          </a:ln>
        </p:spPr>
        <p:txBody>
          <a:bodyPr lIns="0" tIns="0" rIns="0" bIns="0"/>
          <a:lstStyle>
            <a:defPPr algn="r">
              <a:defRPr sz="1275" b="1">
                <a:solidFill>
                  <a:srgbClr val="FF3554"/>
                </a:solidFill>
                <a:latin typeface="Arial"/>
                <a:ea typeface="Arial"/>
                <a:cs typeface="Arial"/>
              </a:defRPr>
            </a:defPPr>
            <a:lvl1pPr algn="r">
              <a:defRPr sz="1275" b="1">
                <a:solidFill>
                  <a:srgbClr val="FF3554"/>
                </a:solidFill>
                <a:latin typeface="Arial"/>
                <a:ea typeface="Arial"/>
                <a:cs typeface="Arial"/>
              </a:defRPr>
            </a:lvl1pPr>
            <a:lvl2pPr algn="r">
              <a:defRPr sz="1275" b="1">
                <a:solidFill>
                  <a:srgbClr val="FF3554"/>
                </a:solidFill>
                <a:latin typeface="Arial"/>
                <a:ea typeface="Arial"/>
                <a:cs typeface="Arial"/>
              </a:defRPr>
            </a:lvl2pPr>
            <a:lvl3pPr algn="r">
              <a:defRPr sz="1275" b="1">
                <a:solidFill>
                  <a:srgbClr val="FF3554"/>
                </a:solidFill>
                <a:latin typeface="Arial"/>
                <a:ea typeface="Arial"/>
                <a:cs typeface="Arial"/>
              </a:defRPr>
            </a:lvl3pPr>
            <a:lvl4pPr algn="r">
              <a:defRPr sz="1275" b="1">
                <a:solidFill>
                  <a:srgbClr val="FF3554"/>
                </a:solidFill>
                <a:latin typeface="Arial"/>
                <a:ea typeface="Arial"/>
                <a:cs typeface="Arial"/>
              </a:defRPr>
            </a:lvl4pPr>
            <a:lvl5pPr algn="r">
              <a:defRPr sz="1275" b="1">
                <a:solidFill>
                  <a:srgbClr val="FF3554"/>
                </a:solidFill>
                <a:latin typeface="Arial"/>
                <a:ea typeface="Arial"/>
                <a:cs typeface="Arial"/>
              </a:defRPr>
            </a:lvl5pPr>
            <a:lvl6pPr algn="r">
              <a:defRPr sz="1275" b="1">
                <a:solidFill>
                  <a:srgbClr val="FF3554"/>
                </a:solidFill>
                <a:latin typeface="Arial"/>
                <a:ea typeface="Arial"/>
                <a:cs typeface="Arial"/>
              </a:defRPr>
            </a:lvl6pPr>
            <a:lvl7pPr algn="r">
              <a:defRPr sz="1275" b="1">
                <a:solidFill>
                  <a:srgbClr val="FF3554"/>
                </a:solidFill>
                <a:latin typeface="Arial"/>
                <a:ea typeface="Arial"/>
                <a:cs typeface="Arial"/>
              </a:defRPr>
            </a:lvl7pPr>
            <a:lvl8pPr algn="r">
              <a:defRPr sz="1275" b="1">
                <a:solidFill>
                  <a:srgbClr val="FF3554"/>
                </a:solidFill>
                <a:latin typeface="Arial"/>
                <a:ea typeface="Arial"/>
                <a:cs typeface="Arial"/>
              </a:defRPr>
            </a:lvl8pPr>
            <a:lvl9pPr algn="r">
              <a:defRPr sz="1275" b="1">
                <a:solidFill>
                  <a:srgbClr val="FF3554"/>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75" b="1">
                <a:solidFill>
                  <a:srgbClr val="FF3554"/>
                </a:solidFill>
                <a:latin typeface="Arial"/>
                <a:ea typeface="Arial"/>
                <a:cs typeface="Arial"/>
              </a:defRPr>
            </a:pPr>
            <a:r>
              <a:rPr kumimoji="0" sz="1275" b="1" i="0" u="none" strike="noStrike" kern="1200" cap="none" spc="0" normalizeH="0" baseline="0" noProof="0" dirty="0">
                <a:ln>
                  <a:noFill/>
                </a:ln>
                <a:solidFill>
                  <a:schemeClr val="tx1"/>
                </a:solidFill>
                <a:effectLst/>
                <a:uLnTx/>
                <a:uFillTx/>
                <a:latin typeface="Arial"/>
                <a:ea typeface="Arial"/>
                <a:cs typeface="Arial"/>
              </a:rPr>
              <a:t>NI margin +4.5 pp</a:t>
            </a:r>
          </a:p>
        </p:txBody>
      </p:sp>
      <p:sp>
        <p:nvSpPr>
          <p:cNvPr id="282" name="Overall highlight">
            <a:extLst>
              <a:ext uri="{FF2B5EF4-FFF2-40B4-BE49-F238E27FC236}">
                <a16:creationId xmlns:a16="http://schemas.microsoft.com/office/drawing/2014/main" id="{0DC66662-D424-6530-2672-B4C8DBA8D3BA}"/>
              </a:ext>
            </a:extLst>
          </p:cNvPr>
          <p:cNvSpPr>
            <a:spLocks noGrp="1"/>
          </p:cNvSpPr>
          <p:nvPr/>
        </p:nvSpPr>
        <p:spPr>
          <a:xfrm>
            <a:off x="400050" y="2067282"/>
            <a:ext cx="11401425" cy="150138"/>
          </a:xfrm>
          <a:prstGeom prst="rect">
            <a:avLst/>
          </a:prstGeom>
          <a:solidFill>
            <a:srgbClr val="E8F2FA"/>
          </a:solidFill>
          <a:ln w="0">
            <a:noFill/>
            <a:prstDash val="solid"/>
          </a:ln>
        </p:spPr>
      </p:sp>
      <p:sp>
        <p:nvSpPr>
          <p:cNvPr id="283" name="All patients label">
            <a:extLst>
              <a:ext uri="{FF2B5EF4-FFF2-40B4-BE49-F238E27FC236}">
                <a16:creationId xmlns:a16="http://schemas.microsoft.com/office/drawing/2014/main" id="{EBF6E189-BEA0-2608-159D-B7F04B279DB8}"/>
              </a:ext>
            </a:extLst>
          </p:cNvPr>
          <p:cNvSpPr>
            <a:spLocks noGrp="1"/>
          </p:cNvSpPr>
          <p:nvPr/>
        </p:nvSpPr>
        <p:spPr>
          <a:xfrm>
            <a:off x="419100" y="2043760"/>
            <a:ext cx="2571750" cy="183356"/>
          </a:xfrm>
          <a:prstGeom prst="rect">
            <a:avLst/>
          </a:prstGeom>
          <a:noFill/>
          <a:ln w="0">
            <a:noFill/>
            <a:prstDash val="solid"/>
          </a:ln>
        </p:spPr>
        <p:txBody>
          <a:bodyPr lIns="0" tIns="0" rIns="0" bIns="0"/>
          <a:lstStyle>
            <a:defPPr algn="l">
              <a:defRPr sz="1223" b="1">
                <a:solidFill>
                  <a:srgbClr val="052A42"/>
                </a:solidFill>
                <a:latin typeface="Arial"/>
                <a:ea typeface="Arial"/>
                <a:cs typeface="Arial"/>
              </a:defRPr>
            </a:defPPr>
            <a:lvl1pPr algn="l">
              <a:defRPr sz="1223" b="1">
                <a:solidFill>
                  <a:srgbClr val="052A42"/>
                </a:solidFill>
                <a:latin typeface="Arial"/>
                <a:ea typeface="Arial"/>
                <a:cs typeface="Arial"/>
              </a:defRPr>
            </a:lvl1pPr>
            <a:lvl2pPr algn="l">
              <a:defRPr sz="1223" b="1">
                <a:solidFill>
                  <a:srgbClr val="052A42"/>
                </a:solidFill>
                <a:latin typeface="Arial"/>
                <a:ea typeface="Arial"/>
                <a:cs typeface="Arial"/>
              </a:defRPr>
            </a:lvl2pPr>
            <a:lvl3pPr algn="l">
              <a:defRPr sz="1223" b="1">
                <a:solidFill>
                  <a:srgbClr val="052A42"/>
                </a:solidFill>
                <a:latin typeface="Arial"/>
                <a:ea typeface="Arial"/>
                <a:cs typeface="Arial"/>
              </a:defRPr>
            </a:lvl3pPr>
            <a:lvl4pPr algn="l">
              <a:defRPr sz="1223" b="1">
                <a:solidFill>
                  <a:srgbClr val="052A42"/>
                </a:solidFill>
                <a:latin typeface="Arial"/>
                <a:ea typeface="Arial"/>
                <a:cs typeface="Arial"/>
              </a:defRPr>
            </a:lvl4pPr>
            <a:lvl5pPr algn="l">
              <a:defRPr sz="1223" b="1">
                <a:solidFill>
                  <a:srgbClr val="052A42"/>
                </a:solidFill>
                <a:latin typeface="Arial"/>
                <a:ea typeface="Arial"/>
                <a:cs typeface="Arial"/>
              </a:defRPr>
            </a:lvl5pPr>
            <a:lvl6pPr algn="l">
              <a:defRPr sz="1223" b="1">
                <a:solidFill>
                  <a:srgbClr val="052A42"/>
                </a:solidFill>
                <a:latin typeface="Arial"/>
                <a:ea typeface="Arial"/>
                <a:cs typeface="Arial"/>
              </a:defRPr>
            </a:lvl6pPr>
            <a:lvl7pPr algn="l">
              <a:defRPr sz="1223" b="1">
                <a:solidFill>
                  <a:srgbClr val="052A42"/>
                </a:solidFill>
                <a:latin typeface="Arial"/>
                <a:ea typeface="Arial"/>
                <a:cs typeface="Arial"/>
              </a:defRPr>
            </a:lvl7pPr>
            <a:lvl8pPr algn="l">
              <a:defRPr sz="1223" b="1">
                <a:solidFill>
                  <a:srgbClr val="052A42"/>
                </a:solidFill>
                <a:latin typeface="Arial"/>
                <a:ea typeface="Arial"/>
                <a:cs typeface="Arial"/>
              </a:defRPr>
            </a:lvl8pPr>
            <a:lvl9pPr algn="l">
              <a:defRPr sz="1223"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1">
                <a:solidFill>
                  <a:srgbClr val="052A42"/>
                </a:solidFill>
                <a:latin typeface="Arial"/>
                <a:ea typeface="Arial"/>
                <a:cs typeface="Arial"/>
              </a:defRPr>
            </a:pPr>
            <a:r>
              <a:rPr kumimoji="0" sz="1223" b="1" i="0" u="none" strike="noStrike" kern="1200" cap="none" spc="0" normalizeH="0" baseline="0" noProof="0">
                <a:ln>
                  <a:noFill/>
                </a:ln>
                <a:solidFill>
                  <a:srgbClr val="052A42"/>
                </a:solidFill>
                <a:effectLst/>
                <a:uLnTx/>
                <a:uFillTx/>
                <a:latin typeface="Arial"/>
                <a:ea typeface="Arial"/>
                <a:cs typeface="Arial"/>
              </a:rPr>
              <a:t>All patients</a:t>
            </a:r>
          </a:p>
        </p:txBody>
      </p:sp>
      <p:sp>
        <p:nvSpPr>
          <p:cNvPr id="284" name="All patients CT">
            <a:extLst>
              <a:ext uri="{FF2B5EF4-FFF2-40B4-BE49-F238E27FC236}">
                <a16:creationId xmlns:a16="http://schemas.microsoft.com/office/drawing/2014/main" id="{47629AE2-7FF2-D15D-6EEA-6861A6D3FC86}"/>
              </a:ext>
            </a:extLst>
          </p:cNvPr>
          <p:cNvSpPr>
            <a:spLocks noGrp="1"/>
          </p:cNvSpPr>
          <p:nvPr/>
        </p:nvSpPr>
        <p:spPr>
          <a:xfrm>
            <a:off x="3209925" y="2043760"/>
            <a:ext cx="857250" cy="183356"/>
          </a:xfrm>
          <a:prstGeom prst="rect">
            <a:avLst/>
          </a:prstGeom>
          <a:noFill/>
          <a:ln w="0">
            <a:noFill/>
            <a:prstDash val="solid"/>
          </a:ln>
        </p:spPr>
        <p:txBody>
          <a:bodyPr lIns="0" tIns="0" rIns="0" bIns="0"/>
          <a:lstStyle>
            <a:defPPr algn="ctr">
              <a:defRPr sz="1223" b="1">
                <a:solidFill>
                  <a:srgbClr val="052A42"/>
                </a:solidFill>
                <a:latin typeface="Arial"/>
                <a:ea typeface="Arial"/>
                <a:cs typeface="Arial"/>
              </a:defRPr>
            </a:defPPr>
            <a:lvl1pPr algn="ctr">
              <a:defRPr sz="1223" b="1">
                <a:solidFill>
                  <a:srgbClr val="052A42"/>
                </a:solidFill>
                <a:latin typeface="Arial"/>
                <a:ea typeface="Arial"/>
                <a:cs typeface="Arial"/>
              </a:defRPr>
            </a:lvl1pPr>
            <a:lvl2pPr algn="ctr">
              <a:defRPr sz="1223" b="1">
                <a:solidFill>
                  <a:srgbClr val="052A42"/>
                </a:solidFill>
                <a:latin typeface="Arial"/>
                <a:ea typeface="Arial"/>
                <a:cs typeface="Arial"/>
              </a:defRPr>
            </a:lvl2pPr>
            <a:lvl3pPr algn="ctr">
              <a:defRPr sz="1223" b="1">
                <a:solidFill>
                  <a:srgbClr val="052A42"/>
                </a:solidFill>
                <a:latin typeface="Arial"/>
                <a:ea typeface="Arial"/>
                <a:cs typeface="Arial"/>
              </a:defRPr>
            </a:lvl3pPr>
            <a:lvl4pPr algn="ctr">
              <a:defRPr sz="1223" b="1">
                <a:solidFill>
                  <a:srgbClr val="052A42"/>
                </a:solidFill>
                <a:latin typeface="Arial"/>
                <a:ea typeface="Arial"/>
                <a:cs typeface="Arial"/>
              </a:defRPr>
            </a:lvl4pPr>
            <a:lvl5pPr algn="ctr">
              <a:defRPr sz="1223" b="1">
                <a:solidFill>
                  <a:srgbClr val="052A42"/>
                </a:solidFill>
                <a:latin typeface="Arial"/>
                <a:ea typeface="Arial"/>
                <a:cs typeface="Arial"/>
              </a:defRPr>
            </a:lvl5pPr>
            <a:lvl6pPr algn="ctr">
              <a:defRPr sz="1223" b="1">
                <a:solidFill>
                  <a:srgbClr val="052A42"/>
                </a:solidFill>
                <a:latin typeface="Arial"/>
                <a:ea typeface="Arial"/>
                <a:cs typeface="Arial"/>
              </a:defRPr>
            </a:lvl6pPr>
            <a:lvl7pPr algn="ctr">
              <a:defRPr sz="1223" b="1">
                <a:solidFill>
                  <a:srgbClr val="052A42"/>
                </a:solidFill>
                <a:latin typeface="Arial"/>
                <a:ea typeface="Arial"/>
                <a:cs typeface="Arial"/>
              </a:defRPr>
            </a:lvl7pPr>
            <a:lvl8pPr algn="ctr">
              <a:defRPr sz="1223" b="1">
                <a:solidFill>
                  <a:srgbClr val="052A42"/>
                </a:solidFill>
                <a:latin typeface="Arial"/>
                <a:ea typeface="Arial"/>
                <a:cs typeface="Arial"/>
              </a:defRPr>
            </a:lvl8pPr>
            <a:lvl9pPr algn="ctr">
              <a:defRPr sz="1223" b="1">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1">
                <a:solidFill>
                  <a:srgbClr val="052A42"/>
                </a:solidFill>
                <a:latin typeface="Arial"/>
                <a:ea typeface="Arial"/>
                <a:cs typeface="Arial"/>
              </a:defRPr>
            </a:pPr>
            <a:r>
              <a:rPr kumimoji="0" sz="1223" b="1" i="0" u="none" strike="noStrike" kern="1200" cap="none" spc="0" normalizeH="0" baseline="0" noProof="0">
                <a:ln>
                  <a:noFill/>
                </a:ln>
                <a:solidFill>
                  <a:srgbClr val="052A42"/>
                </a:solidFill>
                <a:effectLst/>
                <a:uLnTx/>
                <a:uFillTx/>
                <a:latin typeface="Arial"/>
                <a:ea typeface="Arial"/>
                <a:cs typeface="Arial"/>
              </a:rPr>
              <a:t>23/556</a:t>
            </a:r>
          </a:p>
        </p:txBody>
      </p:sp>
      <p:sp>
        <p:nvSpPr>
          <p:cNvPr id="285" name="All patients IVUS">
            <a:extLst>
              <a:ext uri="{FF2B5EF4-FFF2-40B4-BE49-F238E27FC236}">
                <a16:creationId xmlns:a16="http://schemas.microsoft.com/office/drawing/2014/main" id="{FBA97211-AD85-8132-4261-7FE10E92292D}"/>
              </a:ext>
            </a:extLst>
          </p:cNvPr>
          <p:cNvSpPr>
            <a:spLocks noGrp="1"/>
          </p:cNvSpPr>
          <p:nvPr/>
        </p:nvSpPr>
        <p:spPr>
          <a:xfrm>
            <a:off x="4238625" y="2043760"/>
            <a:ext cx="857250" cy="183356"/>
          </a:xfrm>
          <a:prstGeom prst="rect">
            <a:avLst/>
          </a:prstGeom>
          <a:noFill/>
          <a:ln w="0">
            <a:noFill/>
            <a:prstDash val="solid"/>
          </a:ln>
        </p:spPr>
        <p:txBody>
          <a:bodyPr lIns="0" tIns="0" rIns="0" bIns="0"/>
          <a:lstStyle>
            <a:defPPr algn="ctr">
              <a:defRPr sz="1223" b="1">
                <a:solidFill>
                  <a:srgbClr val="052A42"/>
                </a:solidFill>
                <a:latin typeface="Arial"/>
                <a:ea typeface="Arial"/>
                <a:cs typeface="Arial"/>
              </a:defRPr>
            </a:defPPr>
            <a:lvl1pPr algn="ctr">
              <a:defRPr sz="1223" b="1">
                <a:solidFill>
                  <a:srgbClr val="052A42"/>
                </a:solidFill>
                <a:latin typeface="Arial"/>
                <a:ea typeface="Arial"/>
                <a:cs typeface="Arial"/>
              </a:defRPr>
            </a:lvl1pPr>
            <a:lvl2pPr algn="ctr">
              <a:defRPr sz="1223" b="1">
                <a:solidFill>
                  <a:srgbClr val="052A42"/>
                </a:solidFill>
                <a:latin typeface="Arial"/>
                <a:ea typeface="Arial"/>
                <a:cs typeface="Arial"/>
              </a:defRPr>
            </a:lvl2pPr>
            <a:lvl3pPr algn="ctr">
              <a:defRPr sz="1223" b="1">
                <a:solidFill>
                  <a:srgbClr val="052A42"/>
                </a:solidFill>
                <a:latin typeface="Arial"/>
                <a:ea typeface="Arial"/>
                <a:cs typeface="Arial"/>
              </a:defRPr>
            </a:lvl3pPr>
            <a:lvl4pPr algn="ctr">
              <a:defRPr sz="1223" b="1">
                <a:solidFill>
                  <a:srgbClr val="052A42"/>
                </a:solidFill>
                <a:latin typeface="Arial"/>
                <a:ea typeface="Arial"/>
                <a:cs typeface="Arial"/>
              </a:defRPr>
            </a:lvl4pPr>
            <a:lvl5pPr algn="ctr">
              <a:defRPr sz="1223" b="1">
                <a:solidFill>
                  <a:srgbClr val="052A42"/>
                </a:solidFill>
                <a:latin typeface="Arial"/>
                <a:ea typeface="Arial"/>
                <a:cs typeface="Arial"/>
              </a:defRPr>
            </a:lvl5pPr>
            <a:lvl6pPr algn="ctr">
              <a:defRPr sz="1223" b="1">
                <a:solidFill>
                  <a:srgbClr val="052A42"/>
                </a:solidFill>
                <a:latin typeface="Arial"/>
                <a:ea typeface="Arial"/>
                <a:cs typeface="Arial"/>
              </a:defRPr>
            </a:lvl6pPr>
            <a:lvl7pPr algn="ctr">
              <a:defRPr sz="1223" b="1">
                <a:solidFill>
                  <a:srgbClr val="052A42"/>
                </a:solidFill>
                <a:latin typeface="Arial"/>
                <a:ea typeface="Arial"/>
                <a:cs typeface="Arial"/>
              </a:defRPr>
            </a:lvl7pPr>
            <a:lvl8pPr algn="ctr">
              <a:defRPr sz="1223" b="1">
                <a:solidFill>
                  <a:srgbClr val="052A42"/>
                </a:solidFill>
                <a:latin typeface="Arial"/>
                <a:ea typeface="Arial"/>
                <a:cs typeface="Arial"/>
              </a:defRPr>
            </a:lvl8pPr>
            <a:lvl9pPr algn="ctr">
              <a:defRPr sz="1223" b="1">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1">
                <a:solidFill>
                  <a:srgbClr val="052A42"/>
                </a:solidFill>
                <a:latin typeface="Arial"/>
                <a:ea typeface="Arial"/>
                <a:cs typeface="Arial"/>
              </a:defRPr>
            </a:pPr>
            <a:r>
              <a:rPr kumimoji="0" sz="1223" b="1" i="0" u="none" strike="noStrike" kern="1200" cap="none" spc="0" normalizeH="0" baseline="0" noProof="0">
                <a:ln>
                  <a:noFill/>
                </a:ln>
                <a:solidFill>
                  <a:srgbClr val="052A42"/>
                </a:solidFill>
                <a:effectLst/>
                <a:uLnTx/>
                <a:uFillTx/>
                <a:latin typeface="Arial"/>
                <a:ea typeface="Arial"/>
                <a:cs typeface="Arial"/>
              </a:rPr>
              <a:t>25/549</a:t>
            </a:r>
          </a:p>
        </p:txBody>
      </p:sp>
      <p:sp>
        <p:nvSpPr>
          <p:cNvPr id="286" name="All patients result">
            <a:extLst>
              <a:ext uri="{FF2B5EF4-FFF2-40B4-BE49-F238E27FC236}">
                <a16:creationId xmlns:a16="http://schemas.microsoft.com/office/drawing/2014/main" id="{647C276E-0A10-FFA6-F5E0-18E306B71388}"/>
              </a:ext>
            </a:extLst>
          </p:cNvPr>
          <p:cNvSpPr>
            <a:spLocks noGrp="1"/>
          </p:cNvSpPr>
          <p:nvPr/>
        </p:nvSpPr>
        <p:spPr>
          <a:xfrm>
            <a:off x="9458325" y="2043760"/>
            <a:ext cx="2343150" cy="183356"/>
          </a:xfrm>
          <a:prstGeom prst="rect">
            <a:avLst/>
          </a:prstGeom>
          <a:noFill/>
          <a:ln w="0">
            <a:noFill/>
            <a:prstDash val="solid"/>
          </a:ln>
        </p:spPr>
        <p:txBody>
          <a:bodyPr lIns="0" tIns="0" rIns="0" bIns="0"/>
          <a:lstStyle>
            <a:defPPr algn="r">
              <a:defRPr sz="1223" b="1">
                <a:solidFill>
                  <a:srgbClr val="052A42"/>
                </a:solidFill>
                <a:latin typeface="Arial"/>
                <a:ea typeface="Arial"/>
                <a:cs typeface="Arial"/>
              </a:defRPr>
            </a:defPPr>
            <a:lvl1pPr algn="r">
              <a:defRPr sz="1223" b="1">
                <a:solidFill>
                  <a:srgbClr val="052A42"/>
                </a:solidFill>
                <a:latin typeface="Arial"/>
                <a:ea typeface="Arial"/>
                <a:cs typeface="Arial"/>
              </a:defRPr>
            </a:lvl1pPr>
            <a:lvl2pPr algn="r">
              <a:defRPr sz="1223" b="1">
                <a:solidFill>
                  <a:srgbClr val="052A42"/>
                </a:solidFill>
                <a:latin typeface="Arial"/>
                <a:ea typeface="Arial"/>
                <a:cs typeface="Arial"/>
              </a:defRPr>
            </a:lvl2pPr>
            <a:lvl3pPr algn="r">
              <a:defRPr sz="1223" b="1">
                <a:solidFill>
                  <a:srgbClr val="052A42"/>
                </a:solidFill>
                <a:latin typeface="Arial"/>
                <a:ea typeface="Arial"/>
                <a:cs typeface="Arial"/>
              </a:defRPr>
            </a:lvl3pPr>
            <a:lvl4pPr algn="r">
              <a:defRPr sz="1223" b="1">
                <a:solidFill>
                  <a:srgbClr val="052A42"/>
                </a:solidFill>
                <a:latin typeface="Arial"/>
                <a:ea typeface="Arial"/>
                <a:cs typeface="Arial"/>
              </a:defRPr>
            </a:lvl4pPr>
            <a:lvl5pPr algn="r">
              <a:defRPr sz="1223" b="1">
                <a:solidFill>
                  <a:srgbClr val="052A42"/>
                </a:solidFill>
                <a:latin typeface="Arial"/>
                <a:ea typeface="Arial"/>
                <a:cs typeface="Arial"/>
              </a:defRPr>
            </a:lvl5pPr>
            <a:lvl6pPr algn="r">
              <a:defRPr sz="1223" b="1">
                <a:solidFill>
                  <a:srgbClr val="052A42"/>
                </a:solidFill>
                <a:latin typeface="Arial"/>
                <a:ea typeface="Arial"/>
                <a:cs typeface="Arial"/>
              </a:defRPr>
            </a:lvl6pPr>
            <a:lvl7pPr algn="r">
              <a:defRPr sz="1223" b="1">
                <a:solidFill>
                  <a:srgbClr val="052A42"/>
                </a:solidFill>
                <a:latin typeface="Arial"/>
                <a:ea typeface="Arial"/>
                <a:cs typeface="Arial"/>
              </a:defRPr>
            </a:lvl7pPr>
            <a:lvl8pPr algn="r">
              <a:defRPr sz="1223" b="1">
                <a:solidFill>
                  <a:srgbClr val="052A42"/>
                </a:solidFill>
                <a:latin typeface="Arial"/>
                <a:ea typeface="Arial"/>
                <a:cs typeface="Arial"/>
              </a:defRPr>
            </a:lvl8pPr>
            <a:lvl9pPr algn="r">
              <a:defRPr sz="1223" b="1">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1">
                <a:solidFill>
                  <a:srgbClr val="052A42"/>
                </a:solidFill>
                <a:latin typeface="Arial"/>
                <a:ea typeface="Arial"/>
                <a:cs typeface="Arial"/>
              </a:defRPr>
            </a:pPr>
            <a:r>
              <a:rPr kumimoji="0" sz="1223" b="1" i="0" u="none" strike="noStrike" kern="1200" cap="none" spc="0" normalizeH="0" baseline="0" noProof="0">
                <a:ln>
                  <a:noFill/>
                </a:ln>
                <a:solidFill>
                  <a:srgbClr val="052A42"/>
                </a:solidFill>
                <a:effectLst/>
                <a:uLnTx/>
                <a:uFillTx/>
                <a:latin typeface="Arial"/>
                <a:ea typeface="Arial"/>
                <a:cs typeface="Arial"/>
              </a:rPr>
              <a:t>−0.42 (−2.82 to 1.99)</a:t>
            </a:r>
          </a:p>
        </p:txBody>
      </p:sp>
      <p:sp>
        <p:nvSpPr>
          <p:cNvPr id="287" name="All patients interval">
            <a:extLst>
              <a:ext uri="{FF2B5EF4-FFF2-40B4-BE49-F238E27FC236}">
                <a16:creationId xmlns:a16="http://schemas.microsoft.com/office/drawing/2014/main" id="{5A10046B-D8E4-92D6-71D2-E8F31C742934}"/>
              </a:ext>
            </a:extLst>
          </p:cNvPr>
          <p:cNvSpPr>
            <a:spLocks noGrp="1"/>
          </p:cNvSpPr>
          <p:nvPr/>
        </p:nvSpPr>
        <p:spPr>
          <a:xfrm>
            <a:off x="0" y="0"/>
            <a:ext cx="12192000" cy="6858000"/>
          </a:xfrm>
          <a:custGeom>
            <a:avLst/>
            <a:gdLst/>
            <a:ahLst/>
            <a:cxnLst/>
            <a:rect l="0" t="0" r="0" b="0"/>
            <a:pathLst>
              <a:path w="12192000" h="6858000">
                <a:moveTo>
                  <a:pt x="6998327" y="2143125"/>
                </a:moveTo>
                <a:lnTo>
                  <a:pt x="7725644" y="2143125"/>
                </a:lnTo>
              </a:path>
            </a:pathLst>
          </a:custGeom>
          <a:noFill/>
          <a:ln w="28575">
            <a:solidFill>
              <a:srgbClr val="052A42"/>
            </a:solidFill>
            <a:prstDash val="solid"/>
          </a:ln>
        </p:spPr>
      </p:sp>
      <p:sp>
        <p:nvSpPr>
          <p:cNvPr id="288" name="All patients low cap">
            <a:extLst>
              <a:ext uri="{FF2B5EF4-FFF2-40B4-BE49-F238E27FC236}">
                <a16:creationId xmlns:a16="http://schemas.microsoft.com/office/drawing/2014/main" id="{39445DA2-89F3-EB3F-723A-846EE1B4C2CC}"/>
              </a:ext>
            </a:extLst>
          </p:cNvPr>
          <p:cNvSpPr>
            <a:spLocks noGrp="1"/>
          </p:cNvSpPr>
          <p:nvPr/>
        </p:nvSpPr>
        <p:spPr>
          <a:xfrm>
            <a:off x="0" y="0"/>
            <a:ext cx="12192000" cy="6858000"/>
          </a:xfrm>
          <a:custGeom>
            <a:avLst/>
            <a:gdLst/>
            <a:ahLst/>
            <a:cxnLst/>
            <a:rect l="0" t="0" r="0" b="0"/>
            <a:pathLst>
              <a:path w="12192000" h="6858000">
                <a:moveTo>
                  <a:pt x="6998327" y="2114550"/>
                </a:moveTo>
                <a:lnTo>
                  <a:pt x="6998327" y="2171700"/>
                </a:lnTo>
              </a:path>
            </a:pathLst>
          </a:custGeom>
          <a:noFill/>
          <a:ln w="12383">
            <a:solidFill>
              <a:srgbClr val="005CC5"/>
            </a:solidFill>
            <a:prstDash val="solid"/>
          </a:ln>
        </p:spPr>
      </p:sp>
      <p:sp>
        <p:nvSpPr>
          <p:cNvPr id="289" name="All patients high cap">
            <a:extLst>
              <a:ext uri="{FF2B5EF4-FFF2-40B4-BE49-F238E27FC236}">
                <a16:creationId xmlns:a16="http://schemas.microsoft.com/office/drawing/2014/main" id="{5B18E18B-421A-AF8E-FDC3-BB5F248ED31C}"/>
              </a:ext>
            </a:extLst>
          </p:cNvPr>
          <p:cNvSpPr>
            <a:spLocks noGrp="1"/>
          </p:cNvSpPr>
          <p:nvPr/>
        </p:nvSpPr>
        <p:spPr>
          <a:xfrm>
            <a:off x="0" y="0"/>
            <a:ext cx="12192000" cy="6858000"/>
          </a:xfrm>
          <a:custGeom>
            <a:avLst/>
            <a:gdLst/>
            <a:ahLst/>
            <a:cxnLst/>
            <a:rect l="0" t="0" r="0" b="0"/>
            <a:pathLst>
              <a:path w="12192000" h="6858000">
                <a:moveTo>
                  <a:pt x="7725644" y="2114550"/>
                </a:moveTo>
                <a:lnTo>
                  <a:pt x="7725644" y="2171700"/>
                </a:lnTo>
              </a:path>
            </a:pathLst>
          </a:custGeom>
          <a:noFill/>
          <a:ln w="12383">
            <a:solidFill>
              <a:srgbClr val="005CC5"/>
            </a:solidFill>
            <a:prstDash val="solid"/>
          </a:ln>
        </p:spPr>
      </p:sp>
      <p:sp>
        <p:nvSpPr>
          <p:cNvPr id="290" name="All patients point estimate">
            <a:extLst>
              <a:ext uri="{FF2B5EF4-FFF2-40B4-BE49-F238E27FC236}">
                <a16:creationId xmlns:a16="http://schemas.microsoft.com/office/drawing/2014/main" id="{558A9DC8-3444-513E-A0AF-59C6494A4CF4}"/>
              </a:ext>
            </a:extLst>
          </p:cNvPr>
          <p:cNvSpPr>
            <a:spLocks noGrp="1"/>
          </p:cNvSpPr>
          <p:nvPr/>
        </p:nvSpPr>
        <p:spPr>
          <a:xfrm>
            <a:off x="7323130" y="2105025"/>
            <a:ext cx="76200" cy="76200"/>
          </a:xfrm>
          <a:prstGeom prst="rect">
            <a:avLst/>
          </a:prstGeom>
          <a:solidFill>
            <a:srgbClr val="052A42"/>
          </a:solidFill>
          <a:ln w="0">
            <a:solidFill>
              <a:srgbClr val="FFFFFF"/>
            </a:solidFill>
            <a:prstDash val="solid"/>
          </a:ln>
        </p:spPr>
      </p:sp>
      <p:sp>
        <p:nvSpPr>
          <p:cNvPr id="291" name="Age band">
            <a:extLst>
              <a:ext uri="{FF2B5EF4-FFF2-40B4-BE49-F238E27FC236}">
                <a16:creationId xmlns:a16="http://schemas.microsoft.com/office/drawing/2014/main" id="{65F3FC70-FCF3-0363-ED57-D35591EC6BD0}"/>
              </a:ext>
            </a:extLst>
          </p:cNvPr>
          <p:cNvSpPr>
            <a:spLocks noGrp="1"/>
          </p:cNvSpPr>
          <p:nvPr/>
        </p:nvSpPr>
        <p:spPr>
          <a:xfrm>
            <a:off x="400050" y="2222063"/>
            <a:ext cx="11401425" cy="150138"/>
          </a:xfrm>
          <a:prstGeom prst="rect">
            <a:avLst/>
          </a:prstGeom>
          <a:solidFill>
            <a:srgbClr val="F0F4F7"/>
          </a:solidFill>
          <a:ln w="0">
            <a:noFill/>
            <a:prstDash val="solid"/>
          </a:ln>
        </p:spPr>
      </p:sp>
      <p:sp>
        <p:nvSpPr>
          <p:cNvPr id="292" name="Age">
            <a:extLst>
              <a:ext uri="{FF2B5EF4-FFF2-40B4-BE49-F238E27FC236}">
                <a16:creationId xmlns:a16="http://schemas.microsoft.com/office/drawing/2014/main" id="{0EB62CF8-D0CB-B826-8088-0F6FF0A35EA3}"/>
              </a:ext>
            </a:extLst>
          </p:cNvPr>
          <p:cNvSpPr>
            <a:spLocks noGrp="1"/>
          </p:cNvSpPr>
          <p:nvPr/>
        </p:nvSpPr>
        <p:spPr>
          <a:xfrm>
            <a:off x="419100" y="2198541"/>
            <a:ext cx="4762500" cy="173831"/>
          </a:xfrm>
          <a:prstGeom prst="rect">
            <a:avLst/>
          </a:prstGeom>
          <a:noFill/>
          <a:ln w="0">
            <a:noFill/>
            <a:prstDash val="solid"/>
          </a:ln>
        </p:spPr>
        <p:txBody>
          <a:bodyPr lIns="0" tIns="0" rIns="0" bIns="0"/>
          <a:lstStyle>
            <a:defPPr algn="l">
              <a:defRPr sz="1223" b="1">
                <a:solidFill>
                  <a:srgbClr val="052A42"/>
                </a:solidFill>
                <a:latin typeface="Arial"/>
                <a:ea typeface="Arial"/>
                <a:cs typeface="Arial"/>
              </a:defRPr>
            </a:defPPr>
            <a:lvl1pPr algn="l">
              <a:defRPr sz="1223" b="1">
                <a:solidFill>
                  <a:srgbClr val="052A42"/>
                </a:solidFill>
                <a:latin typeface="Arial"/>
                <a:ea typeface="Arial"/>
                <a:cs typeface="Arial"/>
              </a:defRPr>
            </a:lvl1pPr>
            <a:lvl2pPr algn="l">
              <a:defRPr sz="1223" b="1">
                <a:solidFill>
                  <a:srgbClr val="052A42"/>
                </a:solidFill>
                <a:latin typeface="Arial"/>
                <a:ea typeface="Arial"/>
                <a:cs typeface="Arial"/>
              </a:defRPr>
            </a:lvl2pPr>
            <a:lvl3pPr algn="l">
              <a:defRPr sz="1223" b="1">
                <a:solidFill>
                  <a:srgbClr val="052A42"/>
                </a:solidFill>
                <a:latin typeface="Arial"/>
                <a:ea typeface="Arial"/>
                <a:cs typeface="Arial"/>
              </a:defRPr>
            </a:lvl3pPr>
            <a:lvl4pPr algn="l">
              <a:defRPr sz="1223" b="1">
                <a:solidFill>
                  <a:srgbClr val="052A42"/>
                </a:solidFill>
                <a:latin typeface="Arial"/>
                <a:ea typeface="Arial"/>
                <a:cs typeface="Arial"/>
              </a:defRPr>
            </a:lvl4pPr>
            <a:lvl5pPr algn="l">
              <a:defRPr sz="1223" b="1">
                <a:solidFill>
                  <a:srgbClr val="052A42"/>
                </a:solidFill>
                <a:latin typeface="Arial"/>
                <a:ea typeface="Arial"/>
                <a:cs typeface="Arial"/>
              </a:defRPr>
            </a:lvl5pPr>
            <a:lvl6pPr algn="l">
              <a:defRPr sz="1223" b="1">
                <a:solidFill>
                  <a:srgbClr val="052A42"/>
                </a:solidFill>
                <a:latin typeface="Arial"/>
                <a:ea typeface="Arial"/>
                <a:cs typeface="Arial"/>
              </a:defRPr>
            </a:lvl6pPr>
            <a:lvl7pPr algn="l">
              <a:defRPr sz="1223" b="1">
                <a:solidFill>
                  <a:srgbClr val="052A42"/>
                </a:solidFill>
                <a:latin typeface="Arial"/>
                <a:ea typeface="Arial"/>
                <a:cs typeface="Arial"/>
              </a:defRPr>
            </a:lvl7pPr>
            <a:lvl8pPr algn="l">
              <a:defRPr sz="1223" b="1">
                <a:solidFill>
                  <a:srgbClr val="052A42"/>
                </a:solidFill>
                <a:latin typeface="Arial"/>
                <a:ea typeface="Arial"/>
                <a:cs typeface="Arial"/>
              </a:defRPr>
            </a:lvl8pPr>
            <a:lvl9pPr algn="l">
              <a:defRPr sz="1223"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1">
                <a:solidFill>
                  <a:srgbClr val="052A42"/>
                </a:solidFill>
                <a:latin typeface="Arial"/>
                <a:ea typeface="Arial"/>
                <a:cs typeface="Arial"/>
              </a:defRPr>
            </a:pPr>
            <a:r>
              <a:rPr kumimoji="0" sz="1223" b="1" i="0" u="none" strike="noStrike" kern="1200" cap="none" spc="0" normalizeH="0" baseline="0" noProof="0">
                <a:ln>
                  <a:noFill/>
                </a:ln>
                <a:solidFill>
                  <a:srgbClr val="052A42"/>
                </a:solidFill>
                <a:effectLst/>
                <a:uLnTx/>
                <a:uFillTx/>
                <a:latin typeface="Arial"/>
                <a:ea typeface="Arial"/>
                <a:cs typeface="Arial"/>
              </a:rPr>
              <a:t>Age</a:t>
            </a:r>
          </a:p>
        </p:txBody>
      </p:sp>
      <p:sp>
        <p:nvSpPr>
          <p:cNvPr id="293" name="≤65 years label">
            <a:extLst>
              <a:ext uri="{FF2B5EF4-FFF2-40B4-BE49-F238E27FC236}">
                <a16:creationId xmlns:a16="http://schemas.microsoft.com/office/drawing/2014/main" id="{504B4885-2910-4F63-5030-77A11C8FFDE9}"/>
              </a:ext>
            </a:extLst>
          </p:cNvPr>
          <p:cNvSpPr>
            <a:spLocks noGrp="1"/>
          </p:cNvSpPr>
          <p:nvPr/>
        </p:nvSpPr>
        <p:spPr>
          <a:xfrm>
            <a:off x="581025" y="2353323"/>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≤65 years</a:t>
            </a:r>
          </a:p>
        </p:txBody>
      </p:sp>
      <p:sp>
        <p:nvSpPr>
          <p:cNvPr id="294" name="≤65 years CT">
            <a:extLst>
              <a:ext uri="{FF2B5EF4-FFF2-40B4-BE49-F238E27FC236}">
                <a16:creationId xmlns:a16="http://schemas.microsoft.com/office/drawing/2014/main" id="{17BC7D7B-D8BE-8613-AF93-D2A31790E7A0}"/>
              </a:ext>
            </a:extLst>
          </p:cNvPr>
          <p:cNvSpPr>
            <a:spLocks noGrp="1"/>
          </p:cNvSpPr>
          <p:nvPr/>
        </p:nvSpPr>
        <p:spPr>
          <a:xfrm>
            <a:off x="3209925" y="2353323"/>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13/281</a:t>
            </a:r>
          </a:p>
        </p:txBody>
      </p:sp>
      <p:sp>
        <p:nvSpPr>
          <p:cNvPr id="295" name="≤65 years IVUS">
            <a:extLst>
              <a:ext uri="{FF2B5EF4-FFF2-40B4-BE49-F238E27FC236}">
                <a16:creationId xmlns:a16="http://schemas.microsoft.com/office/drawing/2014/main" id="{21750122-200E-CE53-3D3C-06FFFF4E5961}"/>
              </a:ext>
            </a:extLst>
          </p:cNvPr>
          <p:cNvSpPr>
            <a:spLocks noGrp="1"/>
          </p:cNvSpPr>
          <p:nvPr/>
        </p:nvSpPr>
        <p:spPr>
          <a:xfrm>
            <a:off x="4238625" y="2353323"/>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13/304</a:t>
            </a:r>
          </a:p>
        </p:txBody>
      </p:sp>
      <p:sp>
        <p:nvSpPr>
          <p:cNvPr id="296" name="≤65 years result">
            <a:extLst>
              <a:ext uri="{FF2B5EF4-FFF2-40B4-BE49-F238E27FC236}">
                <a16:creationId xmlns:a16="http://schemas.microsoft.com/office/drawing/2014/main" id="{4BCF916C-2D06-DBC7-229F-5DE6DDC95AC1}"/>
              </a:ext>
            </a:extLst>
          </p:cNvPr>
          <p:cNvSpPr>
            <a:spLocks noGrp="1"/>
          </p:cNvSpPr>
          <p:nvPr/>
        </p:nvSpPr>
        <p:spPr>
          <a:xfrm>
            <a:off x="9458325" y="2353323"/>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0.35 (−3.00 to 3.70)</a:t>
            </a:r>
          </a:p>
        </p:txBody>
      </p:sp>
      <p:sp>
        <p:nvSpPr>
          <p:cNvPr id="297" name="≤65 years interval">
            <a:extLst>
              <a:ext uri="{FF2B5EF4-FFF2-40B4-BE49-F238E27FC236}">
                <a16:creationId xmlns:a16="http://schemas.microsoft.com/office/drawing/2014/main" id="{DFBD6F2E-B7FC-8ABE-A240-4635AFA079F8}"/>
              </a:ext>
            </a:extLst>
          </p:cNvPr>
          <p:cNvSpPr>
            <a:spLocks noGrp="1"/>
          </p:cNvSpPr>
          <p:nvPr/>
        </p:nvSpPr>
        <p:spPr>
          <a:xfrm>
            <a:off x="0" y="0"/>
            <a:ext cx="12192000" cy="6858000"/>
          </a:xfrm>
          <a:custGeom>
            <a:avLst/>
            <a:gdLst/>
            <a:ahLst/>
            <a:cxnLst/>
            <a:rect l="0" t="0" r="0" b="0"/>
            <a:pathLst>
              <a:path w="12192000" h="6858000">
                <a:moveTo>
                  <a:pt x="6971109" y="2452688"/>
                </a:moveTo>
                <a:lnTo>
                  <a:pt x="7984212" y="2452688"/>
                </a:lnTo>
              </a:path>
            </a:pathLst>
          </a:custGeom>
          <a:noFill/>
          <a:ln w="19050">
            <a:solidFill>
              <a:srgbClr val="005CC5"/>
            </a:solidFill>
            <a:prstDash val="solid"/>
          </a:ln>
        </p:spPr>
      </p:sp>
      <p:sp>
        <p:nvSpPr>
          <p:cNvPr id="298" name="≤65 years low cap">
            <a:extLst>
              <a:ext uri="{FF2B5EF4-FFF2-40B4-BE49-F238E27FC236}">
                <a16:creationId xmlns:a16="http://schemas.microsoft.com/office/drawing/2014/main" id="{D67C353C-E002-D440-0374-0FDA9D34957E}"/>
              </a:ext>
            </a:extLst>
          </p:cNvPr>
          <p:cNvSpPr>
            <a:spLocks noGrp="1"/>
          </p:cNvSpPr>
          <p:nvPr/>
        </p:nvSpPr>
        <p:spPr>
          <a:xfrm>
            <a:off x="0" y="0"/>
            <a:ext cx="12192000" cy="6858000"/>
          </a:xfrm>
          <a:custGeom>
            <a:avLst/>
            <a:gdLst/>
            <a:ahLst/>
            <a:cxnLst/>
            <a:rect l="0" t="0" r="0" b="0"/>
            <a:pathLst>
              <a:path w="12192000" h="6858000">
                <a:moveTo>
                  <a:pt x="6971109" y="2424113"/>
                </a:moveTo>
                <a:lnTo>
                  <a:pt x="6971109" y="2481263"/>
                </a:lnTo>
              </a:path>
            </a:pathLst>
          </a:custGeom>
          <a:noFill/>
          <a:ln w="12383">
            <a:solidFill>
              <a:srgbClr val="005CC5"/>
            </a:solidFill>
            <a:prstDash val="solid"/>
          </a:ln>
        </p:spPr>
      </p:sp>
      <p:sp>
        <p:nvSpPr>
          <p:cNvPr id="299" name="≤65 years high cap">
            <a:extLst>
              <a:ext uri="{FF2B5EF4-FFF2-40B4-BE49-F238E27FC236}">
                <a16:creationId xmlns:a16="http://schemas.microsoft.com/office/drawing/2014/main" id="{289F2891-035E-C525-18F8-39DF9F1856EF}"/>
              </a:ext>
            </a:extLst>
          </p:cNvPr>
          <p:cNvSpPr>
            <a:spLocks noGrp="1"/>
          </p:cNvSpPr>
          <p:nvPr/>
        </p:nvSpPr>
        <p:spPr>
          <a:xfrm>
            <a:off x="0" y="0"/>
            <a:ext cx="12192000" cy="6858000"/>
          </a:xfrm>
          <a:custGeom>
            <a:avLst/>
            <a:gdLst/>
            <a:ahLst/>
            <a:cxnLst/>
            <a:rect l="0" t="0" r="0" b="0"/>
            <a:pathLst>
              <a:path w="12192000" h="6858000">
                <a:moveTo>
                  <a:pt x="7984212" y="2424113"/>
                </a:moveTo>
                <a:lnTo>
                  <a:pt x="7984212" y="2481263"/>
                </a:lnTo>
              </a:path>
            </a:pathLst>
          </a:custGeom>
          <a:noFill/>
          <a:ln w="12383">
            <a:solidFill>
              <a:srgbClr val="005CC5"/>
            </a:solidFill>
            <a:prstDash val="solid"/>
          </a:ln>
        </p:spPr>
      </p:sp>
      <p:sp>
        <p:nvSpPr>
          <p:cNvPr id="300" name="≤65 years point estimate">
            <a:extLst>
              <a:ext uri="{FF2B5EF4-FFF2-40B4-BE49-F238E27FC236}">
                <a16:creationId xmlns:a16="http://schemas.microsoft.com/office/drawing/2014/main" id="{11053997-12D2-3B8F-24AB-B0FE2D63A560}"/>
              </a:ext>
            </a:extLst>
          </p:cNvPr>
          <p:cNvSpPr>
            <a:spLocks noGrp="1"/>
          </p:cNvSpPr>
          <p:nvPr/>
        </p:nvSpPr>
        <p:spPr>
          <a:xfrm>
            <a:off x="7439561" y="2414588"/>
            <a:ext cx="76200" cy="76200"/>
          </a:xfrm>
          <a:prstGeom prst="ellipse">
            <a:avLst/>
          </a:prstGeom>
          <a:solidFill>
            <a:srgbClr val="005CC5"/>
          </a:solidFill>
          <a:ln w="9525">
            <a:solidFill>
              <a:srgbClr val="FFFFFF"/>
            </a:solidFill>
            <a:prstDash val="solid"/>
          </a:ln>
        </p:spPr>
      </p:sp>
      <p:sp>
        <p:nvSpPr>
          <p:cNvPr id="301" name="&gt;65 years label">
            <a:extLst>
              <a:ext uri="{FF2B5EF4-FFF2-40B4-BE49-F238E27FC236}">
                <a16:creationId xmlns:a16="http://schemas.microsoft.com/office/drawing/2014/main" id="{829E514A-1BFC-187F-453C-B5CD8601AE64}"/>
              </a:ext>
            </a:extLst>
          </p:cNvPr>
          <p:cNvSpPr>
            <a:spLocks noGrp="1"/>
          </p:cNvSpPr>
          <p:nvPr/>
        </p:nvSpPr>
        <p:spPr>
          <a:xfrm>
            <a:off x="581025" y="2508104"/>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&gt;65 years</a:t>
            </a:r>
          </a:p>
        </p:txBody>
      </p:sp>
      <p:sp>
        <p:nvSpPr>
          <p:cNvPr id="302" name="&gt;65 years CT">
            <a:extLst>
              <a:ext uri="{FF2B5EF4-FFF2-40B4-BE49-F238E27FC236}">
                <a16:creationId xmlns:a16="http://schemas.microsoft.com/office/drawing/2014/main" id="{E9232A5F-4E64-01A0-16D6-BEE765D4476A}"/>
              </a:ext>
            </a:extLst>
          </p:cNvPr>
          <p:cNvSpPr>
            <a:spLocks noGrp="1"/>
          </p:cNvSpPr>
          <p:nvPr/>
        </p:nvSpPr>
        <p:spPr>
          <a:xfrm>
            <a:off x="3209925" y="2508104"/>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10/275</a:t>
            </a:r>
          </a:p>
        </p:txBody>
      </p:sp>
      <p:sp>
        <p:nvSpPr>
          <p:cNvPr id="303" name="&gt;65 years IVUS">
            <a:extLst>
              <a:ext uri="{FF2B5EF4-FFF2-40B4-BE49-F238E27FC236}">
                <a16:creationId xmlns:a16="http://schemas.microsoft.com/office/drawing/2014/main" id="{31B60D0E-F2B7-4A0A-AE69-480A42463A5F}"/>
              </a:ext>
            </a:extLst>
          </p:cNvPr>
          <p:cNvSpPr>
            <a:spLocks noGrp="1"/>
          </p:cNvSpPr>
          <p:nvPr/>
        </p:nvSpPr>
        <p:spPr>
          <a:xfrm>
            <a:off x="4238625" y="2508104"/>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12/245</a:t>
            </a:r>
          </a:p>
        </p:txBody>
      </p:sp>
      <p:sp>
        <p:nvSpPr>
          <p:cNvPr id="304" name="&gt;65 years result">
            <a:extLst>
              <a:ext uri="{FF2B5EF4-FFF2-40B4-BE49-F238E27FC236}">
                <a16:creationId xmlns:a16="http://schemas.microsoft.com/office/drawing/2014/main" id="{7DFF2F6D-7DB2-ACE3-BE84-AE92EF3CDB37}"/>
              </a:ext>
            </a:extLst>
          </p:cNvPr>
          <p:cNvSpPr>
            <a:spLocks noGrp="1"/>
          </p:cNvSpPr>
          <p:nvPr/>
        </p:nvSpPr>
        <p:spPr>
          <a:xfrm>
            <a:off x="9458325" y="2508104"/>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−1.26 (−4.75 to 2.23)</a:t>
            </a:r>
          </a:p>
        </p:txBody>
      </p:sp>
      <p:sp>
        <p:nvSpPr>
          <p:cNvPr id="305" name="&gt;65 years interval">
            <a:extLst>
              <a:ext uri="{FF2B5EF4-FFF2-40B4-BE49-F238E27FC236}">
                <a16:creationId xmlns:a16="http://schemas.microsoft.com/office/drawing/2014/main" id="{A73DE459-59EC-CC6C-2DDF-527FB699919D}"/>
              </a:ext>
            </a:extLst>
          </p:cNvPr>
          <p:cNvSpPr>
            <a:spLocks noGrp="1"/>
          </p:cNvSpPr>
          <p:nvPr/>
        </p:nvSpPr>
        <p:spPr>
          <a:xfrm>
            <a:off x="0" y="0"/>
            <a:ext cx="12192000" cy="6858000"/>
          </a:xfrm>
          <a:custGeom>
            <a:avLst/>
            <a:gdLst/>
            <a:ahLst/>
            <a:cxnLst/>
            <a:rect l="0" t="0" r="0" b="0"/>
            <a:pathLst>
              <a:path w="12192000" h="6858000">
                <a:moveTo>
                  <a:pt x="6706493" y="2607469"/>
                </a:moveTo>
                <a:lnTo>
                  <a:pt x="7761934" y="2607469"/>
                </a:lnTo>
              </a:path>
            </a:pathLst>
          </a:custGeom>
          <a:noFill/>
          <a:ln w="19050">
            <a:solidFill>
              <a:srgbClr val="005CC5"/>
            </a:solidFill>
            <a:prstDash val="solid"/>
          </a:ln>
        </p:spPr>
      </p:sp>
      <p:sp>
        <p:nvSpPr>
          <p:cNvPr id="306" name="&gt;65 years low cap">
            <a:extLst>
              <a:ext uri="{FF2B5EF4-FFF2-40B4-BE49-F238E27FC236}">
                <a16:creationId xmlns:a16="http://schemas.microsoft.com/office/drawing/2014/main" id="{A08DF286-D9FF-0DFC-E22C-1BE2CF012796}"/>
              </a:ext>
            </a:extLst>
          </p:cNvPr>
          <p:cNvSpPr>
            <a:spLocks noGrp="1"/>
          </p:cNvSpPr>
          <p:nvPr/>
        </p:nvSpPr>
        <p:spPr>
          <a:xfrm>
            <a:off x="0" y="0"/>
            <a:ext cx="12192000" cy="6858000"/>
          </a:xfrm>
          <a:custGeom>
            <a:avLst/>
            <a:gdLst/>
            <a:ahLst/>
            <a:cxnLst/>
            <a:rect l="0" t="0" r="0" b="0"/>
            <a:pathLst>
              <a:path w="12192000" h="6858000">
                <a:moveTo>
                  <a:pt x="6706493" y="2578894"/>
                </a:moveTo>
                <a:lnTo>
                  <a:pt x="6706493" y="2636044"/>
                </a:lnTo>
              </a:path>
            </a:pathLst>
          </a:custGeom>
          <a:noFill/>
          <a:ln w="12383">
            <a:solidFill>
              <a:srgbClr val="005CC5"/>
            </a:solidFill>
            <a:prstDash val="solid"/>
          </a:ln>
        </p:spPr>
      </p:sp>
      <p:sp>
        <p:nvSpPr>
          <p:cNvPr id="307" name="&gt;65 years high cap">
            <a:extLst>
              <a:ext uri="{FF2B5EF4-FFF2-40B4-BE49-F238E27FC236}">
                <a16:creationId xmlns:a16="http://schemas.microsoft.com/office/drawing/2014/main" id="{91BD5AAC-FC41-6AFB-0485-B74D1A48086C}"/>
              </a:ext>
            </a:extLst>
          </p:cNvPr>
          <p:cNvSpPr>
            <a:spLocks noGrp="1"/>
          </p:cNvSpPr>
          <p:nvPr/>
        </p:nvSpPr>
        <p:spPr>
          <a:xfrm>
            <a:off x="0" y="0"/>
            <a:ext cx="12192000" cy="6858000"/>
          </a:xfrm>
          <a:custGeom>
            <a:avLst/>
            <a:gdLst/>
            <a:ahLst/>
            <a:cxnLst/>
            <a:rect l="0" t="0" r="0" b="0"/>
            <a:pathLst>
              <a:path w="12192000" h="6858000">
                <a:moveTo>
                  <a:pt x="7761934" y="2578894"/>
                </a:moveTo>
                <a:lnTo>
                  <a:pt x="7761934" y="2636044"/>
                </a:lnTo>
              </a:path>
            </a:pathLst>
          </a:custGeom>
          <a:noFill/>
          <a:ln w="12383">
            <a:solidFill>
              <a:srgbClr val="005CC5"/>
            </a:solidFill>
            <a:prstDash val="solid"/>
          </a:ln>
        </p:spPr>
      </p:sp>
      <p:sp>
        <p:nvSpPr>
          <p:cNvPr id="308" name="&gt;65 years point estimate">
            <a:extLst>
              <a:ext uri="{FF2B5EF4-FFF2-40B4-BE49-F238E27FC236}">
                <a16:creationId xmlns:a16="http://schemas.microsoft.com/office/drawing/2014/main" id="{9EDDC235-3BA2-37F3-1557-56796993AE7D}"/>
              </a:ext>
            </a:extLst>
          </p:cNvPr>
          <p:cNvSpPr>
            <a:spLocks noGrp="1"/>
          </p:cNvSpPr>
          <p:nvPr/>
        </p:nvSpPr>
        <p:spPr>
          <a:xfrm>
            <a:off x="7196114" y="2569369"/>
            <a:ext cx="76200" cy="76200"/>
          </a:xfrm>
          <a:prstGeom prst="ellipse">
            <a:avLst/>
          </a:prstGeom>
          <a:solidFill>
            <a:srgbClr val="005CC5"/>
          </a:solidFill>
          <a:ln w="9525">
            <a:solidFill>
              <a:srgbClr val="FFFFFF"/>
            </a:solidFill>
            <a:prstDash val="solid"/>
          </a:ln>
        </p:spPr>
      </p:sp>
      <p:sp>
        <p:nvSpPr>
          <p:cNvPr id="309" name="Sex band">
            <a:extLst>
              <a:ext uri="{FF2B5EF4-FFF2-40B4-BE49-F238E27FC236}">
                <a16:creationId xmlns:a16="http://schemas.microsoft.com/office/drawing/2014/main" id="{8A266040-4307-0217-0681-AE955A5BF47E}"/>
              </a:ext>
            </a:extLst>
          </p:cNvPr>
          <p:cNvSpPr>
            <a:spLocks noGrp="1"/>
          </p:cNvSpPr>
          <p:nvPr/>
        </p:nvSpPr>
        <p:spPr>
          <a:xfrm>
            <a:off x="400050" y="2686407"/>
            <a:ext cx="11401425" cy="150138"/>
          </a:xfrm>
          <a:prstGeom prst="rect">
            <a:avLst/>
          </a:prstGeom>
          <a:solidFill>
            <a:srgbClr val="F0F4F7"/>
          </a:solidFill>
          <a:ln w="0">
            <a:noFill/>
            <a:prstDash val="solid"/>
          </a:ln>
        </p:spPr>
      </p:sp>
      <p:sp>
        <p:nvSpPr>
          <p:cNvPr id="310" name="Sex">
            <a:extLst>
              <a:ext uri="{FF2B5EF4-FFF2-40B4-BE49-F238E27FC236}">
                <a16:creationId xmlns:a16="http://schemas.microsoft.com/office/drawing/2014/main" id="{2E4E6238-6D67-81BA-2B8C-D93216E6E8C0}"/>
              </a:ext>
            </a:extLst>
          </p:cNvPr>
          <p:cNvSpPr>
            <a:spLocks noGrp="1"/>
          </p:cNvSpPr>
          <p:nvPr/>
        </p:nvSpPr>
        <p:spPr>
          <a:xfrm>
            <a:off x="419100" y="2662885"/>
            <a:ext cx="4762500" cy="173831"/>
          </a:xfrm>
          <a:prstGeom prst="rect">
            <a:avLst/>
          </a:prstGeom>
          <a:noFill/>
          <a:ln w="0">
            <a:noFill/>
            <a:prstDash val="solid"/>
          </a:ln>
        </p:spPr>
        <p:txBody>
          <a:bodyPr lIns="0" tIns="0" rIns="0" bIns="0"/>
          <a:lstStyle>
            <a:defPPr algn="l">
              <a:defRPr sz="1223" b="1">
                <a:solidFill>
                  <a:srgbClr val="052A42"/>
                </a:solidFill>
                <a:latin typeface="Arial"/>
                <a:ea typeface="Arial"/>
                <a:cs typeface="Arial"/>
              </a:defRPr>
            </a:defPPr>
            <a:lvl1pPr algn="l">
              <a:defRPr sz="1223" b="1">
                <a:solidFill>
                  <a:srgbClr val="052A42"/>
                </a:solidFill>
                <a:latin typeface="Arial"/>
                <a:ea typeface="Arial"/>
                <a:cs typeface="Arial"/>
              </a:defRPr>
            </a:lvl1pPr>
            <a:lvl2pPr algn="l">
              <a:defRPr sz="1223" b="1">
                <a:solidFill>
                  <a:srgbClr val="052A42"/>
                </a:solidFill>
                <a:latin typeface="Arial"/>
                <a:ea typeface="Arial"/>
                <a:cs typeface="Arial"/>
              </a:defRPr>
            </a:lvl2pPr>
            <a:lvl3pPr algn="l">
              <a:defRPr sz="1223" b="1">
                <a:solidFill>
                  <a:srgbClr val="052A42"/>
                </a:solidFill>
                <a:latin typeface="Arial"/>
                <a:ea typeface="Arial"/>
                <a:cs typeface="Arial"/>
              </a:defRPr>
            </a:lvl3pPr>
            <a:lvl4pPr algn="l">
              <a:defRPr sz="1223" b="1">
                <a:solidFill>
                  <a:srgbClr val="052A42"/>
                </a:solidFill>
                <a:latin typeface="Arial"/>
                <a:ea typeface="Arial"/>
                <a:cs typeface="Arial"/>
              </a:defRPr>
            </a:lvl4pPr>
            <a:lvl5pPr algn="l">
              <a:defRPr sz="1223" b="1">
                <a:solidFill>
                  <a:srgbClr val="052A42"/>
                </a:solidFill>
                <a:latin typeface="Arial"/>
                <a:ea typeface="Arial"/>
                <a:cs typeface="Arial"/>
              </a:defRPr>
            </a:lvl5pPr>
            <a:lvl6pPr algn="l">
              <a:defRPr sz="1223" b="1">
                <a:solidFill>
                  <a:srgbClr val="052A42"/>
                </a:solidFill>
                <a:latin typeface="Arial"/>
                <a:ea typeface="Arial"/>
                <a:cs typeface="Arial"/>
              </a:defRPr>
            </a:lvl6pPr>
            <a:lvl7pPr algn="l">
              <a:defRPr sz="1223" b="1">
                <a:solidFill>
                  <a:srgbClr val="052A42"/>
                </a:solidFill>
                <a:latin typeface="Arial"/>
                <a:ea typeface="Arial"/>
                <a:cs typeface="Arial"/>
              </a:defRPr>
            </a:lvl7pPr>
            <a:lvl8pPr algn="l">
              <a:defRPr sz="1223" b="1">
                <a:solidFill>
                  <a:srgbClr val="052A42"/>
                </a:solidFill>
                <a:latin typeface="Arial"/>
                <a:ea typeface="Arial"/>
                <a:cs typeface="Arial"/>
              </a:defRPr>
            </a:lvl8pPr>
            <a:lvl9pPr algn="l">
              <a:defRPr sz="1223"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1">
                <a:solidFill>
                  <a:srgbClr val="052A42"/>
                </a:solidFill>
                <a:latin typeface="Arial"/>
                <a:ea typeface="Arial"/>
                <a:cs typeface="Arial"/>
              </a:defRPr>
            </a:pPr>
            <a:r>
              <a:rPr kumimoji="0" sz="1223" b="1" i="0" u="none" strike="noStrike" kern="1200" cap="none" spc="0" normalizeH="0" baseline="0" noProof="0">
                <a:ln>
                  <a:noFill/>
                </a:ln>
                <a:solidFill>
                  <a:srgbClr val="052A42"/>
                </a:solidFill>
                <a:effectLst/>
                <a:uLnTx/>
                <a:uFillTx/>
                <a:latin typeface="Arial"/>
                <a:ea typeface="Arial"/>
                <a:cs typeface="Arial"/>
              </a:rPr>
              <a:t>Sex</a:t>
            </a:r>
          </a:p>
        </p:txBody>
      </p:sp>
      <p:sp>
        <p:nvSpPr>
          <p:cNvPr id="311" name="Male label">
            <a:extLst>
              <a:ext uri="{FF2B5EF4-FFF2-40B4-BE49-F238E27FC236}">
                <a16:creationId xmlns:a16="http://schemas.microsoft.com/office/drawing/2014/main" id="{19C6CCC3-BF8C-83BA-94E8-7C3E7ABE1251}"/>
              </a:ext>
            </a:extLst>
          </p:cNvPr>
          <p:cNvSpPr>
            <a:spLocks noGrp="1"/>
          </p:cNvSpPr>
          <p:nvPr/>
        </p:nvSpPr>
        <p:spPr>
          <a:xfrm>
            <a:off x="581025" y="2817666"/>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Male</a:t>
            </a:r>
          </a:p>
        </p:txBody>
      </p:sp>
      <p:sp>
        <p:nvSpPr>
          <p:cNvPr id="312" name="Male CT">
            <a:extLst>
              <a:ext uri="{FF2B5EF4-FFF2-40B4-BE49-F238E27FC236}">
                <a16:creationId xmlns:a16="http://schemas.microsoft.com/office/drawing/2014/main" id="{D56B5623-E1C8-59D9-5B60-FB1FC7C752A5}"/>
              </a:ext>
            </a:extLst>
          </p:cNvPr>
          <p:cNvSpPr>
            <a:spLocks noGrp="1"/>
          </p:cNvSpPr>
          <p:nvPr/>
        </p:nvSpPr>
        <p:spPr>
          <a:xfrm>
            <a:off x="3209925" y="2817666"/>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17/432</a:t>
            </a:r>
          </a:p>
        </p:txBody>
      </p:sp>
      <p:sp>
        <p:nvSpPr>
          <p:cNvPr id="313" name="Male IVUS">
            <a:extLst>
              <a:ext uri="{FF2B5EF4-FFF2-40B4-BE49-F238E27FC236}">
                <a16:creationId xmlns:a16="http://schemas.microsoft.com/office/drawing/2014/main" id="{8AB95834-B8FF-C62A-D444-4873C6D4E3A3}"/>
              </a:ext>
            </a:extLst>
          </p:cNvPr>
          <p:cNvSpPr>
            <a:spLocks noGrp="1"/>
          </p:cNvSpPr>
          <p:nvPr/>
        </p:nvSpPr>
        <p:spPr>
          <a:xfrm>
            <a:off x="4238625" y="2817666"/>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20/433</a:t>
            </a:r>
          </a:p>
        </p:txBody>
      </p:sp>
      <p:sp>
        <p:nvSpPr>
          <p:cNvPr id="314" name="Male result">
            <a:extLst>
              <a:ext uri="{FF2B5EF4-FFF2-40B4-BE49-F238E27FC236}">
                <a16:creationId xmlns:a16="http://schemas.microsoft.com/office/drawing/2014/main" id="{3F83CA27-71FB-9A0D-34A2-7BF6FB8F0DC5}"/>
              </a:ext>
            </a:extLst>
          </p:cNvPr>
          <p:cNvSpPr>
            <a:spLocks noGrp="1"/>
          </p:cNvSpPr>
          <p:nvPr/>
        </p:nvSpPr>
        <p:spPr>
          <a:xfrm>
            <a:off x="9458325" y="2817666"/>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−0.68 (−3.38 to 2.01)</a:t>
            </a:r>
          </a:p>
        </p:txBody>
      </p:sp>
      <p:sp>
        <p:nvSpPr>
          <p:cNvPr id="315" name="Male interval">
            <a:extLst>
              <a:ext uri="{FF2B5EF4-FFF2-40B4-BE49-F238E27FC236}">
                <a16:creationId xmlns:a16="http://schemas.microsoft.com/office/drawing/2014/main" id="{3E8BA1CE-3A71-31BC-1C3B-917A8056767E}"/>
              </a:ext>
            </a:extLst>
          </p:cNvPr>
          <p:cNvSpPr>
            <a:spLocks noGrp="1"/>
          </p:cNvSpPr>
          <p:nvPr/>
        </p:nvSpPr>
        <p:spPr>
          <a:xfrm>
            <a:off x="0" y="0"/>
            <a:ext cx="12192000" cy="6858000"/>
          </a:xfrm>
          <a:custGeom>
            <a:avLst/>
            <a:gdLst/>
            <a:ahLst/>
            <a:cxnLst/>
            <a:rect l="0" t="0" r="0" b="0"/>
            <a:pathLst>
              <a:path w="12192000" h="6858000">
                <a:moveTo>
                  <a:pt x="6913650" y="2917031"/>
                </a:moveTo>
                <a:lnTo>
                  <a:pt x="7728668" y="2917031"/>
                </a:lnTo>
              </a:path>
            </a:pathLst>
          </a:custGeom>
          <a:noFill/>
          <a:ln w="19050">
            <a:solidFill>
              <a:srgbClr val="005CC5"/>
            </a:solidFill>
            <a:prstDash val="solid"/>
          </a:ln>
        </p:spPr>
      </p:sp>
      <p:sp>
        <p:nvSpPr>
          <p:cNvPr id="316" name="Male low cap">
            <a:extLst>
              <a:ext uri="{FF2B5EF4-FFF2-40B4-BE49-F238E27FC236}">
                <a16:creationId xmlns:a16="http://schemas.microsoft.com/office/drawing/2014/main" id="{5787A894-2A81-CBFE-87BC-E00A7DD81FCB}"/>
              </a:ext>
            </a:extLst>
          </p:cNvPr>
          <p:cNvSpPr>
            <a:spLocks noGrp="1"/>
          </p:cNvSpPr>
          <p:nvPr/>
        </p:nvSpPr>
        <p:spPr>
          <a:xfrm>
            <a:off x="0" y="0"/>
            <a:ext cx="12192000" cy="6858000"/>
          </a:xfrm>
          <a:custGeom>
            <a:avLst/>
            <a:gdLst/>
            <a:ahLst/>
            <a:cxnLst/>
            <a:rect l="0" t="0" r="0" b="0"/>
            <a:pathLst>
              <a:path w="12192000" h="6858000">
                <a:moveTo>
                  <a:pt x="6913650" y="2888456"/>
                </a:moveTo>
                <a:lnTo>
                  <a:pt x="6913650" y="2945606"/>
                </a:lnTo>
              </a:path>
            </a:pathLst>
          </a:custGeom>
          <a:noFill/>
          <a:ln w="12383">
            <a:solidFill>
              <a:srgbClr val="005CC5"/>
            </a:solidFill>
            <a:prstDash val="solid"/>
          </a:ln>
        </p:spPr>
      </p:sp>
      <p:sp>
        <p:nvSpPr>
          <p:cNvPr id="317" name="Male high cap">
            <a:extLst>
              <a:ext uri="{FF2B5EF4-FFF2-40B4-BE49-F238E27FC236}">
                <a16:creationId xmlns:a16="http://schemas.microsoft.com/office/drawing/2014/main" id="{C328DC8B-4B80-245D-5F45-86E05D02C908}"/>
              </a:ext>
            </a:extLst>
          </p:cNvPr>
          <p:cNvSpPr>
            <a:spLocks noGrp="1"/>
          </p:cNvSpPr>
          <p:nvPr/>
        </p:nvSpPr>
        <p:spPr>
          <a:xfrm>
            <a:off x="0" y="0"/>
            <a:ext cx="12192000" cy="6858000"/>
          </a:xfrm>
          <a:custGeom>
            <a:avLst/>
            <a:gdLst/>
            <a:ahLst/>
            <a:cxnLst/>
            <a:rect l="0" t="0" r="0" b="0"/>
            <a:pathLst>
              <a:path w="12192000" h="6858000">
                <a:moveTo>
                  <a:pt x="7728668" y="2888456"/>
                </a:moveTo>
                <a:lnTo>
                  <a:pt x="7728668" y="2945606"/>
                </a:lnTo>
              </a:path>
            </a:pathLst>
          </a:custGeom>
          <a:noFill/>
          <a:ln w="12383">
            <a:solidFill>
              <a:srgbClr val="005CC5"/>
            </a:solidFill>
            <a:prstDash val="solid"/>
          </a:ln>
        </p:spPr>
      </p:sp>
      <p:sp>
        <p:nvSpPr>
          <p:cNvPr id="318" name="Male point estimate">
            <a:extLst>
              <a:ext uri="{FF2B5EF4-FFF2-40B4-BE49-F238E27FC236}">
                <a16:creationId xmlns:a16="http://schemas.microsoft.com/office/drawing/2014/main" id="{C6CD9D59-F51D-4887-894E-4CD1F943949C}"/>
              </a:ext>
            </a:extLst>
          </p:cNvPr>
          <p:cNvSpPr>
            <a:spLocks noGrp="1"/>
          </p:cNvSpPr>
          <p:nvPr/>
        </p:nvSpPr>
        <p:spPr>
          <a:xfrm>
            <a:off x="7283815" y="2878931"/>
            <a:ext cx="76200" cy="76200"/>
          </a:xfrm>
          <a:prstGeom prst="ellipse">
            <a:avLst/>
          </a:prstGeom>
          <a:solidFill>
            <a:srgbClr val="005CC5"/>
          </a:solidFill>
          <a:ln w="9525">
            <a:solidFill>
              <a:srgbClr val="FFFFFF"/>
            </a:solidFill>
            <a:prstDash val="solid"/>
          </a:ln>
        </p:spPr>
      </p:sp>
      <p:sp>
        <p:nvSpPr>
          <p:cNvPr id="319" name="Female label">
            <a:extLst>
              <a:ext uri="{FF2B5EF4-FFF2-40B4-BE49-F238E27FC236}">
                <a16:creationId xmlns:a16="http://schemas.microsoft.com/office/drawing/2014/main" id="{A98455CE-7477-C556-8069-DDD4FA4DDDF5}"/>
              </a:ext>
            </a:extLst>
          </p:cNvPr>
          <p:cNvSpPr>
            <a:spLocks noGrp="1"/>
          </p:cNvSpPr>
          <p:nvPr/>
        </p:nvSpPr>
        <p:spPr>
          <a:xfrm>
            <a:off x="581025" y="2972448"/>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Female</a:t>
            </a:r>
          </a:p>
        </p:txBody>
      </p:sp>
      <p:sp>
        <p:nvSpPr>
          <p:cNvPr id="320" name="Female CT">
            <a:extLst>
              <a:ext uri="{FF2B5EF4-FFF2-40B4-BE49-F238E27FC236}">
                <a16:creationId xmlns:a16="http://schemas.microsoft.com/office/drawing/2014/main" id="{598C9DD0-5410-D840-ACE6-6D6B37D98EA1}"/>
              </a:ext>
            </a:extLst>
          </p:cNvPr>
          <p:cNvSpPr>
            <a:spLocks noGrp="1"/>
          </p:cNvSpPr>
          <p:nvPr/>
        </p:nvSpPr>
        <p:spPr>
          <a:xfrm>
            <a:off x="3209925" y="2972448"/>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6/124</a:t>
            </a:r>
          </a:p>
        </p:txBody>
      </p:sp>
      <p:sp>
        <p:nvSpPr>
          <p:cNvPr id="321" name="Female IVUS">
            <a:extLst>
              <a:ext uri="{FF2B5EF4-FFF2-40B4-BE49-F238E27FC236}">
                <a16:creationId xmlns:a16="http://schemas.microsoft.com/office/drawing/2014/main" id="{9D9442A7-069B-2EEB-BFA8-74CE187A5CE3}"/>
              </a:ext>
            </a:extLst>
          </p:cNvPr>
          <p:cNvSpPr>
            <a:spLocks noGrp="1"/>
          </p:cNvSpPr>
          <p:nvPr/>
        </p:nvSpPr>
        <p:spPr>
          <a:xfrm>
            <a:off x="4238625" y="2972448"/>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5/116</a:t>
            </a:r>
          </a:p>
        </p:txBody>
      </p:sp>
      <p:sp>
        <p:nvSpPr>
          <p:cNvPr id="322" name="Female result">
            <a:extLst>
              <a:ext uri="{FF2B5EF4-FFF2-40B4-BE49-F238E27FC236}">
                <a16:creationId xmlns:a16="http://schemas.microsoft.com/office/drawing/2014/main" id="{6B78BFE6-23CC-8EA9-5BD8-0409172B579B}"/>
              </a:ext>
            </a:extLst>
          </p:cNvPr>
          <p:cNvSpPr>
            <a:spLocks noGrp="1"/>
          </p:cNvSpPr>
          <p:nvPr/>
        </p:nvSpPr>
        <p:spPr>
          <a:xfrm>
            <a:off x="9458325" y="2972448"/>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0.53 (−4.76 to 5.81)</a:t>
            </a:r>
          </a:p>
        </p:txBody>
      </p:sp>
      <p:sp>
        <p:nvSpPr>
          <p:cNvPr id="323" name="Female interval">
            <a:extLst>
              <a:ext uri="{FF2B5EF4-FFF2-40B4-BE49-F238E27FC236}">
                <a16:creationId xmlns:a16="http://schemas.microsoft.com/office/drawing/2014/main" id="{002E31C1-C8C1-FD35-39D9-629636E4F1C4}"/>
              </a:ext>
            </a:extLst>
          </p:cNvPr>
          <p:cNvSpPr>
            <a:spLocks noGrp="1"/>
          </p:cNvSpPr>
          <p:nvPr/>
        </p:nvSpPr>
        <p:spPr>
          <a:xfrm>
            <a:off x="0" y="0"/>
            <a:ext cx="12192000" cy="6858000"/>
          </a:xfrm>
          <a:custGeom>
            <a:avLst/>
            <a:gdLst/>
            <a:ahLst/>
            <a:cxnLst/>
            <a:rect l="0" t="0" r="0" b="0"/>
            <a:pathLst>
              <a:path w="12192000" h="6858000">
                <a:moveTo>
                  <a:pt x="6704981" y="3071813"/>
                </a:moveTo>
                <a:lnTo>
                  <a:pt x="8303264" y="3071813"/>
                </a:lnTo>
              </a:path>
            </a:pathLst>
          </a:custGeom>
          <a:noFill/>
          <a:ln w="19050">
            <a:solidFill>
              <a:srgbClr val="005CC5"/>
            </a:solidFill>
            <a:prstDash val="solid"/>
          </a:ln>
        </p:spPr>
      </p:sp>
      <p:sp>
        <p:nvSpPr>
          <p:cNvPr id="324" name="Female low cap">
            <a:extLst>
              <a:ext uri="{FF2B5EF4-FFF2-40B4-BE49-F238E27FC236}">
                <a16:creationId xmlns:a16="http://schemas.microsoft.com/office/drawing/2014/main" id="{731D6650-8924-416F-AD72-052CFD597786}"/>
              </a:ext>
            </a:extLst>
          </p:cNvPr>
          <p:cNvSpPr>
            <a:spLocks noGrp="1"/>
          </p:cNvSpPr>
          <p:nvPr/>
        </p:nvSpPr>
        <p:spPr>
          <a:xfrm>
            <a:off x="0" y="0"/>
            <a:ext cx="12192000" cy="6858000"/>
          </a:xfrm>
          <a:custGeom>
            <a:avLst/>
            <a:gdLst/>
            <a:ahLst/>
            <a:cxnLst/>
            <a:rect l="0" t="0" r="0" b="0"/>
            <a:pathLst>
              <a:path w="12192000" h="6858000">
                <a:moveTo>
                  <a:pt x="6704981" y="3043238"/>
                </a:moveTo>
                <a:lnTo>
                  <a:pt x="6704981" y="3100388"/>
                </a:lnTo>
              </a:path>
            </a:pathLst>
          </a:custGeom>
          <a:noFill/>
          <a:ln w="12383">
            <a:solidFill>
              <a:srgbClr val="005CC5"/>
            </a:solidFill>
            <a:prstDash val="solid"/>
          </a:ln>
        </p:spPr>
      </p:sp>
      <p:sp>
        <p:nvSpPr>
          <p:cNvPr id="325" name="Female high cap">
            <a:extLst>
              <a:ext uri="{FF2B5EF4-FFF2-40B4-BE49-F238E27FC236}">
                <a16:creationId xmlns:a16="http://schemas.microsoft.com/office/drawing/2014/main" id="{5EA0D752-CBC7-0DB6-074B-09BCFC75188B}"/>
              </a:ext>
            </a:extLst>
          </p:cNvPr>
          <p:cNvSpPr>
            <a:spLocks noGrp="1"/>
          </p:cNvSpPr>
          <p:nvPr/>
        </p:nvSpPr>
        <p:spPr>
          <a:xfrm>
            <a:off x="0" y="0"/>
            <a:ext cx="12192000" cy="6858000"/>
          </a:xfrm>
          <a:custGeom>
            <a:avLst/>
            <a:gdLst/>
            <a:ahLst/>
            <a:cxnLst/>
            <a:rect l="0" t="0" r="0" b="0"/>
            <a:pathLst>
              <a:path w="12192000" h="6858000">
                <a:moveTo>
                  <a:pt x="8303264" y="3043238"/>
                </a:moveTo>
                <a:lnTo>
                  <a:pt x="8303264" y="3100388"/>
                </a:lnTo>
              </a:path>
            </a:pathLst>
          </a:custGeom>
          <a:noFill/>
          <a:ln w="12383">
            <a:solidFill>
              <a:srgbClr val="005CC5"/>
            </a:solidFill>
            <a:prstDash val="solid"/>
          </a:ln>
        </p:spPr>
      </p:sp>
      <p:sp>
        <p:nvSpPr>
          <p:cNvPr id="326" name="Female point estimate">
            <a:extLst>
              <a:ext uri="{FF2B5EF4-FFF2-40B4-BE49-F238E27FC236}">
                <a16:creationId xmlns:a16="http://schemas.microsoft.com/office/drawing/2014/main" id="{0AA497F4-CB1F-3C9B-B9DF-345413229C71}"/>
              </a:ext>
            </a:extLst>
          </p:cNvPr>
          <p:cNvSpPr>
            <a:spLocks noGrp="1"/>
          </p:cNvSpPr>
          <p:nvPr/>
        </p:nvSpPr>
        <p:spPr>
          <a:xfrm>
            <a:off x="7466778" y="3033713"/>
            <a:ext cx="76200" cy="76200"/>
          </a:xfrm>
          <a:prstGeom prst="ellipse">
            <a:avLst/>
          </a:prstGeom>
          <a:solidFill>
            <a:srgbClr val="005CC5"/>
          </a:solidFill>
          <a:ln w="9525">
            <a:solidFill>
              <a:srgbClr val="FFFFFF"/>
            </a:solidFill>
            <a:prstDash val="solid"/>
          </a:ln>
        </p:spPr>
      </p:sp>
      <p:sp>
        <p:nvSpPr>
          <p:cNvPr id="327" name="Hypertension band">
            <a:extLst>
              <a:ext uri="{FF2B5EF4-FFF2-40B4-BE49-F238E27FC236}">
                <a16:creationId xmlns:a16="http://schemas.microsoft.com/office/drawing/2014/main" id="{755617BC-4E9F-37E4-0B9E-92EE7BA50511}"/>
              </a:ext>
            </a:extLst>
          </p:cNvPr>
          <p:cNvSpPr>
            <a:spLocks noGrp="1"/>
          </p:cNvSpPr>
          <p:nvPr/>
        </p:nvSpPr>
        <p:spPr>
          <a:xfrm>
            <a:off x="400050" y="3150751"/>
            <a:ext cx="11401425" cy="150138"/>
          </a:xfrm>
          <a:prstGeom prst="rect">
            <a:avLst/>
          </a:prstGeom>
          <a:solidFill>
            <a:srgbClr val="F0F4F7"/>
          </a:solidFill>
          <a:ln w="0">
            <a:noFill/>
            <a:prstDash val="solid"/>
          </a:ln>
        </p:spPr>
      </p:sp>
      <p:sp>
        <p:nvSpPr>
          <p:cNvPr id="328" name="Hypertension">
            <a:extLst>
              <a:ext uri="{FF2B5EF4-FFF2-40B4-BE49-F238E27FC236}">
                <a16:creationId xmlns:a16="http://schemas.microsoft.com/office/drawing/2014/main" id="{EF95E5D2-20F9-6E0E-61B8-7EC7567CDAD2}"/>
              </a:ext>
            </a:extLst>
          </p:cNvPr>
          <p:cNvSpPr>
            <a:spLocks noGrp="1"/>
          </p:cNvSpPr>
          <p:nvPr/>
        </p:nvSpPr>
        <p:spPr>
          <a:xfrm>
            <a:off x="419100" y="3127229"/>
            <a:ext cx="4762500" cy="173831"/>
          </a:xfrm>
          <a:prstGeom prst="rect">
            <a:avLst/>
          </a:prstGeom>
          <a:noFill/>
          <a:ln w="0">
            <a:noFill/>
            <a:prstDash val="solid"/>
          </a:ln>
        </p:spPr>
        <p:txBody>
          <a:bodyPr lIns="0" tIns="0" rIns="0" bIns="0"/>
          <a:lstStyle>
            <a:defPPr algn="l">
              <a:defRPr sz="1223" b="1">
                <a:solidFill>
                  <a:srgbClr val="052A42"/>
                </a:solidFill>
                <a:latin typeface="Arial"/>
                <a:ea typeface="Arial"/>
                <a:cs typeface="Arial"/>
              </a:defRPr>
            </a:defPPr>
            <a:lvl1pPr algn="l">
              <a:defRPr sz="1223" b="1">
                <a:solidFill>
                  <a:srgbClr val="052A42"/>
                </a:solidFill>
                <a:latin typeface="Arial"/>
                <a:ea typeface="Arial"/>
                <a:cs typeface="Arial"/>
              </a:defRPr>
            </a:lvl1pPr>
            <a:lvl2pPr algn="l">
              <a:defRPr sz="1223" b="1">
                <a:solidFill>
                  <a:srgbClr val="052A42"/>
                </a:solidFill>
                <a:latin typeface="Arial"/>
                <a:ea typeface="Arial"/>
                <a:cs typeface="Arial"/>
              </a:defRPr>
            </a:lvl2pPr>
            <a:lvl3pPr algn="l">
              <a:defRPr sz="1223" b="1">
                <a:solidFill>
                  <a:srgbClr val="052A42"/>
                </a:solidFill>
                <a:latin typeface="Arial"/>
                <a:ea typeface="Arial"/>
                <a:cs typeface="Arial"/>
              </a:defRPr>
            </a:lvl3pPr>
            <a:lvl4pPr algn="l">
              <a:defRPr sz="1223" b="1">
                <a:solidFill>
                  <a:srgbClr val="052A42"/>
                </a:solidFill>
                <a:latin typeface="Arial"/>
                <a:ea typeface="Arial"/>
                <a:cs typeface="Arial"/>
              </a:defRPr>
            </a:lvl4pPr>
            <a:lvl5pPr algn="l">
              <a:defRPr sz="1223" b="1">
                <a:solidFill>
                  <a:srgbClr val="052A42"/>
                </a:solidFill>
                <a:latin typeface="Arial"/>
                <a:ea typeface="Arial"/>
                <a:cs typeface="Arial"/>
              </a:defRPr>
            </a:lvl5pPr>
            <a:lvl6pPr algn="l">
              <a:defRPr sz="1223" b="1">
                <a:solidFill>
                  <a:srgbClr val="052A42"/>
                </a:solidFill>
                <a:latin typeface="Arial"/>
                <a:ea typeface="Arial"/>
                <a:cs typeface="Arial"/>
              </a:defRPr>
            </a:lvl6pPr>
            <a:lvl7pPr algn="l">
              <a:defRPr sz="1223" b="1">
                <a:solidFill>
                  <a:srgbClr val="052A42"/>
                </a:solidFill>
                <a:latin typeface="Arial"/>
                <a:ea typeface="Arial"/>
                <a:cs typeface="Arial"/>
              </a:defRPr>
            </a:lvl7pPr>
            <a:lvl8pPr algn="l">
              <a:defRPr sz="1223" b="1">
                <a:solidFill>
                  <a:srgbClr val="052A42"/>
                </a:solidFill>
                <a:latin typeface="Arial"/>
                <a:ea typeface="Arial"/>
                <a:cs typeface="Arial"/>
              </a:defRPr>
            </a:lvl8pPr>
            <a:lvl9pPr algn="l">
              <a:defRPr sz="1223"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1">
                <a:solidFill>
                  <a:srgbClr val="052A42"/>
                </a:solidFill>
                <a:latin typeface="Arial"/>
                <a:ea typeface="Arial"/>
                <a:cs typeface="Arial"/>
              </a:defRPr>
            </a:pPr>
            <a:r>
              <a:rPr kumimoji="0" sz="1223" b="1" i="0" u="none" strike="noStrike" kern="1200" cap="none" spc="0" normalizeH="0" baseline="0" noProof="0">
                <a:ln>
                  <a:noFill/>
                </a:ln>
                <a:solidFill>
                  <a:srgbClr val="052A42"/>
                </a:solidFill>
                <a:effectLst/>
                <a:uLnTx/>
                <a:uFillTx/>
                <a:latin typeface="Arial"/>
                <a:ea typeface="Arial"/>
                <a:cs typeface="Arial"/>
              </a:rPr>
              <a:t>Hypertension</a:t>
            </a:r>
          </a:p>
        </p:txBody>
      </p:sp>
      <p:sp>
        <p:nvSpPr>
          <p:cNvPr id="329" name="Yes label">
            <a:extLst>
              <a:ext uri="{FF2B5EF4-FFF2-40B4-BE49-F238E27FC236}">
                <a16:creationId xmlns:a16="http://schemas.microsoft.com/office/drawing/2014/main" id="{EEC81A48-FBC2-FEDF-24F3-31F5F3DEA10C}"/>
              </a:ext>
            </a:extLst>
          </p:cNvPr>
          <p:cNvSpPr>
            <a:spLocks noGrp="1"/>
          </p:cNvSpPr>
          <p:nvPr/>
        </p:nvSpPr>
        <p:spPr>
          <a:xfrm>
            <a:off x="581025" y="3282010"/>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Yes</a:t>
            </a:r>
          </a:p>
        </p:txBody>
      </p:sp>
      <p:sp>
        <p:nvSpPr>
          <p:cNvPr id="330" name="Yes CT">
            <a:extLst>
              <a:ext uri="{FF2B5EF4-FFF2-40B4-BE49-F238E27FC236}">
                <a16:creationId xmlns:a16="http://schemas.microsoft.com/office/drawing/2014/main" id="{8473BF99-5F0A-CDDF-B9EF-22DC2E2B8244}"/>
              </a:ext>
            </a:extLst>
          </p:cNvPr>
          <p:cNvSpPr>
            <a:spLocks noGrp="1"/>
          </p:cNvSpPr>
          <p:nvPr/>
        </p:nvSpPr>
        <p:spPr>
          <a:xfrm>
            <a:off x="3209925" y="3282010"/>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15/368</a:t>
            </a:r>
          </a:p>
        </p:txBody>
      </p:sp>
      <p:sp>
        <p:nvSpPr>
          <p:cNvPr id="331" name="Yes IVUS">
            <a:extLst>
              <a:ext uri="{FF2B5EF4-FFF2-40B4-BE49-F238E27FC236}">
                <a16:creationId xmlns:a16="http://schemas.microsoft.com/office/drawing/2014/main" id="{FDB80B98-14BB-4E70-50CD-E3E80CB59EF0}"/>
              </a:ext>
            </a:extLst>
          </p:cNvPr>
          <p:cNvSpPr>
            <a:spLocks noGrp="1"/>
          </p:cNvSpPr>
          <p:nvPr/>
        </p:nvSpPr>
        <p:spPr>
          <a:xfrm>
            <a:off x="4238625" y="3282010"/>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16/359</a:t>
            </a:r>
          </a:p>
        </p:txBody>
      </p:sp>
      <p:sp>
        <p:nvSpPr>
          <p:cNvPr id="332" name="Yes result">
            <a:extLst>
              <a:ext uri="{FF2B5EF4-FFF2-40B4-BE49-F238E27FC236}">
                <a16:creationId xmlns:a16="http://schemas.microsoft.com/office/drawing/2014/main" id="{61CF6D4A-9078-30BB-7A9D-CD9A8F692F39}"/>
              </a:ext>
            </a:extLst>
          </p:cNvPr>
          <p:cNvSpPr>
            <a:spLocks noGrp="1"/>
          </p:cNvSpPr>
          <p:nvPr/>
        </p:nvSpPr>
        <p:spPr>
          <a:xfrm>
            <a:off x="9458325" y="3282010"/>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−0.38 (−3.32 to 2.56)</a:t>
            </a:r>
          </a:p>
        </p:txBody>
      </p:sp>
      <p:sp>
        <p:nvSpPr>
          <p:cNvPr id="333" name="Yes interval">
            <a:extLst>
              <a:ext uri="{FF2B5EF4-FFF2-40B4-BE49-F238E27FC236}">
                <a16:creationId xmlns:a16="http://schemas.microsoft.com/office/drawing/2014/main" id="{1ABF2DD7-E70D-2B63-37D2-6762EFD43142}"/>
              </a:ext>
            </a:extLst>
          </p:cNvPr>
          <p:cNvSpPr>
            <a:spLocks noGrp="1"/>
          </p:cNvSpPr>
          <p:nvPr/>
        </p:nvSpPr>
        <p:spPr>
          <a:xfrm>
            <a:off x="0" y="0"/>
            <a:ext cx="12192000" cy="6858000"/>
          </a:xfrm>
          <a:custGeom>
            <a:avLst/>
            <a:gdLst/>
            <a:ahLst/>
            <a:cxnLst/>
            <a:rect l="0" t="0" r="0" b="0"/>
            <a:pathLst>
              <a:path w="12192000" h="6858000">
                <a:moveTo>
                  <a:pt x="6922722" y="3381375"/>
                </a:moveTo>
                <a:lnTo>
                  <a:pt x="7811834" y="3381375"/>
                </a:lnTo>
              </a:path>
            </a:pathLst>
          </a:custGeom>
          <a:noFill/>
          <a:ln w="19050">
            <a:solidFill>
              <a:srgbClr val="005CC5"/>
            </a:solidFill>
            <a:prstDash val="solid"/>
          </a:ln>
        </p:spPr>
      </p:sp>
      <p:sp>
        <p:nvSpPr>
          <p:cNvPr id="334" name="Yes low cap">
            <a:extLst>
              <a:ext uri="{FF2B5EF4-FFF2-40B4-BE49-F238E27FC236}">
                <a16:creationId xmlns:a16="http://schemas.microsoft.com/office/drawing/2014/main" id="{5DEB1B8D-DFE0-D0B8-039D-775B954A3125}"/>
              </a:ext>
            </a:extLst>
          </p:cNvPr>
          <p:cNvSpPr>
            <a:spLocks noGrp="1"/>
          </p:cNvSpPr>
          <p:nvPr/>
        </p:nvSpPr>
        <p:spPr>
          <a:xfrm>
            <a:off x="0" y="0"/>
            <a:ext cx="12192000" cy="6858000"/>
          </a:xfrm>
          <a:custGeom>
            <a:avLst/>
            <a:gdLst/>
            <a:ahLst/>
            <a:cxnLst/>
            <a:rect l="0" t="0" r="0" b="0"/>
            <a:pathLst>
              <a:path w="12192000" h="6858000">
                <a:moveTo>
                  <a:pt x="6922722" y="3352800"/>
                </a:moveTo>
                <a:lnTo>
                  <a:pt x="6922722" y="3409950"/>
                </a:lnTo>
              </a:path>
            </a:pathLst>
          </a:custGeom>
          <a:noFill/>
          <a:ln w="12383">
            <a:solidFill>
              <a:srgbClr val="005CC5"/>
            </a:solidFill>
            <a:prstDash val="solid"/>
          </a:ln>
        </p:spPr>
      </p:sp>
      <p:sp>
        <p:nvSpPr>
          <p:cNvPr id="335" name="Yes high cap">
            <a:extLst>
              <a:ext uri="{FF2B5EF4-FFF2-40B4-BE49-F238E27FC236}">
                <a16:creationId xmlns:a16="http://schemas.microsoft.com/office/drawing/2014/main" id="{5D900EBA-0295-B60D-507D-FBCDEE4BDBCB}"/>
              </a:ext>
            </a:extLst>
          </p:cNvPr>
          <p:cNvSpPr>
            <a:spLocks noGrp="1"/>
          </p:cNvSpPr>
          <p:nvPr/>
        </p:nvSpPr>
        <p:spPr>
          <a:xfrm>
            <a:off x="0" y="0"/>
            <a:ext cx="12192000" cy="6858000"/>
          </a:xfrm>
          <a:custGeom>
            <a:avLst/>
            <a:gdLst/>
            <a:ahLst/>
            <a:cxnLst/>
            <a:rect l="0" t="0" r="0" b="0"/>
            <a:pathLst>
              <a:path w="12192000" h="6858000">
                <a:moveTo>
                  <a:pt x="7811834" y="3352800"/>
                </a:moveTo>
                <a:lnTo>
                  <a:pt x="7811834" y="3409950"/>
                </a:lnTo>
              </a:path>
            </a:pathLst>
          </a:custGeom>
          <a:noFill/>
          <a:ln w="12383">
            <a:solidFill>
              <a:srgbClr val="005CC5"/>
            </a:solidFill>
            <a:prstDash val="solid"/>
          </a:ln>
        </p:spPr>
      </p:sp>
      <p:sp>
        <p:nvSpPr>
          <p:cNvPr id="336" name="Yes point estimate">
            <a:extLst>
              <a:ext uri="{FF2B5EF4-FFF2-40B4-BE49-F238E27FC236}">
                <a16:creationId xmlns:a16="http://schemas.microsoft.com/office/drawing/2014/main" id="{8068952E-6AC0-9644-99F8-B4F577815B55}"/>
              </a:ext>
            </a:extLst>
          </p:cNvPr>
          <p:cNvSpPr>
            <a:spLocks noGrp="1"/>
          </p:cNvSpPr>
          <p:nvPr/>
        </p:nvSpPr>
        <p:spPr>
          <a:xfrm>
            <a:off x="7329178" y="3343275"/>
            <a:ext cx="76200" cy="76200"/>
          </a:xfrm>
          <a:prstGeom prst="ellipse">
            <a:avLst/>
          </a:prstGeom>
          <a:solidFill>
            <a:srgbClr val="005CC5"/>
          </a:solidFill>
          <a:ln w="9525">
            <a:solidFill>
              <a:srgbClr val="FFFFFF"/>
            </a:solidFill>
            <a:prstDash val="solid"/>
          </a:ln>
        </p:spPr>
      </p:sp>
      <p:sp>
        <p:nvSpPr>
          <p:cNvPr id="337" name="No label">
            <a:extLst>
              <a:ext uri="{FF2B5EF4-FFF2-40B4-BE49-F238E27FC236}">
                <a16:creationId xmlns:a16="http://schemas.microsoft.com/office/drawing/2014/main" id="{AB659B78-12D4-CE7F-1BBD-103A139B01E3}"/>
              </a:ext>
            </a:extLst>
          </p:cNvPr>
          <p:cNvSpPr>
            <a:spLocks noGrp="1"/>
          </p:cNvSpPr>
          <p:nvPr/>
        </p:nvSpPr>
        <p:spPr>
          <a:xfrm>
            <a:off x="581025" y="3436791"/>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No</a:t>
            </a:r>
          </a:p>
        </p:txBody>
      </p:sp>
      <p:sp>
        <p:nvSpPr>
          <p:cNvPr id="338" name="No CT">
            <a:extLst>
              <a:ext uri="{FF2B5EF4-FFF2-40B4-BE49-F238E27FC236}">
                <a16:creationId xmlns:a16="http://schemas.microsoft.com/office/drawing/2014/main" id="{E66B9819-C24B-D69F-6ADC-B9F187D9177C}"/>
              </a:ext>
            </a:extLst>
          </p:cNvPr>
          <p:cNvSpPr>
            <a:spLocks noGrp="1"/>
          </p:cNvSpPr>
          <p:nvPr/>
        </p:nvSpPr>
        <p:spPr>
          <a:xfrm>
            <a:off x="3209925" y="3436791"/>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8/177</a:t>
            </a:r>
          </a:p>
        </p:txBody>
      </p:sp>
      <p:sp>
        <p:nvSpPr>
          <p:cNvPr id="339" name="No IVUS">
            <a:extLst>
              <a:ext uri="{FF2B5EF4-FFF2-40B4-BE49-F238E27FC236}">
                <a16:creationId xmlns:a16="http://schemas.microsoft.com/office/drawing/2014/main" id="{C877F9C5-0B13-AC41-D3BE-A8EB502C87C3}"/>
              </a:ext>
            </a:extLst>
          </p:cNvPr>
          <p:cNvSpPr>
            <a:spLocks noGrp="1"/>
          </p:cNvSpPr>
          <p:nvPr/>
        </p:nvSpPr>
        <p:spPr>
          <a:xfrm>
            <a:off x="4238625" y="3436791"/>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9/179</a:t>
            </a:r>
          </a:p>
        </p:txBody>
      </p:sp>
      <p:sp>
        <p:nvSpPr>
          <p:cNvPr id="340" name="No result">
            <a:extLst>
              <a:ext uri="{FF2B5EF4-FFF2-40B4-BE49-F238E27FC236}">
                <a16:creationId xmlns:a16="http://schemas.microsoft.com/office/drawing/2014/main" id="{F174918F-F4E8-F478-8FD2-E021FAE811F6}"/>
              </a:ext>
            </a:extLst>
          </p:cNvPr>
          <p:cNvSpPr>
            <a:spLocks noGrp="1"/>
          </p:cNvSpPr>
          <p:nvPr/>
        </p:nvSpPr>
        <p:spPr>
          <a:xfrm>
            <a:off x="9458325" y="3436791"/>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−0.51 (−4.94 to 3.92)</a:t>
            </a:r>
          </a:p>
        </p:txBody>
      </p:sp>
      <p:sp>
        <p:nvSpPr>
          <p:cNvPr id="341" name="No interval">
            <a:extLst>
              <a:ext uri="{FF2B5EF4-FFF2-40B4-BE49-F238E27FC236}">
                <a16:creationId xmlns:a16="http://schemas.microsoft.com/office/drawing/2014/main" id="{F39AE61C-7FF7-D07C-14AC-868137E9D21B}"/>
              </a:ext>
            </a:extLst>
          </p:cNvPr>
          <p:cNvSpPr>
            <a:spLocks noGrp="1"/>
          </p:cNvSpPr>
          <p:nvPr/>
        </p:nvSpPr>
        <p:spPr>
          <a:xfrm>
            <a:off x="0" y="0"/>
            <a:ext cx="12192000" cy="6858000"/>
          </a:xfrm>
          <a:custGeom>
            <a:avLst/>
            <a:gdLst/>
            <a:ahLst/>
            <a:cxnLst/>
            <a:rect l="0" t="0" r="0" b="0"/>
            <a:pathLst>
              <a:path w="12192000" h="6858000">
                <a:moveTo>
                  <a:pt x="6677763" y="3536156"/>
                </a:moveTo>
                <a:lnTo>
                  <a:pt x="8017478" y="3536156"/>
                </a:lnTo>
              </a:path>
            </a:pathLst>
          </a:custGeom>
          <a:noFill/>
          <a:ln w="19050">
            <a:solidFill>
              <a:srgbClr val="005CC5"/>
            </a:solidFill>
            <a:prstDash val="solid"/>
          </a:ln>
        </p:spPr>
      </p:sp>
      <p:sp>
        <p:nvSpPr>
          <p:cNvPr id="342" name="No low cap">
            <a:extLst>
              <a:ext uri="{FF2B5EF4-FFF2-40B4-BE49-F238E27FC236}">
                <a16:creationId xmlns:a16="http://schemas.microsoft.com/office/drawing/2014/main" id="{E9DECADB-A05C-AC9A-367E-238E710D1E99}"/>
              </a:ext>
            </a:extLst>
          </p:cNvPr>
          <p:cNvSpPr>
            <a:spLocks noGrp="1"/>
          </p:cNvSpPr>
          <p:nvPr/>
        </p:nvSpPr>
        <p:spPr>
          <a:xfrm>
            <a:off x="0" y="0"/>
            <a:ext cx="12192000" cy="6858000"/>
          </a:xfrm>
          <a:custGeom>
            <a:avLst/>
            <a:gdLst/>
            <a:ahLst/>
            <a:cxnLst/>
            <a:rect l="0" t="0" r="0" b="0"/>
            <a:pathLst>
              <a:path w="12192000" h="6858000">
                <a:moveTo>
                  <a:pt x="6677763" y="3507581"/>
                </a:moveTo>
                <a:lnTo>
                  <a:pt x="6677763" y="3564731"/>
                </a:lnTo>
              </a:path>
            </a:pathLst>
          </a:custGeom>
          <a:noFill/>
          <a:ln w="12383">
            <a:solidFill>
              <a:srgbClr val="005CC5"/>
            </a:solidFill>
            <a:prstDash val="solid"/>
          </a:ln>
        </p:spPr>
      </p:sp>
      <p:sp>
        <p:nvSpPr>
          <p:cNvPr id="343" name="No high cap">
            <a:extLst>
              <a:ext uri="{FF2B5EF4-FFF2-40B4-BE49-F238E27FC236}">
                <a16:creationId xmlns:a16="http://schemas.microsoft.com/office/drawing/2014/main" id="{7DE3E701-CEA0-A267-4013-B3E535BFED3B}"/>
              </a:ext>
            </a:extLst>
          </p:cNvPr>
          <p:cNvSpPr>
            <a:spLocks noGrp="1"/>
          </p:cNvSpPr>
          <p:nvPr/>
        </p:nvSpPr>
        <p:spPr>
          <a:xfrm>
            <a:off x="0" y="0"/>
            <a:ext cx="12192000" cy="6858000"/>
          </a:xfrm>
          <a:custGeom>
            <a:avLst/>
            <a:gdLst/>
            <a:ahLst/>
            <a:cxnLst/>
            <a:rect l="0" t="0" r="0" b="0"/>
            <a:pathLst>
              <a:path w="12192000" h="6858000">
                <a:moveTo>
                  <a:pt x="8017478" y="3507581"/>
                </a:moveTo>
                <a:lnTo>
                  <a:pt x="8017478" y="3564731"/>
                </a:lnTo>
              </a:path>
            </a:pathLst>
          </a:custGeom>
          <a:noFill/>
          <a:ln w="12383">
            <a:solidFill>
              <a:srgbClr val="005CC5"/>
            </a:solidFill>
            <a:prstDash val="solid"/>
          </a:ln>
        </p:spPr>
      </p:sp>
      <p:sp>
        <p:nvSpPr>
          <p:cNvPr id="344" name="No point estimate">
            <a:extLst>
              <a:ext uri="{FF2B5EF4-FFF2-40B4-BE49-F238E27FC236}">
                <a16:creationId xmlns:a16="http://schemas.microsoft.com/office/drawing/2014/main" id="{E4BBD49F-4DB2-9004-36D5-0A73288D29CE}"/>
              </a:ext>
            </a:extLst>
          </p:cNvPr>
          <p:cNvSpPr>
            <a:spLocks noGrp="1"/>
          </p:cNvSpPr>
          <p:nvPr/>
        </p:nvSpPr>
        <p:spPr>
          <a:xfrm>
            <a:off x="7309521" y="3498056"/>
            <a:ext cx="76200" cy="76200"/>
          </a:xfrm>
          <a:prstGeom prst="ellipse">
            <a:avLst/>
          </a:prstGeom>
          <a:solidFill>
            <a:srgbClr val="005CC5"/>
          </a:solidFill>
          <a:ln w="9525">
            <a:solidFill>
              <a:srgbClr val="FFFFFF"/>
            </a:solidFill>
            <a:prstDash val="solid"/>
          </a:ln>
        </p:spPr>
      </p:sp>
      <p:sp>
        <p:nvSpPr>
          <p:cNvPr id="345" name="Dyslipidemia band">
            <a:extLst>
              <a:ext uri="{FF2B5EF4-FFF2-40B4-BE49-F238E27FC236}">
                <a16:creationId xmlns:a16="http://schemas.microsoft.com/office/drawing/2014/main" id="{56601893-159B-8210-5EF1-3C04642BC403}"/>
              </a:ext>
            </a:extLst>
          </p:cNvPr>
          <p:cNvSpPr>
            <a:spLocks noGrp="1"/>
          </p:cNvSpPr>
          <p:nvPr/>
        </p:nvSpPr>
        <p:spPr>
          <a:xfrm>
            <a:off x="400050" y="3615095"/>
            <a:ext cx="11401425" cy="150138"/>
          </a:xfrm>
          <a:prstGeom prst="rect">
            <a:avLst/>
          </a:prstGeom>
          <a:solidFill>
            <a:srgbClr val="F0F4F7"/>
          </a:solidFill>
          <a:ln w="0">
            <a:noFill/>
            <a:prstDash val="solid"/>
          </a:ln>
        </p:spPr>
      </p:sp>
      <p:sp>
        <p:nvSpPr>
          <p:cNvPr id="346" name="Dyslipidemia">
            <a:extLst>
              <a:ext uri="{FF2B5EF4-FFF2-40B4-BE49-F238E27FC236}">
                <a16:creationId xmlns:a16="http://schemas.microsoft.com/office/drawing/2014/main" id="{747007AC-8726-B3F2-2578-17B16C11D1E6}"/>
              </a:ext>
            </a:extLst>
          </p:cNvPr>
          <p:cNvSpPr>
            <a:spLocks noGrp="1"/>
          </p:cNvSpPr>
          <p:nvPr/>
        </p:nvSpPr>
        <p:spPr>
          <a:xfrm>
            <a:off x="419100" y="3591573"/>
            <a:ext cx="4762500" cy="173831"/>
          </a:xfrm>
          <a:prstGeom prst="rect">
            <a:avLst/>
          </a:prstGeom>
          <a:noFill/>
          <a:ln w="0">
            <a:noFill/>
            <a:prstDash val="solid"/>
          </a:ln>
        </p:spPr>
        <p:txBody>
          <a:bodyPr lIns="0" tIns="0" rIns="0" bIns="0"/>
          <a:lstStyle>
            <a:defPPr algn="l">
              <a:defRPr sz="1223" b="1">
                <a:solidFill>
                  <a:srgbClr val="052A42"/>
                </a:solidFill>
                <a:latin typeface="Arial"/>
                <a:ea typeface="Arial"/>
                <a:cs typeface="Arial"/>
              </a:defRPr>
            </a:defPPr>
            <a:lvl1pPr algn="l">
              <a:defRPr sz="1223" b="1">
                <a:solidFill>
                  <a:srgbClr val="052A42"/>
                </a:solidFill>
                <a:latin typeface="Arial"/>
                <a:ea typeface="Arial"/>
                <a:cs typeface="Arial"/>
              </a:defRPr>
            </a:lvl1pPr>
            <a:lvl2pPr algn="l">
              <a:defRPr sz="1223" b="1">
                <a:solidFill>
                  <a:srgbClr val="052A42"/>
                </a:solidFill>
                <a:latin typeface="Arial"/>
                <a:ea typeface="Arial"/>
                <a:cs typeface="Arial"/>
              </a:defRPr>
            </a:lvl2pPr>
            <a:lvl3pPr algn="l">
              <a:defRPr sz="1223" b="1">
                <a:solidFill>
                  <a:srgbClr val="052A42"/>
                </a:solidFill>
                <a:latin typeface="Arial"/>
                <a:ea typeface="Arial"/>
                <a:cs typeface="Arial"/>
              </a:defRPr>
            </a:lvl3pPr>
            <a:lvl4pPr algn="l">
              <a:defRPr sz="1223" b="1">
                <a:solidFill>
                  <a:srgbClr val="052A42"/>
                </a:solidFill>
                <a:latin typeface="Arial"/>
                <a:ea typeface="Arial"/>
                <a:cs typeface="Arial"/>
              </a:defRPr>
            </a:lvl4pPr>
            <a:lvl5pPr algn="l">
              <a:defRPr sz="1223" b="1">
                <a:solidFill>
                  <a:srgbClr val="052A42"/>
                </a:solidFill>
                <a:latin typeface="Arial"/>
                <a:ea typeface="Arial"/>
                <a:cs typeface="Arial"/>
              </a:defRPr>
            </a:lvl5pPr>
            <a:lvl6pPr algn="l">
              <a:defRPr sz="1223" b="1">
                <a:solidFill>
                  <a:srgbClr val="052A42"/>
                </a:solidFill>
                <a:latin typeface="Arial"/>
                <a:ea typeface="Arial"/>
                <a:cs typeface="Arial"/>
              </a:defRPr>
            </a:lvl6pPr>
            <a:lvl7pPr algn="l">
              <a:defRPr sz="1223" b="1">
                <a:solidFill>
                  <a:srgbClr val="052A42"/>
                </a:solidFill>
                <a:latin typeface="Arial"/>
                <a:ea typeface="Arial"/>
                <a:cs typeface="Arial"/>
              </a:defRPr>
            </a:lvl7pPr>
            <a:lvl8pPr algn="l">
              <a:defRPr sz="1223" b="1">
                <a:solidFill>
                  <a:srgbClr val="052A42"/>
                </a:solidFill>
                <a:latin typeface="Arial"/>
                <a:ea typeface="Arial"/>
                <a:cs typeface="Arial"/>
              </a:defRPr>
            </a:lvl8pPr>
            <a:lvl9pPr algn="l">
              <a:defRPr sz="1223"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1">
                <a:solidFill>
                  <a:srgbClr val="052A42"/>
                </a:solidFill>
                <a:latin typeface="Arial"/>
                <a:ea typeface="Arial"/>
                <a:cs typeface="Arial"/>
              </a:defRPr>
            </a:pPr>
            <a:r>
              <a:rPr kumimoji="0" sz="1223" b="1" i="0" u="none" strike="noStrike" kern="1200" cap="none" spc="0" normalizeH="0" baseline="0" noProof="0">
                <a:ln>
                  <a:noFill/>
                </a:ln>
                <a:solidFill>
                  <a:srgbClr val="052A42"/>
                </a:solidFill>
                <a:effectLst/>
                <a:uLnTx/>
                <a:uFillTx/>
                <a:latin typeface="Arial"/>
                <a:ea typeface="Arial"/>
                <a:cs typeface="Arial"/>
              </a:rPr>
              <a:t>Dyslipidemia</a:t>
            </a:r>
          </a:p>
        </p:txBody>
      </p:sp>
      <p:sp>
        <p:nvSpPr>
          <p:cNvPr id="347" name="Yes label">
            <a:extLst>
              <a:ext uri="{FF2B5EF4-FFF2-40B4-BE49-F238E27FC236}">
                <a16:creationId xmlns:a16="http://schemas.microsoft.com/office/drawing/2014/main" id="{850969F3-0604-B5D4-73BB-753EF57D439C}"/>
              </a:ext>
            </a:extLst>
          </p:cNvPr>
          <p:cNvSpPr>
            <a:spLocks noGrp="1"/>
          </p:cNvSpPr>
          <p:nvPr/>
        </p:nvSpPr>
        <p:spPr>
          <a:xfrm>
            <a:off x="581025" y="3746354"/>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Yes</a:t>
            </a:r>
          </a:p>
        </p:txBody>
      </p:sp>
      <p:sp>
        <p:nvSpPr>
          <p:cNvPr id="348" name="Yes CT">
            <a:extLst>
              <a:ext uri="{FF2B5EF4-FFF2-40B4-BE49-F238E27FC236}">
                <a16:creationId xmlns:a16="http://schemas.microsoft.com/office/drawing/2014/main" id="{DC95045C-F96D-185C-4ABE-33FE3566B92C}"/>
              </a:ext>
            </a:extLst>
          </p:cNvPr>
          <p:cNvSpPr>
            <a:spLocks noGrp="1"/>
          </p:cNvSpPr>
          <p:nvPr/>
        </p:nvSpPr>
        <p:spPr>
          <a:xfrm>
            <a:off x="3209925" y="3746354"/>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19/463</a:t>
            </a:r>
          </a:p>
        </p:txBody>
      </p:sp>
      <p:sp>
        <p:nvSpPr>
          <p:cNvPr id="349" name="Yes IVUS">
            <a:extLst>
              <a:ext uri="{FF2B5EF4-FFF2-40B4-BE49-F238E27FC236}">
                <a16:creationId xmlns:a16="http://schemas.microsoft.com/office/drawing/2014/main" id="{00BD71DC-BF20-26C9-2D03-5779A9335324}"/>
              </a:ext>
            </a:extLst>
          </p:cNvPr>
          <p:cNvSpPr>
            <a:spLocks noGrp="1"/>
          </p:cNvSpPr>
          <p:nvPr/>
        </p:nvSpPr>
        <p:spPr>
          <a:xfrm>
            <a:off x="4238625" y="3746354"/>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23/460</a:t>
            </a:r>
          </a:p>
        </p:txBody>
      </p:sp>
      <p:sp>
        <p:nvSpPr>
          <p:cNvPr id="350" name="Yes result">
            <a:extLst>
              <a:ext uri="{FF2B5EF4-FFF2-40B4-BE49-F238E27FC236}">
                <a16:creationId xmlns:a16="http://schemas.microsoft.com/office/drawing/2014/main" id="{05494797-05B4-F1A2-71AA-D026F047C0BF}"/>
              </a:ext>
            </a:extLst>
          </p:cNvPr>
          <p:cNvSpPr>
            <a:spLocks noGrp="1"/>
          </p:cNvSpPr>
          <p:nvPr/>
        </p:nvSpPr>
        <p:spPr>
          <a:xfrm>
            <a:off x="9458325" y="3746354"/>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−0.90 (−3.59 to 1.79)</a:t>
            </a:r>
          </a:p>
        </p:txBody>
      </p:sp>
      <p:sp>
        <p:nvSpPr>
          <p:cNvPr id="351" name="Yes interval">
            <a:extLst>
              <a:ext uri="{FF2B5EF4-FFF2-40B4-BE49-F238E27FC236}">
                <a16:creationId xmlns:a16="http://schemas.microsoft.com/office/drawing/2014/main" id="{54BBD737-1A38-7EB0-FF49-F32FE2B422C5}"/>
              </a:ext>
            </a:extLst>
          </p:cNvPr>
          <p:cNvSpPr>
            <a:spLocks noGrp="1"/>
          </p:cNvSpPr>
          <p:nvPr/>
        </p:nvSpPr>
        <p:spPr>
          <a:xfrm>
            <a:off x="0" y="0"/>
            <a:ext cx="12192000" cy="6858000"/>
          </a:xfrm>
          <a:custGeom>
            <a:avLst/>
            <a:gdLst/>
            <a:ahLst/>
            <a:cxnLst/>
            <a:rect l="0" t="0" r="0" b="0"/>
            <a:pathLst>
              <a:path w="12192000" h="6858000">
                <a:moveTo>
                  <a:pt x="6881896" y="3845719"/>
                </a:moveTo>
                <a:lnTo>
                  <a:pt x="7695402" y="3845719"/>
                </a:lnTo>
              </a:path>
            </a:pathLst>
          </a:custGeom>
          <a:noFill/>
          <a:ln w="19050">
            <a:solidFill>
              <a:srgbClr val="005CC5"/>
            </a:solidFill>
            <a:prstDash val="solid"/>
          </a:ln>
        </p:spPr>
      </p:sp>
      <p:sp>
        <p:nvSpPr>
          <p:cNvPr id="352" name="Yes low cap">
            <a:extLst>
              <a:ext uri="{FF2B5EF4-FFF2-40B4-BE49-F238E27FC236}">
                <a16:creationId xmlns:a16="http://schemas.microsoft.com/office/drawing/2014/main" id="{E17AE164-0D54-B4A0-EDC0-9BC733764ED8}"/>
              </a:ext>
            </a:extLst>
          </p:cNvPr>
          <p:cNvSpPr>
            <a:spLocks noGrp="1"/>
          </p:cNvSpPr>
          <p:nvPr/>
        </p:nvSpPr>
        <p:spPr>
          <a:xfrm>
            <a:off x="0" y="0"/>
            <a:ext cx="12192000" cy="6858000"/>
          </a:xfrm>
          <a:custGeom>
            <a:avLst/>
            <a:gdLst/>
            <a:ahLst/>
            <a:cxnLst/>
            <a:rect l="0" t="0" r="0" b="0"/>
            <a:pathLst>
              <a:path w="12192000" h="6858000">
                <a:moveTo>
                  <a:pt x="6881896" y="3817144"/>
                </a:moveTo>
                <a:lnTo>
                  <a:pt x="6881896" y="3874294"/>
                </a:lnTo>
              </a:path>
            </a:pathLst>
          </a:custGeom>
          <a:noFill/>
          <a:ln w="12383">
            <a:solidFill>
              <a:srgbClr val="005CC5"/>
            </a:solidFill>
            <a:prstDash val="solid"/>
          </a:ln>
        </p:spPr>
      </p:sp>
      <p:sp>
        <p:nvSpPr>
          <p:cNvPr id="353" name="Yes high cap">
            <a:extLst>
              <a:ext uri="{FF2B5EF4-FFF2-40B4-BE49-F238E27FC236}">
                <a16:creationId xmlns:a16="http://schemas.microsoft.com/office/drawing/2014/main" id="{508EB32C-A8A7-BC26-B0AB-3D46235596C1}"/>
              </a:ext>
            </a:extLst>
          </p:cNvPr>
          <p:cNvSpPr>
            <a:spLocks noGrp="1"/>
          </p:cNvSpPr>
          <p:nvPr/>
        </p:nvSpPr>
        <p:spPr>
          <a:xfrm>
            <a:off x="0" y="0"/>
            <a:ext cx="12192000" cy="6858000"/>
          </a:xfrm>
          <a:custGeom>
            <a:avLst/>
            <a:gdLst/>
            <a:ahLst/>
            <a:cxnLst/>
            <a:rect l="0" t="0" r="0" b="0"/>
            <a:pathLst>
              <a:path w="12192000" h="6858000">
                <a:moveTo>
                  <a:pt x="7695402" y="3817144"/>
                </a:moveTo>
                <a:lnTo>
                  <a:pt x="7695402" y="3874294"/>
                </a:lnTo>
              </a:path>
            </a:pathLst>
          </a:custGeom>
          <a:noFill/>
          <a:ln w="12383">
            <a:solidFill>
              <a:srgbClr val="005CC5"/>
            </a:solidFill>
            <a:prstDash val="solid"/>
          </a:ln>
        </p:spPr>
      </p:sp>
      <p:sp>
        <p:nvSpPr>
          <p:cNvPr id="354" name="Yes point estimate">
            <a:extLst>
              <a:ext uri="{FF2B5EF4-FFF2-40B4-BE49-F238E27FC236}">
                <a16:creationId xmlns:a16="http://schemas.microsoft.com/office/drawing/2014/main" id="{1F93F4C2-7E24-6618-B6DD-9CEA443F844E}"/>
              </a:ext>
            </a:extLst>
          </p:cNvPr>
          <p:cNvSpPr>
            <a:spLocks noGrp="1"/>
          </p:cNvSpPr>
          <p:nvPr/>
        </p:nvSpPr>
        <p:spPr>
          <a:xfrm>
            <a:off x="7250549" y="3807619"/>
            <a:ext cx="76200" cy="76200"/>
          </a:xfrm>
          <a:prstGeom prst="ellipse">
            <a:avLst/>
          </a:prstGeom>
          <a:solidFill>
            <a:srgbClr val="005CC5"/>
          </a:solidFill>
          <a:ln w="9525">
            <a:solidFill>
              <a:srgbClr val="FFFFFF"/>
            </a:solidFill>
            <a:prstDash val="solid"/>
          </a:ln>
        </p:spPr>
      </p:sp>
      <p:sp>
        <p:nvSpPr>
          <p:cNvPr id="355" name="No label">
            <a:extLst>
              <a:ext uri="{FF2B5EF4-FFF2-40B4-BE49-F238E27FC236}">
                <a16:creationId xmlns:a16="http://schemas.microsoft.com/office/drawing/2014/main" id="{183585A9-3C84-03A4-1CD1-8092653C3C1C}"/>
              </a:ext>
            </a:extLst>
          </p:cNvPr>
          <p:cNvSpPr>
            <a:spLocks noGrp="1"/>
          </p:cNvSpPr>
          <p:nvPr/>
        </p:nvSpPr>
        <p:spPr>
          <a:xfrm>
            <a:off x="581025" y="3901135"/>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No</a:t>
            </a:r>
          </a:p>
        </p:txBody>
      </p:sp>
      <p:sp>
        <p:nvSpPr>
          <p:cNvPr id="356" name="No CT">
            <a:extLst>
              <a:ext uri="{FF2B5EF4-FFF2-40B4-BE49-F238E27FC236}">
                <a16:creationId xmlns:a16="http://schemas.microsoft.com/office/drawing/2014/main" id="{45DA87EB-FE01-4D1D-1F9F-31B022D45FD5}"/>
              </a:ext>
            </a:extLst>
          </p:cNvPr>
          <p:cNvSpPr>
            <a:spLocks noGrp="1"/>
          </p:cNvSpPr>
          <p:nvPr/>
        </p:nvSpPr>
        <p:spPr>
          <a:xfrm>
            <a:off x="3209925" y="3901135"/>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4/82</a:t>
            </a:r>
          </a:p>
        </p:txBody>
      </p:sp>
      <p:sp>
        <p:nvSpPr>
          <p:cNvPr id="357" name="No IVUS">
            <a:extLst>
              <a:ext uri="{FF2B5EF4-FFF2-40B4-BE49-F238E27FC236}">
                <a16:creationId xmlns:a16="http://schemas.microsoft.com/office/drawing/2014/main" id="{D3015E04-D585-83AF-5B7F-195EA247A5C0}"/>
              </a:ext>
            </a:extLst>
          </p:cNvPr>
          <p:cNvSpPr>
            <a:spLocks noGrp="1"/>
          </p:cNvSpPr>
          <p:nvPr/>
        </p:nvSpPr>
        <p:spPr>
          <a:xfrm>
            <a:off x="4238625" y="3901135"/>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2/78</a:t>
            </a:r>
          </a:p>
        </p:txBody>
      </p:sp>
      <p:sp>
        <p:nvSpPr>
          <p:cNvPr id="358" name="No result">
            <a:extLst>
              <a:ext uri="{FF2B5EF4-FFF2-40B4-BE49-F238E27FC236}">
                <a16:creationId xmlns:a16="http://schemas.microsoft.com/office/drawing/2014/main" id="{1C7EE067-C956-CD06-5020-B93BA14BB63F}"/>
              </a:ext>
            </a:extLst>
          </p:cNvPr>
          <p:cNvSpPr>
            <a:spLocks noGrp="1"/>
          </p:cNvSpPr>
          <p:nvPr/>
        </p:nvSpPr>
        <p:spPr>
          <a:xfrm>
            <a:off x="9458325" y="3901135"/>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2.31 (−3.52 to 8.15)</a:t>
            </a:r>
          </a:p>
        </p:txBody>
      </p:sp>
      <p:sp>
        <p:nvSpPr>
          <p:cNvPr id="359" name="No interval">
            <a:extLst>
              <a:ext uri="{FF2B5EF4-FFF2-40B4-BE49-F238E27FC236}">
                <a16:creationId xmlns:a16="http://schemas.microsoft.com/office/drawing/2014/main" id="{2501D10A-7168-84C2-9BB2-18A1C3099F81}"/>
              </a:ext>
            </a:extLst>
          </p:cNvPr>
          <p:cNvSpPr>
            <a:spLocks noGrp="1"/>
          </p:cNvSpPr>
          <p:nvPr/>
        </p:nvSpPr>
        <p:spPr>
          <a:xfrm>
            <a:off x="0" y="0"/>
            <a:ext cx="12192000" cy="6858000"/>
          </a:xfrm>
          <a:custGeom>
            <a:avLst/>
            <a:gdLst/>
            <a:ahLst/>
            <a:cxnLst/>
            <a:rect l="0" t="0" r="0" b="0"/>
            <a:pathLst>
              <a:path w="12192000" h="6858000">
                <a:moveTo>
                  <a:pt x="6892481" y="4000500"/>
                </a:moveTo>
                <a:lnTo>
                  <a:pt x="8657094" y="4000500"/>
                </a:lnTo>
              </a:path>
            </a:pathLst>
          </a:custGeom>
          <a:noFill/>
          <a:ln w="19050">
            <a:solidFill>
              <a:srgbClr val="005CC5"/>
            </a:solidFill>
            <a:prstDash val="solid"/>
          </a:ln>
        </p:spPr>
      </p:sp>
      <p:sp>
        <p:nvSpPr>
          <p:cNvPr id="360" name="No low cap">
            <a:extLst>
              <a:ext uri="{FF2B5EF4-FFF2-40B4-BE49-F238E27FC236}">
                <a16:creationId xmlns:a16="http://schemas.microsoft.com/office/drawing/2014/main" id="{49DD2DB1-EE9C-E97A-7A2C-F690A8005B2D}"/>
              </a:ext>
            </a:extLst>
          </p:cNvPr>
          <p:cNvSpPr>
            <a:spLocks noGrp="1"/>
          </p:cNvSpPr>
          <p:nvPr/>
        </p:nvSpPr>
        <p:spPr>
          <a:xfrm>
            <a:off x="0" y="0"/>
            <a:ext cx="12192000" cy="6858000"/>
          </a:xfrm>
          <a:custGeom>
            <a:avLst/>
            <a:gdLst/>
            <a:ahLst/>
            <a:cxnLst/>
            <a:rect l="0" t="0" r="0" b="0"/>
            <a:pathLst>
              <a:path w="12192000" h="6858000">
                <a:moveTo>
                  <a:pt x="6892481" y="3971925"/>
                </a:moveTo>
                <a:lnTo>
                  <a:pt x="6892481" y="4029075"/>
                </a:lnTo>
              </a:path>
            </a:pathLst>
          </a:custGeom>
          <a:noFill/>
          <a:ln w="12383">
            <a:solidFill>
              <a:srgbClr val="005CC5"/>
            </a:solidFill>
            <a:prstDash val="solid"/>
          </a:ln>
        </p:spPr>
      </p:sp>
      <p:sp>
        <p:nvSpPr>
          <p:cNvPr id="361" name="No high cap">
            <a:extLst>
              <a:ext uri="{FF2B5EF4-FFF2-40B4-BE49-F238E27FC236}">
                <a16:creationId xmlns:a16="http://schemas.microsoft.com/office/drawing/2014/main" id="{9BB8ED00-289E-5309-431E-FB56169C8CCD}"/>
              </a:ext>
            </a:extLst>
          </p:cNvPr>
          <p:cNvSpPr>
            <a:spLocks noGrp="1"/>
          </p:cNvSpPr>
          <p:nvPr/>
        </p:nvSpPr>
        <p:spPr>
          <a:xfrm>
            <a:off x="0" y="0"/>
            <a:ext cx="12192000" cy="6858000"/>
          </a:xfrm>
          <a:custGeom>
            <a:avLst/>
            <a:gdLst/>
            <a:ahLst/>
            <a:cxnLst/>
            <a:rect l="0" t="0" r="0" b="0"/>
            <a:pathLst>
              <a:path w="12192000" h="6858000">
                <a:moveTo>
                  <a:pt x="8657094" y="3971925"/>
                </a:moveTo>
                <a:lnTo>
                  <a:pt x="8657094" y="4029075"/>
                </a:lnTo>
              </a:path>
            </a:pathLst>
          </a:custGeom>
          <a:noFill/>
          <a:ln w="12383">
            <a:solidFill>
              <a:srgbClr val="005CC5"/>
            </a:solidFill>
            <a:prstDash val="solid"/>
          </a:ln>
        </p:spPr>
      </p:sp>
      <p:sp>
        <p:nvSpPr>
          <p:cNvPr id="362" name="No point estimate">
            <a:extLst>
              <a:ext uri="{FF2B5EF4-FFF2-40B4-BE49-F238E27FC236}">
                <a16:creationId xmlns:a16="http://schemas.microsoft.com/office/drawing/2014/main" id="{770D1D4A-68E2-6864-187D-CB367E4F8A25}"/>
              </a:ext>
            </a:extLst>
          </p:cNvPr>
          <p:cNvSpPr>
            <a:spLocks noGrp="1"/>
          </p:cNvSpPr>
          <p:nvPr/>
        </p:nvSpPr>
        <p:spPr>
          <a:xfrm>
            <a:off x="7735931" y="3962400"/>
            <a:ext cx="76200" cy="76200"/>
          </a:xfrm>
          <a:prstGeom prst="ellipse">
            <a:avLst/>
          </a:prstGeom>
          <a:solidFill>
            <a:srgbClr val="005CC5"/>
          </a:solidFill>
          <a:ln w="9525">
            <a:solidFill>
              <a:srgbClr val="FFFFFF"/>
            </a:solidFill>
            <a:prstDash val="solid"/>
          </a:ln>
        </p:spPr>
      </p:sp>
      <p:sp>
        <p:nvSpPr>
          <p:cNvPr id="363" name="Diabetes mellitus band">
            <a:extLst>
              <a:ext uri="{FF2B5EF4-FFF2-40B4-BE49-F238E27FC236}">
                <a16:creationId xmlns:a16="http://schemas.microsoft.com/office/drawing/2014/main" id="{41CD78FF-3850-7463-F7E4-DA8B091DA0CE}"/>
              </a:ext>
            </a:extLst>
          </p:cNvPr>
          <p:cNvSpPr>
            <a:spLocks noGrp="1"/>
          </p:cNvSpPr>
          <p:nvPr/>
        </p:nvSpPr>
        <p:spPr>
          <a:xfrm>
            <a:off x="400050" y="4079438"/>
            <a:ext cx="11401425" cy="150138"/>
          </a:xfrm>
          <a:prstGeom prst="rect">
            <a:avLst/>
          </a:prstGeom>
          <a:solidFill>
            <a:srgbClr val="F0F4F7"/>
          </a:solidFill>
          <a:ln w="0">
            <a:noFill/>
            <a:prstDash val="solid"/>
          </a:ln>
        </p:spPr>
      </p:sp>
      <p:sp>
        <p:nvSpPr>
          <p:cNvPr id="364" name="Diabetes mellitus">
            <a:extLst>
              <a:ext uri="{FF2B5EF4-FFF2-40B4-BE49-F238E27FC236}">
                <a16:creationId xmlns:a16="http://schemas.microsoft.com/office/drawing/2014/main" id="{BF2D1021-3733-DA9C-6193-AE58F5E3E614}"/>
              </a:ext>
            </a:extLst>
          </p:cNvPr>
          <p:cNvSpPr>
            <a:spLocks noGrp="1"/>
          </p:cNvSpPr>
          <p:nvPr/>
        </p:nvSpPr>
        <p:spPr>
          <a:xfrm>
            <a:off x="419100" y="4055916"/>
            <a:ext cx="4762500" cy="173831"/>
          </a:xfrm>
          <a:prstGeom prst="rect">
            <a:avLst/>
          </a:prstGeom>
          <a:noFill/>
          <a:ln w="0">
            <a:noFill/>
            <a:prstDash val="solid"/>
          </a:ln>
        </p:spPr>
        <p:txBody>
          <a:bodyPr lIns="0" tIns="0" rIns="0" bIns="0"/>
          <a:lstStyle>
            <a:defPPr algn="l">
              <a:defRPr sz="1223" b="1">
                <a:solidFill>
                  <a:srgbClr val="052A42"/>
                </a:solidFill>
                <a:latin typeface="Arial"/>
                <a:ea typeface="Arial"/>
                <a:cs typeface="Arial"/>
              </a:defRPr>
            </a:defPPr>
            <a:lvl1pPr algn="l">
              <a:defRPr sz="1223" b="1">
                <a:solidFill>
                  <a:srgbClr val="052A42"/>
                </a:solidFill>
                <a:latin typeface="Arial"/>
                <a:ea typeface="Arial"/>
                <a:cs typeface="Arial"/>
              </a:defRPr>
            </a:lvl1pPr>
            <a:lvl2pPr algn="l">
              <a:defRPr sz="1223" b="1">
                <a:solidFill>
                  <a:srgbClr val="052A42"/>
                </a:solidFill>
                <a:latin typeface="Arial"/>
                <a:ea typeface="Arial"/>
                <a:cs typeface="Arial"/>
              </a:defRPr>
            </a:lvl2pPr>
            <a:lvl3pPr algn="l">
              <a:defRPr sz="1223" b="1">
                <a:solidFill>
                  <a:srgbClr val="052A42"/>
                </a:solidFill>
                <a:latin typeface="Arial"/>
                <a:ea typeface="Arial"/>
                <a:cs typeface="Arial"/>
              </a:defRPr>
            </a:lvl3pPr>
            <a:lvl4pPr algn="l">
              <a:defRPr sz="1223" b="1">
                <a:solidFill>
                  <a:srgbClr val="052A42"/>
                </a:solidFill>
                <a:latin typeface="Arial"/>
                <a:ea typeface="Arial"/>
                <a:cs typeface="Arial"/>
              </a:defRPr>
            </a:lvl4pPr>
            <a:lvl5pPr algn="l">
              <a:defRPr sz="1223" b="1">
                <a:solidFill>
                  <a:srgbClr val="052A42"/>
                </a:solidFill>
                <a:latin typeface="Arial"/>
                <a:ea typeface="Arial"/>
                <a:cs typeface="Arial"/>
              </a:defRPr>
            </a:lvl5pPr>
            <a:lvl6pPr algn="l">
              <a:defRPr sz="1223" b="1">
                <a:solidFill>
                  <a:srgbClr val="052A42"/>
                </a:solidFill>
                <a:latin typeface="Arial"/>
                <a:ea typeface="Arial"/>
                <a:cs typeface="Arial"/>
              </a:defRPr>
            </a:lvl6pPr>
            <a:lvl7pPr algn="l">
              <a:defRPr sz="1223" b="1">
                <a:solidFill>
                  <a:srgbClr val="052A42"/>
                </a:solidFill>
                <a:latin typeface="Arial"/>
                <a:ea typeface="Arial"/>
                <a:cs typeface="Arial"/>
              </a:defRPr>
            </a:lvl7pPr>
            <a:lvl8pPr algn="l">
              <a:defRPr sz="1223" b="1">
                <a:solidFill>
                  <a:srgbClr val="052A42"/>
                </a:solidFill>
                <a:latin typeface="Arial"/>
                <a:ea typeface="Arial"/>
                <a:cs typeface="Arial"/>
              </a:defRPr>
            </a:lvl8pPr>
            <a:lvl9pPr algn="l">
              <a:defRPr sz="1223"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1">
                <a:solidFill>
                  <a:srgbClr val="052A42"/>
                </a:solidFill>
                <a:latin typeface="Arial"/>
                <a:ea typeface="Arial"/>
                <a:cs typeface="Arial"/>
              </a:defRPr>
            </a:pPr>
            <a:r>
              <a:rPr kumimoji="0" sz="1223" b="1" i="0" u="none" strike="noStrike" kern="1200" cap="none" spc="0" normalizeH="0" baseline="0" noProof="0">
                <a:ln>
                  <a:noFill/>
                </a:ln>
                <a:solidFill>
                  <a:srgbClr val="052A42"/>
                </a:solidFill>
                <a:effectLst/>
                <a:uLnTx/>
                <a:uFillTx/>
                <a:latin typeface="Arial"/>
                <a:ea typeface="Arial"/>
                <a:cs typeface="Arial"/>
              </a:rPr>
              <a:t>Diabetes mellitus</a:t>
            </a:r>
          </a:p>
        </p:txBody>
      </p:sp>
      <p:sp>
        <p:nvSpPr>
          <p:cNvPr id="365" name="Yes label">
            <a:extLst>
              <a:ext uri="{FF2B5EF4-FFF2-40B4-BE49-F238E27FC236}">
                <a16:creationId xmlns:a16="http://schemas.microsoft.com/office/drawing/2014/main" id="{AECC0505-4BCA-1A6E-8359-31288B927F4A}"/>
              </a:ext>
            </a:extLst>
          </p:cNvPr>
          <p:cNvSpPr>
            <a:spLocks noGrp="1"/>
          </p:cNvSpPr>
          <p:nvPr/>
        </p:nvSpPr>
        <p:spPr>
          <a:xfrm>
            <a:off x="581025" y="4210698"/>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Yes</a:t>
            </a:r>
          </a:p>
        </p:txBody>
      </p:sp>
      <p:sp>
        <p:nvSpPr>
          <p:cNvPr id="366" name="Yes CT">
            <a:extLst>
              <a:ext uri="{FF2B5EF4-FFF2-40B4-BE49-F238E27FC236}">
                <a16:creationId xmlns:a16="http://schemas.microsoft.com/office/drawing/2014/main" id="{94C3862B-D0AC-B3E3-3F61-17E8811E19CC}"/>
              </a:ext>
            </a:extLst>
          </p:cNvPr>
          <p:cNvSpPr>
            <a:spLocks noGrp="1"/>
          </p:cNvSpPr>
          <p:nvPr/>
        </p:nvSpPr>
        <p:spPr>
          <a:xfrm>
            <a:off x="3209925" y="4210698"/>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3/100</a:t>
            </a:r>
          </a:p>
        </p:txBody>
      </p:sp>
      <p:sp>
        <p:nvSpPr>
          <p:cNvPr id="367" name="Yes IVUS">
            <a:extLst>
              <a:ext uri="{FF2B5EF4-FFF2-40B4-BE49-F238E27FC236}">
                <a16:creationId xmlns:a16="http://schemas.microsoft.com/office/drawing/2014/main" id="{785C805B-EBE5-526F-1E16-3CEB014B398F}"/>
              </a:ext>
            </a:extLst>
          </p:cNvPr>
          <p:cNvSpPr>
            <a:spLocks noGrp="1"/>
          </p:cNvSpPr>
          <p:nvPr/>
        </p:nvSpPr>
        <p:spPr>
          <a:xfrm>
            <a:off x="4238625" y="4210698"/>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3/122</a:t>
            </a:r>
          </a:p>
        </p:txBody>
      </p:sp>
      <p:sp>
        <p:nvSpPr>
          <p:cNvPr id="368" name="Yes result">
            <a:extLst>
              <a:ext uri="{FF2B5EF4-FFF2-40B4-BE49-F238E27FC236}">
                <a16:creationId xmlns:a16="http://schemas.microsoft.com/office/drawing/2014/main" id="{E7EC4908-98F0-4A1C-C712-DF2B9FCC2AAB}"/>
              </a:ext>
            </a:extLst>
          </p:cNvPr>
          <p:cNvSpPr>
            <a:spLocks noGrp="1"/>
          </p:cNvSpPr>
          <p:nvPr/>
        </p:nvSpPr>
        <p:spPr>
          <a:xfrm>
            <a:off x="9458325" y="4210698"/>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0.54 (−3.79 to 4.87)</a:t>
            </a:r>
          </a:p>
        </p:txBody>
      </p:sp>
      <p:sp>
        <p:nvSpPr>
          <p:cNvPr id="369" name="Yes interval">
            <a:extLst>
              <a:ext uri="{FF2B5EF4-FFF2-40B4-BE49-F238E27FC236}">
                <a16:creationId xmlns:a16="http://schemas.microsoft.com/office/drawing/2014/main" id="{F8FEE168-2141-BD92-EA16-8C6F72B23ED4}"/>
              </a:ext>
            </a:extLst>
          </p:cNvPr>
          <p:cNvSpPr>
            <a:spLocks noGrp="1"/>
          </p:cNvSpPr>
          <p:nvPr/>
        </p:nvSpPr>
        <p:spPr>
          <a:xfrm>
            <a:off x="0" y="0"/>
            <a:ext cx="12192000" cy="6858000"/>
          </a:xfrm>
          <a:custGeom>
            <a:avLst/>
            <a:gdLst/>
            <a:ahLst/>
            <a:cxnLst/>
            <a:rect l="0" t="0" r="0" b="0"/>
            <a:pathLst>
              <a:path w="12192000" h="6858000">
                <a:moveTo>
                  <a:pt x="6851654" y="4310063"/>
                </a:moveTo>
                <a:lnTo>
                  <a:pt x="8161127" y="4310063"/>
                </a:lnTo>
              </a:path>
            </a:pathLst>
          </a:custGeom>
          <a:noFill/>
          <a:ln w="19050">
            <a:solidFill>
              <a:srgbClr val="005CC5"/>
            </a:solidFill>
            <a:prstDash val="solid"/>
          </a:ln>
        </p:spPr>
      </p:sp>
      <p:sp>
        <p:nvSpPr>
          <p:cNvPr id="370" name="Yes low cap">
            <a:extLst>
              <a:ext uri="{FF2B5EF4-FFF2-40B4-BE49-F238E27FC236}">
                <a16:creationId xmlns:a16="http://schemas.microsoft.com/office/drawing/2014/main" id="{254B80E8-161D-7F3B-7888-18F16DDE7DDA}"/>
              </a:ext>
            </a:extLst>
          </p:cNvPr>
          <p:cNvSpPr>
            <a:spLocks noGrp="1"/>
          </p:cNvSpPr>
          <p:nvPr/>
        </p:nvSpPr>
        <p:spPr>
          <a:xfrm>
            <a:off x="0" y="0"/>
            <a:ext cx="12192000" cy="6858000"/>
          </a:xfrm>
          <a:custGeom>
            <a:avLst/>
            <a:gdLst/>
            <a:ahLst/>
            <a:cxnLst/>
            <a:rect l="0" t="0" r="0" b="0"/>
            <a:pathLst>
              <a:path w="12192000" h="6858000">
                <a:moveTo>
                  <a:pt x="6851654" y="4281488"/>
                </a:moveTo>
                <a:lnTo>
                  <a:pt x="6851654" y="4338638"/>
                </a:lnTo>
              </a:path>
            </a:pathLst>
          </a:custGeom>
          <a:noFill/>
          <a:ln w="12383">
            <a:solidFill>
              <a:srgbClr val="005CC5"/>
            </a:solidFill>
            <a:prstDash val="solid"/>
          </a:ln>
        </p:spPr>
      </p:sp>
      <p:sp>
        <p:nvSpPr>
          <p:cNvPr id="371" name="Yes high cap">
            <a:extLst>
              <a:ext uri="{FF2B5EF4-FFF2-40B4-BE49-F238E27FC236}">
                <a16:creationId xmlns:a16="http://schemas.microsoft.com/office/drawing/2014/main" id="{A13DE36B-8D4C-0D71-D0D9-BFF807FA164B}"/>
              </a:ext>
            </a:extLst>
          </p:cNvPr>
          <p:cNvSpPr>
            <a:spLocks noGrp="1"/>
          </p:cNvSpPr>
          <p:nvPr/>
        </p:nvSpPr>
        <p:spPr>
          <a:xfrm>
            <a:off x="0" y="0"/>
            <a:ext cx="12192000" cy="6858000"/>
          </a:xfrm>
          <a:custGeom>
            <a:avLst/>
            <a:gdLst/>
            <a:ahLst/>
            <a:cxnLst/>
            <a:rect l="0" t="0" r="0" b="0"/>
            <a:pathLst>
              <a:path w="12192000" h="6858000">
                <a:moveTo>
                  <a:pt x="8161127" y="4281488"/>
                </a:moveTo>
                <a:lnTo>
                  <a:pt x="8161127" y="4338638"/>
                </a:lnTo>
              </a:path>
            </a:pathLst>
          </a:custGeom>
          <a:noFill/>
          <a:ln w="12383">
            <a:solidFill>
              <a:srgbClr val="005CC5"/>
            </a:solidFill>
            <a:prstDash val="solid"/>
          </a:ln>
        </p:spPr>
      </p:sp>
      <p:sp>
        <p:nvSpPr>
          <p:cNvPr id="372" name="Yes point estimate">
            <a:extLst>
              <a:ext uri="{FF2B5EF4-FFF2-40B4-BE49-F238E27FC236}">
                <a16:creationId xmlns:a16="http://schemas.microsoft.com/office/drawing/2014/main" id="{98AFB8C8-81F3-810F-87AB-65B353061071}"/>
              </a:ext>
            </a:extLst>
          </p:cNvPr>
          <p:cNvSpPr>
            <a:spLocks noGrp="1"/>
          </p:cNvSpPr>
          <p:nvPr/>
        </p:nvSpPr>
        <p:spPr>
          <a:xfrm>
            <a:off x="7468291" y="4271963"/>
            <a:ext cx="76200" cy="76200"/>
          </a:xfrm>
          <a:prstGeom prst="ellipse">
            <a:avLst/>
          </a:prstGeom>
          <a:solidFill>
            <a:srgbClr val="005CC5"/>
          </a:solidFill>
          <a:ln w="9525">
            <a:solidFill>
              <a:srgbClr val="FFFFFF"/>
            </a:solidFill>
            <a:prstDash val="solid"/>
          </a:ln>
        </p:spPr>
      </p:sp>
      <p:sp>
        <p:nvSpPr>
          <p:cNvPr id="373" name="No label">
            <a:extLst>
              <a:ext uri="{FF2B5EF4-FFF2-40B4-BE49-F238E27FC236}">
                <a16:creationId xmlns:a16="http://schemas.microsoft.com/office/drawing/2014/main" id="{EBD93B42-9033-92FE-7AFF-789E27D6768E}"/>
              </a:ext>
            </a:extLst>
          </p:cNvPr>
          <p:cNvSpPr>
            <a:spLocks noGrp="1"/>
          </p:cNvSpPr>
          <p:nvPr/>
        </p:nvSpPr>
        <p:spPr>
          <a:xfrm>
            <a:off x="581025" y="4365479"/>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No</a:t>
            </a:r>
          </a:p>
        </p:txBody>
      </p:sp>
      <p:sp>
        <p:nvSpPr>
          <p:cNvPr id="374" name="No CT">
            <a:extLst>
              <a:ext uri="{FF2B5EF4-FFF2-40B4-BE49-F238E27FC236}">
                <a16:creationId xmlns:a16="http://schemas.microsoft.com/office/drawing/2014/main" id="{82C97EAC-6C17-5EE3-8FD8-90E1CFC8A844}"/>
              </a:ext>
            </a:extLst>
          </p:cNvPr>
          <p:cNvSpPr>
            <a:spLocks noGrp="1"/>
          </p:cNvSpPr>
          <p:nvPr/>
        </p:nvSpPr>
        <p:spPr>
          <a:xfrm>
            <a:off x="3209925" y="4365479"/>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20/444</a:t>
            </a:r>
          </a:p>
        </p:txBody>
      </p:sp>
      <p:sp>
        <p:nvSpPr>
          <p:cNvPr id="375" name="No IVUS">
            <a:extLst>
              <a:ext uri="{FF2B5EF4-FFF2-40B4-BE49-F238E27FC236}">
                <a16:creationId xmlns:a16="http://schemas.microsoft.com/office/drawing/2014/main" id="{EBFFBF3F-53C8-7EED-22D1-B95280575DC0}"/>
              </a:ext>
            </a:extLst>
          </p:cNvPr>
          <p:cNvSpPr>
            <a:spLocks noGrp="1"/>
          </p:cNvSpPr>
          <p:nvPr/>
        </p:nvSpPr>
        <p:spPr>
          <a:xfrm>
            <a:off x="4238625" y="4365479"/>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22/414</a:t>
            </a:r>
          </a:p>
        </p:txBody>
      </p:sp>
      <p:sp>
        <p:nvSpPr>
          <p:cNvPr id="376" name="No result">
            <a:extLst>
              <a:ext uri="{FF2B5EF4-FFF2-40B4-BE49-F238E27FC236}">
                <a16:creationId xmlns:a16="http://schemas.microsoft.com/office/drawing/2014/main" id="{9F93302C-6ABD-11CA-03AA-068E7E90A69A}"/>
              </a:ext>
            </a:extLst>
          </p:cNvPr>
          <p:cNvSpPr>
            <a:spLocks noGrp="1"/>
          </p:cNvSpPr>
          <p:nvPr/>
        </p:nvSpPr>
        <p:spPr>
          <a:xfrm>
            <a:off x="9458325" y="4365479"/>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−0.81 (−3.71 to 2.09)</a:t>
            </a:r>
          </a:p>
        </p:txBody>
      </p:sp>
      <p:sp>
        <p:nvSpPr>
          <p:cNvPr id="377" name="No interval">
            <a:extLst>
              <a:ext uri="{FF2B5EF4-FFF2-40B4-BE49-F238E27FC236}">
                <a16:creationId xmlns:a16="http://schemas.microsoft.com/office/drawing/2014/main" id="{1A35659C-6DCF-8FB6-5562-44E17B5D6565}"/>
              </a:ext>
            </a:extLst>
          </p:cNvPr>
          <p:cNvSpPr>
            <a:spLocks noGrp="1"/>
          </p:cNvSpPr>
          <p:nvPr/>
        </p:nvSpPr>
        <p:spPr>
          <a:xfrm>
            <a:off x="0" y="0"/>
            <a:ext cx="12192000" cy="6858000"/>
          </a:xfrm>
          <a:custGeom>
            <a:avLst/>
            <a:gdLst/>
            <a:ahLst/>
            <a:cxnLst/>
            <a:rect l="0" t="0" r="0" b="0"/>
            <a:pathLst>
              <a:path w="12192000" h="6858000">
                <a:moveTo>
                  <a:pt x="6863751" y="4464844"/>
                </a:moveTo>
                <a:lnTo>
                  <a:pt x="7740765" y="4464844"/>
                </a:lnTo>
              </a:path>
            </a:pathLst>
          </a:custGeom>
          <a:noFill/>
          <a:ln w="19050">
            <a:solidFill>
              <a:srgbClr val="005CC5"/>
            </a:solidFill>
            <a:prstDash val="solid"/>
          </a:ln>
        </p:spPr>
      </p:sp>
      <p:sp>
        <p:nvSpPr>
          <p:cNvPr id="378" name="No low cap">
            <a:extLst>
              <a:ext uri="{FF2B5EF4-FFF2-40B4-BE49-F238E27FC236}">
                <a16:creationId xmlns:a16="http://schemas.microsoft.com/office/drawing/2014/main" id="{3ADEBC4C-353A-0BA4-4065-8739628E3BE5}"/>
              </a:ext>
            </a:extLst>
          </p:cNvPr>
          <p:cNvSpPr>
            <a:spLocks noGrp="1"/>
          </p:cNvSpPr>
          <p:nvPr/>
        </p:nvSpPr>
        <p:spPr>
          <a:xfrm>
            <a:off x="0" y="0"/>
            <a:ext cx="12192000" cy="6858000"/>
          </a:xfrm>
          <a:custGeom>
            <a:avLst/>
            <a:gdLst/>
            <a:ahLst/>
            <a:cxnLst/>
            <a:rect l="0" t="0" r="0" b="0"/>
            <a:pathLst>
              <a:path w="12192000" h="6858000">
                <a:moveTo>
                  <a:pt x="6863751" y="4436269"/>
                </a:moveTo>
                <a:lnTo>
                  <a:pt x="6863751" y="4493419"/>
                </a:lnTo>
              </a:path>
            </a:pathLst>
          </a:custGeom>
          <a:noFill/>
          <a:ln w="12383">
            <a:solidFill>
              <a:srgbClr val="005CC5"/>
            </a:solidFill>
            <a:prstDash val="solid"/>
          </a:ln>
        </p:spPr>
      </p:sp>
      <p:sp>
        <p:nvSpPr>
          <p:cNvPr id="379" name="No high cap">
            <a:extLst>
              <a:ext uri="{FF2B5EF4-FFF2-40B4-BE49-F238E27FC236}">
                <a16:creationId xmlns:a16="http://schemas.microsoft.com/office/drawing/2014/main" id="{0683A75E-1641-A780-12B5-984D3E6E66EE}"/>
              </a:ext>
            </a:extLst>
          </p:cNvPr>
          <p:cNvSpPr>
            <a:spLocks noGrp="1"/>
          </p:cNvSpPr>
          <p:nvPr/>
        </p:nvSpPr>
        <p:spPr>
          <a:xfrm>
            <a:off x="0" y="0"/>
            <a:ext cx="12192000" cy="6858000"/>
          </a:xfrm>
          <a:custGeom>
            <a:avLst/>
            <a:gdLst/>
            <a:ahLst/>
            <a:cxnLst/>
            <a:rect l="0" t="0" r="0" b="0"/>
            <a:pathLst>
              <a:path w="12192000" h="6858000">
                <a:moveTo>
                  <a:pt x="7740765" y="4436269"/>
                </a:moveTo>
                <a:lnTo>
                  <a:pt x="7740765" y="4493419"/>
                </a:lnTo>
              </a:path>
            </a:pathLst>
          </a:custGeom>
          <a:noFill/>
          <a:ln w="12383">
            <a:solidFill>
              <a:srgbClr val="005CC5"/>
            </a:solidFill>
            <a:prstDash val="solid"/>
          </a:ln>
        </p:spPr>
      </p:sp>
      <p:sp>
        <p:nvSpPr>
          <p:cNvPr id="380" name="No point estimate">
            <a:extLst>
              <a:ext uri="{FF2B5EF4-FFF2-40B4-BE49-F238E27FC236}">
                <a16:creationId xmlns:a16="http://schemas.microsoft.com/office/drawing/2014/main" id="{2CD336C0-F21B-388B-CE2F-0B968502D320}"/>
              </a:ext>
            </a:extLst>
          </p:cNvPr>
          <p:cNvSpPr>
            <a:spLocks noGrp="1"/>
          </p:cNvSpPr>
          <p:nvPr/>
        </p:nvSpPr>
        <p:spPr>
          <a:xfrm>
            <a:off x="7264158" y="4426744"/>
            <a:ext cx="76200" cy="76200"/>
          </a:xfrm>
          <a:prstGeom prst="ellipse">
            <a:avLst/>
          </a:prstGeom>
          <a:solidFill>
            <a:srgbClr val="005CC5"/>
          </a:solidFill>
          <a:ln w="9525">
            <a:solidFill>
              <a:srgbClr val="FFFFFF"/>
            </a:solidFill>
            <a:prstDash val="solid"/>
          </a:ln>
        </p:spPr>
      </p:sp>
      <p:sp>
        <p:nvSpPr>
          <p:cNvPr id="381" name="Extent of coronary disease band">
            <a:extLst>
              <a:ext uri="{FF2B5EF4-FFF2-40B4-BE49-F238E27FC236}">
                <a16:creationId xmlns:a16="http://schemas.microsoft.com/office/drawing/2014/main" id="{836F6340-8D1C-E4EF-B236-E7B96F82D09B}"/>
              </a:ext>
            </a:extLst>
          </p:cNvPr>
          <p:cNvSpPr>
            <a:spLocks noGrp="1"/>
          </p:cNvSpPr>
          <p:nvPr/>
        </p:nvSpPr>
        <p:spPr>
          <a:xfrm>
            <a:off x="400050" y="4543782"/>
            <a:ext cx="11401425" cy="150138"/>
          </a:xfrm>
          <a:prstGeom prst="rect">
            <a:avLst/>
          </a:prstGeom>
          <a:solidFill>
            <a:srgbClr val="F0F4F7"/>
          </a:solidFill>
          <a:ln w="0">
            <a:noFill/>
            <a:prstDash val="solid"/>
          </a:ln>
        </p:spPr>
      </p:sp>
      <p:sp>
        <p:nvSpPr>
          <p:cNvPr id="382" name="Extent of coronary disease">
            <a:extLst>
              <a:ext uri="{FF2B5EF4-FFF2-40B4-BE49-F238E27FC236}">
                <a16:creationId xmlns:a16="http://schemas.microsoft.com/office/drawing/2014/main" id="{F7243828-CCD9-CFCF-22CD-F57602F80118}"/>
              </a:ext>
            </a:extLst>
          </p:cNvPr>
          <p:cNvSpPr>
            <a:spLocks noGrp="1"/>
          </p:cNvSpPr>
          <p:nvPr/>
        </p:nvSpPr>
        <p:spPr>
          <a:xfrm>
            <a:off x="419100" y="4520260"/>
            <a:ext cx="4762500" cy="173831"/>
          </a:xfrm>
          <a:prstGeom prst="rect">
            <a:avLst/>
          </a:prstGeom>
          <a:noFill/>
          <a:ln w="0">
            <a:noFill/>
            <a:prstDash val="solid"/>
          </a:ln>
        </p:spPr>
        <p:txBody>
          <a:bodyPr lIns="0" tIns="0" rIns="0" bIns="0"/>
          <a:lstStyle>
            <a:defPPr algn="l">
              <a:defRPr sz="1223" b="1">
                <a:solidFill>
                  <a:srgbClr val="052A42"/>
                </a:solidFill>
                <a:latin typeface="Arial"/>
                <a:ea typeface="Arial"/>
                <a:cs typeface="Arial"/>
              </a:defRPr>
            </a:defPPr>
            <a:lvl1pPr algn="l">
              <a:defRPr sz="1223" b="1">
                <a:solidFill>
                  <a:srgbClr val="052A42"/>
                </a:solidFill>
                <a:latin typeface="Arial"/>
                <a:ea typeface="Arial"/>
                <a:cs typeface="Arial"/>
              </a:defRPr>
            </a:lvl1pPr>
            <a:lvl2pPr algn="l">
              <a:defRPr sz="1223" b="1">
                <a:solidFill>
                  <a:srgbClr val="052A42"/>
                </a:solidFill>
                <a:latin typeface="Arial"/>
                <a:ea typeface="Arial"/>
                <a:cs typeface="Arial"/>
              </a:defRPr>
            </a:lvl2pPr>
            <a:lvl3pPr algn="l">
              <a:defRPr sz="1223" b="1">
                <a:solidFill>
                  <a:srgbClr val="052A42"/>
                </a:solidFill>
                <a:latin typeface="Arial"/>
                <a:ea typeface="Arial"/>
                <a:cs typeface="Arial"/>
              </a:defRPr>
            </a:lvl3pPr>
            <a:lvl4pPr algn="l">
              <a:defRPr sz="1223" b="1">
                <a:solidFill>
                  <a:srgbClr val="052A42"/>
                </a:solidFill>
                <a:latin typeface="Arial"/>
                <a:ea typeface="Arial"/>
                <a:cs typeface="Arial"/>
              </a:defRPr>
            </a:lvl4pPr>
            <a:lvl5pPr algn="l">
              <a:defRPr sz="1223" b="1">
                <a:solidFill>
                  <a:srgbClr val="052A42"/>
                </a:solidFill>
                <a:latin typeface="Arial"/>
                <a:ea typeface="Arial"/>
                <a:cs typeface="Arial"/>
              </a:defRPr>
            </a:lvl5pPr>
            <a:lvl6pPr algn="l">
              <a:defRPr sz="1223" b="1">
                <a:solidFill>
                  <a:srgbClr val="052A42"/>
                </a:solidFill>
                <a:latin typeface="Arial"/>
                <a:ea typeface="Arial"/>
                <a:cs typeface="Arial"/>
              </a:defRPr>
            </a:lvl6pPr>
            <a:lvl7pPr algn="l">
              <a:defRPr sz="1223" b="1">
                <a:solidFill>
                  <a:srgbClr val="052A42"/>
                </a:solidFill>
                <a:latin typeface="Arial"/>
                <a:ea typeface="Arial"/>
                <a:cs typeface="Arial"/>
              </a:defRPr>
            </a:lvl7pPr>
            <a:lvl8pPr algn="l">
              <a:defRPr sz="1223" b="1">
                <a:solidFill>
                  <a:srgbClr val="052A42"/>
                </a:solidFill>
                <a:latin typeface="Arial"/>
                <a:ea typeface="Arial"/>
                <a:cs typeface="Arial"/>
              </a:defRPr>
            </a:lvl8pPr>
            <a:lvl9pPr algn="l">
              <a:defRPr sz="1223"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1">
                <a:solidFill>
                  <a:srgbClr val="052A42"/>
                </a:solidFill>
                <a:latin typeface="Arial"/>
                <a:ea typeface="Arial"/>
                <a:cs typeface="Arial"/>
              </a:defRPr>
            </a:pPr>
            <a:r>
              <a:rPr kumimoji="0" sz="1223" b="1" i="0" u="none" strike="noStrike" kern="1200" cap="none" spc="0" normalizeH="0" baseline="0" noProof="0">
                <a:ln>
                  <a:noFill/>
                </a:ln>
                <a:solidFill>
                  <a:srgbClr val="052A42"/>
                </a:solidFill>
                <a:effectLst/>
                <a:uLnTx/>
                <a:uFillTx/>
                <a:latin typeface="Arial"/>
                <a:ea typeface="Arial"/>
                <a:cs typeface="Arial"/>
              </a:rPr>
              <a:t>Extent of coronary disease</a:t>
            </a:r>
          </a:p>
        </p:txBody>
      </p:sp>
      <p:sp>
        <p:nvSpPr>
          <p:cNvPr id="383" name="Single-vessel disease label">
            <a:extLst>
              <a:ext uri="{FF2B5EF4-FFF2-40B4-BE49-F238E27FC236}">
                <a16:creationId xmlns:a16="http://schemas.microsoft.com/office/drawing/2014/main" id="{91596B55-EFEE-A4A8-488B-F52057655EDD}"/>
              </a:ext>
            </a:extLst>
          </p:cNvPr>
          <p:cNvSpPr>
            <a:spLocks noGrp="1"/>
          </p:cNvSpPr>
          <p:nvPr/>
        </p:nvSpPr>
        <p:spPr>
          <a:xfrm>
            <a:off x="581025" y="4675041"/>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Single-vessel disease</a:t>
            </a:r>
          </a:p>
        </p:txBody>
      </p:sp>
      <p:sp>
        <p:nvSpPr>
          <p:cNvPr id="384" name="Single-vessel disease CT">
            <a:extLst>
              <a:ext uri="{FF2B5EF4-FFF2-40B4-BE49-F238E27FC236}">
                <a16:creationId xmlns:a16="http://schemas.microsoft.com/office/drawing/2014/main" id="{68F5B263-A2C8-1F19-B9AB-7816BE6947C7}"/>
              </a:ext>
            </a:extLst>
          </p:cNvPr>
          <p:cNvSpPr>
            <a:spLocks noGrp="1"/>
          </p:cNvSpPr>
          <p:nvPr/>
        </p:nvSpPr>
        <p:spPr>
          <a:xfrm>
            <a:off x="3209925" y="4675041"/>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12/354</a:t>
            </a:r>
          </a:p>
        </p:txBody>
      </p:sp>
      <p:sp>
        <p:nvSpPr>
          <p:cNvPr id="385" name="Single-vessel disease IVUS">
            <a:extLst>
              <a:ext uri="{FF2B5EF4-FFF2-40B4-BE49-F238E27FC236}">
                <a16:creationId xmlns:a16="http://schemas.microsoft.com/office/drawing/2014/main" id="{ADAB4EA5-6B90-7FCF-3989-17315A28E0A3}"/>
              </a:ext>
            </a:extLst>
          </p:cNvPr>
          <p:cNvSpPr>
            <a:spLocks noGrp="1"/>
          </p:cNvSpPr>
          <p:nvPr/>
        </p:nvSpPr>
        <p:spPr>
          <a:xfrm>
            <a:off x="4238625" y="4675041"/>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16/362</a:t>
            </a:r>
          </a:p>
        </p:txBody>
      </p:sp>
      <p:sp>
        <p:nvSpPr>
          <p:cNvPr id="386" name="Single-vessel disease result">
            <a:extLst>
              <a:ext uri="{FF2B5EF4-FFF2-40B4-BE49-F238E27FC236}">
                <a16:creationId xmlns:a16="http://schemas.microsoft.com/office/drawing/2014/main" id="{930045A9-BA90-30A8-38AA-5E3C31060A96}"/>
              </a:ext>
            </a:extLst>
          </p:cNvPr>
          <p:cNvSpPr>
            <a:spLocks noGrp="1"/>
          </p:cNvSpPr>
          <p:nvPr/>
        </p:nvSpPr>
        <p:spPr>
          <a:xfrm>
            <a:off x="9458325" y="4675041"/>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−1.03 (−3.86 to 1.80)</a:t>
            </a:r>
          </a:p>
        </p:txBody>
      </p:sp>
      <p:sp>
        <p:nvSpPr>
          <p:cNvPr id="387" name="Single-vessel disease interval">
            <a:extLst>
              <a:ext uri="{FF2B5EF4-FFF2-40B4-BE49-F238E27FC236}">
                <a16:creationId xmlns:a16="http://schemas.microsoft.com/office/drawing/2014/main" id="{D7295CE9-42BE-0FDC-AAEA-B86466CC8D64}"/>
              </a:ext>
            </a:extLst>
          </p:cNvPr>
          <p:cNvSpPr>
            <a:spLocks noGrp="1"/>
          </p:cNvSpPr>
          <p:nvPr/>
        </p:nvSpPr>
        <p:spPr>
          <a:xfrm>
            <a:off x="0" y="0"/>
            <a:ext cx="12192000" cy="6858000"/>
          </a:xfrm>
          <a:custGeom>
            <a:avLst/>
            <a:gdLst/>
            <a:ahLst/>
            <a:cxnLst/>
            <a:rect l="0" t="0" r="0" b="0"/>
            <a:pathLst>
              <a:path w="12192000" h="6858000">
                <a:moveTo>
                  <a:pt x="6841069" y="4774406"/>
                </a:moveTo>
                <a:lnTo>
                  <a:pt x="7696914" y="4774406"/>
                </a:lnTo>
              </a:path>
            </a:pathLst>
          </a:custGeom>
          <a:noFill/>
          <a:ln w="19050">
            <a:solidFill>
              <a:srgbClr val="005CC5"/>
            </a:solidFill>
            <a:prstDash val="solid"/>
          </a:ln>
        </p:spPr>
      </p:sp>
      <p:sp>
        <p:nvSpPr>
          <p:cNvPr id="388" name="Single-vessel disease low cap">
            <a:extLst>
              <a:ext uri="{FF2B5EF4-FFF2-40B4-BE49-F238E27FC236}">
                <a16:creationId xmlns:a16="http://schemas.microsoft.com/office/drawing/2014/main" id="{C1938DDB-AF1C-6069-5C6E-9FE985B7732B}"/>
              </a:ext>
            </a:extLst>
          </p:cNvPr>
          <p:cNvSpPr>
            <a:spLocks noGrp="1"/>
          </p:cNvSpPr>
          <p:nvPr/>
        </p:nvSpPr>
        <p:spPr>
          <a:xfrm>
            <a:off x="0" y="0"/>
            <a:ext cx="12192000" cy="6858000"/>
          </a:xfrm>
          <a:custGeom>
            <a:avLst/>
            <a:gdLst/>
            <a:ahLst/>
            <a:cxnLst/>
            <a:rect l="0" t="0" r="0" b="0"/>
            <a:pathLst>
              <a:path w="12192000" h="6858000">
                <a:moveTo>
                  <a:pt x="6841069" y="4745831"/>
                </a:moveTo>
                <a:lnTo>
                  <a:pt x="6841069" y="4802981"/>
                </a:lnTo>
              </a:path>
            </a:pathLst>
          </a:custGeom>
          <a:noFill/>
          <a:ln w="12383">
            <a:solidFill>
              <a:srgbClr val="005CC5"/>
            </a:solidFill>
            <a:prstDash val="solid"/>
          </a:ln>
        </p:spPr>
      </p:sp>
      <p:sp>
        <p:nvSpPr>
          <p:cNvPr id="389" name="Single-vessel disease high cap">
            <a:extLst>
              <a:ext uri="{FF2B5EF4-FFF2-40B4-BE49-F238E27FC236}">
                <a16:creationId xmlns:a16="http://schemas.microsoft.com/office/drawing/2014/main" id="{458B06A6-7EDE-D3AC-ADFA-B610753A7C8B}"/>
              </a:ext>
            </a:extLst>
          </p:cNvPr>
          <p:cNvSpPr>
            <a:spLocks noGrp="1"/>
          </p:cNvSpPr>
          <p:nvPr/>
        </p:nvSpPr>
        <p:spPr>
          <a:xfrm>
            <a:off x="0" y="0"/>
            <a:ext cx="12192000" cy="6858000"/>
          </a:xfrm>
          <a:custGeom>
            <a:avLst/>
            <a:gdLst/>
            <a:ahLst/>
            <a:cxnLst/>
            <a:rect l="0" t="0" r="0" b="0"/>
            <a:pathLst>
              <a:path w="12192000" h="6858000">
                <a:moveTo>
                  <a:pt x="7696914" y="4745831"/>
                </a:moveTo>
                <a:lnTo>
                  <a:pt x="7696914" y="4802981"/>
                </a:lnTo>
              </a:path>
            </a:pathLst>
          </a:custGeom>
          <a:noFill/>
          <a:ln w="12383">
            <a:solidFill>
              <a:srgbClr val="005CC5"/>
            </a:solidFill>
            <a:prstDash val="solid"/>
          </a:ln>
        </p:spPr>
      </p:sp>
      <p:sp>
        <p:nvSpPr>
          <p:cNvPr id="390" name="Single-vessel disease point estimate">
            <a:extLst>
              <a:ext uri="{FF2B5EF4-FFF2-40B4-BE49-F238E27FC236}">
                <a16:creationId xmlns:a16="http://schemas.microsoft.com/office/drawing/2014/main" id="{752030C1-0D18-C801-F7B6-A37F9FC2915D}"/>
              </a:ext>
            </a:extLst>
          </p:cNvPr>
          <p:cNvSpPr>
            <a:spLocks noGrp="1"/>
          </p:cNvSpPr>
          <p:nvPr/>
        </p:nvSpPr>
        <p:spPr>
          <a:xfrm>
            <a:off x="7230892" y="4736306"/>
            <a:ext cx="76200" cy="76200"/>
          </a:xfrm>
          <a:prstGeom prst="ellipse">
            <a:avLst/>
          </a:prstGeom>
          <a:solidFill>
            <a:srgbClr val="005CC5"/>
          </a:solidFill>
          <a:ln w="9525">
            <a:solidFill>
              <a:srgbClr val="FFFFFF"/>
            </a:solidFill>
            <a:prstDash val="solid"/>
          </a:ln>
        </p:spPr>
      </p:sp>
      <p:sp>
        <p:nvSpPr>
          <p:cNvPr id="391" name="Multivessel disease label">
            <a:extLst>
              <a:ext uri="{FF2B5EF4-FFF2-40B4-BE49-F238E27FC236}">
                <a16:creationId xmlns:a16="http://schemas.microsoft.com/office/drawing/2014/main" id="{DCFAEB01-9168-40E2-5481-DECF8D94B355}"/>
              </a:ext>
            </a:extLst>
          </p:cNvPr>
          <p:cNvSpPr>
            <a:spLocks noGrp="1"/>
          </p:cNvSpPr>
          <p:nvPr/>
        </p:nvSpPr>
        <p:spPr>
          <a:xfrm>
            <a:off x="581025" y="4829823"/>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Multivessel disease</a:t>
            </a:r>
          </a:p>
        </p:txBody>
      </p:sp>
      <p:sp>
        <p:nvSpPr>
          <p:cNvPr id="392" name="Multivessel disease CT">
            <a:extLst>
              <a:ext uri="{FF2B5EF4-FFF2-40B4-BE49-F238E27FC236}">
                <a16:creationId xmlns:a16="http://schemas.microsoft.com/office/drawing/2014/main" id="{0882ABCA-DF5B-FD68-5E93-9E43348681E3}"/>
              </a:ext>
            </a:extLst>
          </p:cNvPr>
          <p:cNvSpPr>
            <a:spLocks noGrp="1"/>
          </p:cNvSpPr>
          <p:nvPr/>
        </p:nvSpPr>
        <p:spPr>
          <a:xfrm>
            <a:off x="3209925" y="4829823"/>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11/181</a:t>
            </a:r>
          </a:p>
        </p:txBody>
      </p:sp>
      <p:sp>
        <p:nvSpPr>
          <p:cNvPr id="393" name="Multivessel disease IVUS">
            <a:extLst>
              <a:ext uri="{FF2B5EF4-FFF2-40B4-BE49-F238E27FC236}">
                <a16:creationId xmlns:a16="http://schemas.microsoft.com/office/drawing/2014/main" id="{D76BD2AC-81E8-5AD6-D0D8-D060198638B1}"/>
              </a:ext>
            </a:extLst>
          </p:cNvPr>
          <p:cNvSpPr>
            <a:spLocks noGrp="1"/>
          </p:cNvSpPr>
          <p:nvPr/>
        </p:nvSpPr>
        <p:spPr>
          <a:xfrm>
            <a:off x="4238625" y="4829823"/>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9/163</a:t>
            </a:r>
          </a:p>
        </p:txBody>
      </p:sp>
      <p:sp>
        <p:nvSpPr>
          <p:cNvPr id="394" name="Multivessel disease result">
            <a:extLst>
              <a:ext uri="{FF2B5EF4-FFF2-40B4-BE49-F238E27FC236}">
                <a16:creationId xmlns:a16="http://schemas.microsoft.com/office/drawing/2014/main" id="{757A11D6-6A89-7A08-A5E6-E69D4310D714}"/>
              </a:ext>
            </a:extLst>
          </p:cNvPr>
          <p:cNvSpPr>
            <a:spLocks noGrp="1"/>
          </p:cNvSpPr>
          <p:nvPr/>
        </p:nvSpPr>
        <p:spPr>
          <a:xfrm>
            <a:off x="9458325" y="4829823"/>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0.56 (−4.38 to 5.50)</a:t>
            </a:r>
          </a:p>
        </p:txBody>
      </p:sp>
      <p:sp>
        <p:nvSpPr>
          <p:cNvPr id="395" name="Multivessel disease interval">
            <a:extLst>
              <a:ext uri="{FF2B5EF4-FFF2-40B4-BE49-F238E27FC236}">
                <a16:creationId xmlns:a16="http://schemas.microsoft.com/office/drawing/2014/main" id="{D5E25B07-0CC8-9178-3BF7-9438861EB639}"/>
              </a:ext>
            </a:extLst>
          </p:cNvPr>
          <p:cNvSpPr>
            <a:spLocks noGrp="1"/>
          </p:cNvSpPr>
          <p:nvPr/>
        </p:nvSpPr>
        <p:spPr>
          <a:xfrm>
            <a:off x="0" y="0"/>
            <a:ext cx="12192000" cy="6858000"/>
          </a:xfrm>
          <a:custGeom>
            <a:avLst/>
            <a:gdLst/>
            <a:ahLst/>
            <a:cxnLst/>
            <a:rect l="0" t="0" r="0" b="0"/>
            <a:pathLst>
              <a:path w="12192000" h="6858000">
                <a:moveTo>
                  <a:pt x="6762440" y="4929188"/>
                </a:moveTo>
                <a:lnTo>
                  <a:pt x="8256389" y="4929188"/>
                </a:lnTo>
              </a:path>
            </a:pathLst>
          </a:custGeom>
          <a:noFill/>
          <a:ln w="19050">
            <a:solidFill>
              <a:srgbClr val="005CC5"/>
            </a:solidFill>
            <a:prstDash val="solid"/>
          </a:ln>
        </p:spPr>
      </p:sp>
      <p:sp>
        <p:nvSpPr>
          <p:cNvPr id="396" name="Multivessel disease low cap">
            <a:extLst>
              <a:ext uri="{FF2B5EF4-FFF2-40B4-BE49-F238E27FC236}">
                <a16:creationId xmlns:a16="http://schemas.microsoft.com/office/drawing/2014/main" id="{A6D05EF2-0328-3F80-2004-128564683148}"/>
              </a:ext>
            </a:extLst>
          </p:cNvPr>
          <p:cNvSpPr>
            <a:spLocks noGrp="1"/>
          </p:cNvSpPr>
          <p:nvPr/>
        </p:nvSpPr>
        <p:spPr>
          <a:xfrm>
            <a:off x="0" y="0"/>
            <a:ext cx="12192000" cy="6858000"/>
          </a:xfrm>
          <a:custGeom>
            <a:avLst/>
            <a:gdLst/>
            <a:ahLst/>
            <a:cxnLst/>
            <a:rect l="0" t="0" r="0" b="0"/>
            <a:pathLst>
              <a:path w="12192000" h="6858000">
                <a:moveTo>
                  <a:pt x="6762440" y="4900613"/>
                </a:moveTo>
                <a:lnTo>
                  <a:pt x="6762440" y="4957763"/>
                </a:lnTo>
              </a:path>
            </a:pathLst>
          </a:custGeom>
          <a:noFill/>
          <a:ln w="12383">
            <a:solidFill>
              <a:srgbClr val="005CC5"/>
            </a:solidFill>
            <a:prstDash val="solid"/>
          </a:ln>
        </p:spPr>
      </p:sp>
      <p:sp>
        <p:nvSpPr>
          <p:cNvPr id="397" name="Multivessel disease high cap">
            <a:extLst>
              <a:ext uri="{FF2B5EF4-FFF2-40B4-BE49-F238E27FC236}">
                <a16:creationId xmlns:a16="http://schemas.microsoft.com/office/drawing/2014/main" id="{C64D5CA6-ACDB-F145-04D3-9A44C7821347}"/>
              </a:ext>
            </a:extLst>
          </p:cNvPr>
          <p:cNvSpPr>
            <a:spLocks noGrp="1"/>
          </p:cNvSpPr>
          <p:nvPr/>
        </p:nvSpPr>
        <p:spPr>
          <a:xfrm>
            <a:off x="0" y="0"/>
            <a:ext cx="12192000" cy="6858000"/>
          </a:xfrm>
          <a:custGeom>
            <a:avLst/>
            <a:gdLst/>
            <a:ahLst/>
            <a:cxnLst/>
            <a:rect l="0" t="0" r="0" b="0"/>
            <a:pathLst>
              <a:path w="12192000" h="6858000">
                <a:moveTo>
                  <a:pt x="8256389" y="4900613"/>
                </a:moveTo>
                <a:lnTo>
                  <a:pt x="8256389" y="4957763"/>
                </a:lnTo>
              </a:path>
            </a:pathLst>
          </a:custGeom>
          <a:noFill/>
          <a:ln w="12383">
            <a:solidFill>
              <a:srgbClr val="005CC5"/>
            </a:solidFill>
            <a:prstDash val="solid"/>
          </a:ln>
        </p:spPr>
      </p:sp>
      <p:sp>
        <p:nvSpPr>
          <p:cNvPr id="398" name="Multivessel disease point estimate">
            <a:extLst>
              <a:ext uri="{FF2B5EF4-FFF2-40B4-BE49-F238E27FC236}">
                <a16:creationId xmlns:a16="http://schemas.microsoft.com/office/drawing/2014/main" id="{2B413A64-070A-AEEE-B950-10CC9420F82B}"/>
              </a:ext>
            </a:extLst>
          </p:cNvPr>
          <p:cNvSpPr>
            <a:spLocks noGrp="1"/>
          </p:cNvSpPr>
          <p:nvPr/>
        </p:nvSpPr>
        <p:spPr>
          <a:xfrm>
            <a:off x="7471315" y="4891088"/>
            <a:ext cx="76200" cy="76200"/>
          </a:xfrm>
          <a:prstGeom prst="ellipse">
            <a:avLst/>
          </a:prstGeom>
          <a:solidFill>
            <a:srgbClr val="005CC5"/>
          </a:solidFill>
          <a:ln w="9525">
            <a:solidFill>
              <a:srgbClr val="FFFFFF"/>
            </a:solidFill>
            <a:prstDash val="solid"/>
          </a:ln>
        </p:spPr>
      </p:sp>
      <p:sp>
        <p:nvSpPr>
          <p:cNvPr id="399" name="SYNTAX score band">
            <a:extLst>
              <a:ext uri="{FF2B5EF4-FFF2-40B4-BE49-F238E27FC236}">
                <a16:creationId xmlns:a16="http://schemas.microsoft.com/office/drawing/2014/main" id="{AAB9E511-0F37-89B4-C93D-AFF0DE3BFA32}"/>
              </a:ext>
            </a:extLst>
          </p:cNvPr>
          <p:cNvSpPr>
            <a:spLocks noGrp="1"/>
          </p:cNvSpPr>
          <p:nvPr/>
        </p:nvSpPr>
        <p:spPr>
          <a:xfrm>
            <a:off x="400050" y="5008126"/>
            <a:ext cx="11401425" cy="150138"/>
          </a:xfrm>
          <a:prstGeom prst="rect">
            <a:avLst/>
          </a:prstGeom>
          <a:solidFill>
            <a:srgbClr val="F0F4F7"/>
          </a:solidFill>
          <a:ln w="0">
            <a:noFill/>
            <a:prstDash val="solid"/>
          </a:ln>
        </p:spPr>
      </p:sp>
      <p:sp>
        <p:nvSpPr>
          <p:cNvPr id="400" name="SYNTAX score">
            <a:extLst>
              <a:ext uri="{FF2B5EF4-FFF2-40B4-BE49-F238E27FC236}">
                <a16:creationId xmlns:a16="http://schemas.microsoft.com/office/drawing/2014/main" id="{FA6DDDA7-FBD9-3CDA-EDF0-985177027887}"/>
              </a:ext>
            </a:extLst>
          </p:cNvPr>
          <p:cNvSpPr>
            <a:spLocks noGrp="1"/>
          </p:cNvSpPr>
          <p:nvPr/>
        </p:nvSpPr>
        <p:spPr>
          <a:xfrm>
            <a:off x="419100" y="4984604"/>
            <a:ext cx="4762500" cy="173831"/>
          </a:xfrm>
          <a:prstGeom prst="rect">
            <a:avLst/>
          </a:prstGeom>
          <a:noFill/>
          <a:ln w="0">
            <a:noFill/>
            <a:prstDash val="solid"/>
          </a:ln>
        </p:spPr>
        <p:txBody>
          <a:bodyPr lIns="0" tIns="0" rIns="0" bIns="0"/>
          <a:lstStyle>
            <a:defPPr algn="l">
              <a:defRPr sz="1223" b="1">
                <a:solidFill>
                  <a:srgbClr val="052A42"/>
                </a:solidFill>
                <a:latin typeface="Arial"/>
                <a:ea typeface="Arial"/>
                <a:cs typeface="Arial"/>
              </a:defRPr>
            </a:defPPr>
            <a:lvl1pPr algn="l">
              <a:defRPr sz="1223" b="1">
                <a:solidFill>
                  <a:srgbClr val="052A42"/>
                </a:solidFill>
                <a:latin typeface="Arial"/>
                <a:ea typeface="Arial"/>
                <a:cs typeface="Arial"/>
              </a:defRPr>
            </a:lvl1pPr>
            <a:lvl2pPr algn="l">
              <a:defRPr sz="1223" b="1">
                <a:solidFill>
                  <a:srgbClr val="052A42"/>
                </a:solidFill>
                <a:latin typeface="Arial"/>
                <a:ea typeface="Arial"/>
                <a:cs typeface="Arial"/>
              </a:defRPr>
            </a:lvl2pPr>
            <a:lvl3pPr algn="l">
              <a:defRPr sz="1223" b="1">
                <a:solidFill>
                  <a:srgbClr val="052A42"/>
                </a:solidFill>
                <a:latin typeface="Arial"/>
                <a:ea typeface="Arial"/>
                <a:cs typeface="Arial"/>
              </a:defRPr>
            </a:lvl3pPr>
            <a:lvl4pPr algn="l">
              <a:defRPr sz="1223" b="1">
                <a:solidFill>
                  <a:srgbClr val="052A42"/>
                </a:solidFill>
                <a:latin typeface="Arial"/>
                <a:ea typeface="Arial"/>
                <a:cs typeface="Arial"/>
              </a:defRPr>
            </a:lvl4pPr>
            <a:lvl5pPr algn="l">
              <a:defRPr sz="1223" b="1">
                <a:solidFill>
                  <a:srgbClr val="052A42"/>
                </a:solidFill>
                <a:latin typeface="Arial"/>
                <a:ea typeface="Arial"/>
                <a:cs typeface="Arial"/>
              </a:defRPr>
            </a:lvl5pPr>
            <a:lvl6pPr algn="l">
              <a:defRPr sz="1223" b="1">
                <a:solidFill>
                  <a:srgbClr val="052A42"/>
                </a:solidFill>
                <a:latin typeface="Arial"/>
                <a:ea typeface="Arial"/>
                <a:cs typeface="Arial"/>
              </a:defRPr>
            </a:lvl6pPr>
            <a:lvl7pPr algn="l">
              <a:defRPr sz="1223" b="1">
                <a:solidFill>
                  <a:srgbClr val="052A42"/>
                </a:solidFill>
                <a:latin typeface="Arial"/>
                <a:ea typeface="Arial"/>
                <a:cs typeface="Arial"/>
              </a:defRPr>
            </a:lvl7pPr>
            <a:lvl8pPr algn="l">
              <a:defRPr sz="1223" b="1">
                <a:solidFill>
                  <a:srgbClr val="052A42"/>
                </a:solidFill>
                <a:latin typeface="Arial"/>
                <a:ea typeface="Arial"/>
                <a:cs typeface="Arial"/>
              </a:defRPr>
            </a:lvl8pPr>
            <a:lvl9pPr algn="l">
              <a:defRPr sz="1223"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1">
                <a:solidFill>
                  <a:srgbClr val="052A42"/>
                </a:solidFill>
                <a:latin typeface="Arial"/>
                <a:ea typeface="Arial"/>
                <a:cs typeface="Arial"/>
              </a:defRPr>
            </a:pPr>
            <a:r>
              <a:rPr kumimoji="0" sz="1223" b="1" i="0" u="none" strike="noStrike" kern="1200" cap="none" spc="0" normalizeH="0" baseline="0" noProof="0">
                <a:ln>
                  <a:noFill/>
                </a:ln>
                <a:solidFill>
                  <a:srgbClr val="052A42"/>
                </a:solidFill>
                <a:effectLst/>
                <a:uLnTx/>
                <a:uFillTx/>
                <a:latin typeface="Arial"/>
                <a:ea typeface="Arial"/>
                <a:cs typeface="Arial"/>
              </a:rPr>
              <a:t>SYNTAX score</a:t>
            </a:r>
          </a:p>
        </p:txBody>
      </p:sp>
      <p:sp>
        <p:nvSpPr>
          <p:cNvPr id="401" name="Low (≤22) label">
            <a:extLst>
              <a:ext uri="{FF2B5EF4-FFF2-40B4-BE49-F238E27FC236}">
                <a16:creationId xmlns:a16="http://schemas.microsoft.com/office/drawing/2014/main" id="{030433B3-5ABC-ECA2-422D-5370F1B16331}"/>
              </a:ext>
            </a:extLst>
          </p:cNvPr>
          <p:cNvSpPr>
            <a:spLocks noGrp="1"/>
          </p:cNvSpPr>
          <p:nvPr/>
        </p:nvSpPr>
        <p:spPr>
          <a:xfrm>
            <a:off x="581025" y="5139385"/>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Low (≤22)</a:t>
            </a:r>
          </a:p>
        </p:txBody>
      </p:sp>
      <p:sp>
        <p:nvSpPr>
          <p:cNvPr id="402" name="Low (≤22) CT">
            <a:extLst>
              <a:ext uri="{FF2B5EF4-FFF2-40B4-BE49-F238E27FC236}">
                <a16:creationId xmlns:a16="http://schemas.microsoft.com/office/drawing/2014/main" id="{316C64C4-3536-73F8-AD66-3DCD7E4C3F56}"/>
              </a:ext>
            </a:extLst>
          </p:cNvPr>
          <p:cNvSpPr>
            <a:spLocks noGrp="1"/>
          </p:cNvSpPr>
          <p:nvPr/>
        </p:nvSpPr>
        <p:spPr>
          <a:xfrm>
            <a:off x="3209925" y="5139385"/>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21/502</a:t>
            </a:r>
          </a:p>
        </p:txBody>
      </p:sp>
      <p:sp>
        <p:nvSpPr>
          <p:cNvPr id="403" name="Low (≤22) IVUS">
            <a:extLst>
              <a:ext uri="{FF2B5EF4-FFF2-40B4-BE49-F238E27FC236}">
                <a16:creationId xmlns:a16="http://schemas.microsoft.com/office/drawing/2014/main" id="{1F8FE03D-6434-40CE-042E-75574BED8009}"/>
              </a:ext>
            </a:extLst>
          </p:cNvPr>
          <p:cNvSpPr>
            <a:spLocks noGrp="1"/>
          </p:cNvSpPr>
          <p:nvPr/>
        </p:nvSpPr>
        <p:spPr>
          <a:xfrm>
            <a:off x="4238625" y="5139385"/>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20/488</a:t>
            </a:r>
          </a:p>
        </p:txBody>
      </p:sp>
      <p:sp>
        <p:nvSpPr>
          <p:cNvPr id="404" name="Low (≤22) result">
            <a:extLst>
              <a:ext uri="{FF2B5EF4-FFF2-40B4-BE49-F238E27FC236}">
                <a16:creationId xmlns:a16="http://schemas.microsoft.com/office/drawing/2014/main" id="{E189F999-93FF-AC90-565F-8A9CEB0CE929}"/>
              </a:ext>
            </a:extLst>
          </p:cNvPr>
          <p:cNvSpPr>
            <a:spLocks noGrp="1"/>
          </p:cNvSpPr>
          <p:nvPr/>
        </p:nvSpPr>
        <p:spPr>
          <a:xfrm>
            <a:off x="9458325" y="5139385"/>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0.08 (−2.40 to 2.57)</a:t>
            </a:r>
          </a:p>
        </p:txBody>
      </p:sp>
      <p:sp>
        <p:nvSpPr>
          <p:cNvPr id="405" name="Low (≤22) interval">
            <a:extLst>
              <a:ext uri="{FF2B5EF4-FFF2-40B4-BE49-F238E27FC236}">
                <a16:creationId xmlns:a16="http://schemas.microsoft.com/office/drawing/2014/main" id="{4E9F79E0-7204-8A37-3A7C-B462301C8A91}"/>
              </a:ext>
            </a:extLst>
          </p:cNvPr>
          <p:cNvSpPr>
            <a:spLocks noGrp="1"/>
          </p:cNvSpPr>
          <p:nvPr/>
        </p:nvSpPr>
        <p:spPr>
          <a:xfrm>
            <a:off x="0" y="0"/>
            <a:ext cx="12192000" cy="6858000"/>
          </a:xfrm>
          <a:custGeom>
            <a:avLst/>
            <a:gdLst/>
            <a:ahLst/>
            <a:cxnLst/>
            <a:rect l="0" t="0" r="0" b="0"/>
            <a:pathLst>
              <a:path w="12192000" h="6858000">
                <a:moveTo>
                  <a:pt x="7061835" y="5238750"/>
                </a:moveTo>
                <a:lnTo>
                  <a:pt x="7813346" y="5238750"/>
                </a:lnTo>
              </a:path>
            </a:pathLst>
          </a:custGeom>
          <a:noFill/>
          <a:ln w="19050">
            <a:solidFill>
              <a:srgbClr val="005CC5"/>
            </a:solidFill>
            <a:prstDash val="solid"/>
          </a:ln>
        </p:spPr>
      </p:sp>
      <p:sp>
        <p:nvSpPr>
          <p:cNvPr id="406" name="Low (≤22) low cap">
            <a:extLst>
              <a:ext uri="{FF2B5EF4-FFF2-40B4-BE49-F238E27FC236}">
                <a16:creationId xmlns:a16="http://schemas.microsoft.com/office/drawing/2014/main" id="{8E141B94-EEA1-2026-8510-8E8E64ECFCFF}"/>
              </a:ext>
            </a:extLst>
          </p:cNvPr>
          <p:cNvSpPr>
            <a:spLocks noGrp="1"/>
          </p:cNvSpPr>
          <p:nvPr/>
        </p:nvSpPr>
        <p:spPr>
          <a:xfrm>
            <a:off x="0" y="0"/>
            <a:ext cx="12192000" cy="6858000"/>
          </a:xfrm>
          <a:custGeom>
            <a:avLst/>
            <a:gdLst/>
            <a:ahLst/>
            <a:cxnLst/>
            <a:rect l="0" t="0" r="0" b="0"/>
            <a:pathLst>
              <a:path w="12192000" h="6858000">
                <a:moveTo>
                  <a:pt x="7061835" y="5210175"/>
                </a:moveTo>
                <a:lnTo>
                  <a:pt x="7061835" y="5267325"/>
                </a:lnTo>
              </a:path>
            </a:pathLst>
          </a:custGeom>
          <a:noFill/>
          <a:ln w="12383">
            <a:solidFill>
              <a:srgbClr val="005CC5"/>
            </a:solidFill>
            <a:prstDash val="solid"/>
          </a:ln>
        </p:spPr>
      </p:sp>
      <p:sp>
        <p:nvSpPr>
          <p:cNvPr id="407" name="Low (≤22) high cap">
            <a:extLst>
              <a:ext uri="{FF2B5EF4-FFF2-40B4-BE49-F238E27FC236}">
                <a16:creationId xmlns:a16="http://schemas.microsoft.com/office/drawing/2014/main" id="{52D5AF1B-C131-60D4-2980-B73E25F4DEE0}"/>
              </a:ext>
            </a:extLst>
          </p:cNvPr>
          <p:cNvSpPr>
            <a:spLocks noGrp="1"/>
          </p:cNvSpPr>
          <p:nvPr/>
        </p:nvSpPr>
        <p:spPr>
          <a:xfrm>
            <a:off x="0" y="0"/>
            <a:ext cx="12192000" cy="6858000"/>
          </a:xfrm>
          <a:custGeom>
            <a:avLst/>
            <a:gdLst/>
            <a:ahLst/>
            <a:cxnLst/>
            <a:rect l="0" t="0" r="0" b="0"/>
            <a:pathLst>
              <a:path w="12192000" h="6858000">
                <a:moveTo>
                  <a:pt x="7813346" y="5210175"/>
                </a:moveTo>
                <a:lnTo>
                  <a:pt x="7813346" y="5267325"/>
                </a:lnTo>
              </a:path>
            </a:pathLst>
          </a:custGeom>
          <a:noFill/>
          <a:ln w="12383">
            <a:solidFill>
              <a:srgbClr val="005CC5"/>
            </a:solidFill>
            <a:prstDash val="solid"/>
          </a:ln>
        </p:spPr>
      </p:sp>
      <p:sp>
        <p:nvSpPr>
          <p:cNvPr id="408" name="Low (≤22) point estimate">
            <a:extLst>
              <a:ext uri="{FF2B5EF4-FFF2-40B4-BE49-F238E27FC236}">
                <a16:creationId xmlns:a16="http://schemas.microsoft.com/office/drawing/2014/main" id="{3AD83B9D-A668-F6E4-628E-D1F475C5BCD5}"/>
              </a:ext>
            </a:extLst>
          </p:cNvPr>
          <p:cNvSpPr>
            <a:spLocks noGrp="1"/>
          </p:cNvSpPr>
          <p:nvPr/>
        </p:nvSpPr>
        <p:spPr>
          <a:xfrm>
            <a:off x="7398734" y="5200650"/>
            <a:ext cx="76200" cy="76200"/>
          </a:xfrm>
          <a:prstGeom prst="ellipse">
            <a:avLst/>
          </a:prstGeom>
          <a:solidFill>
            <a:srgbClr val="005CC5"/>
          </a:solidFill>
          <a:ln w="9525">
            <a:solidFill>
              <a:srgbClr val="FFFFFF"/>
            </a:solidFill>
            <a:prstDash val="solid"/>
          </a:ln>
        </p:spPr>
      </p:sp>
      <p:sp>
        <p:nvSpPr>
          <p:cNvPr id="409" name="Intermediate (23–32) label">
            <a:extLst>
              <a:ext uri="{FF2B5EF4-FFF2-40B4-BE49-F238E27FC236}">
                <a16:creationId xmlns:a16="http://schemas.microsoft.com/office/drawing/2014/main" id="{1654BE69-80C7-BD4A-CA3C-02DE62D33A37}"/>
              </a:ext>
            </a:extLst>
          </p:cNvPr>
          <p:cNvSpPr>
            <a:spLocks noGrp="1"/>
          </p:cNvSpPr>
          <p:nvPr/>
        </p:nvSpPr>
        <p:spPr>
          <a:xfrm>
            <a:off x="581025" y="5294166"/>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Intermediate (23–32)</a:t>
            </a:r>
          </a:p>
        </p:txBody>
      </p:sp>
      <p:sp>
        <p:nvSpPr>
          <p:cNvPr id="410" name="Intermediate (23–32) CT">
            <a:extLst>
              <a:ext uri="{FF2B5EF4-FFF2-40B4-BE49-F238E27FC236}">
                <a16:creationId xmlns:a16="http://schemas.microsoft.com/office/drawing/2014/main" id="{4CEB6411-21D0-0363-254E-B158192569BA}"/>
              </a:ext>
            </a:extLst>
          </p:cNvPr>
          <p:cNvSpPr>
            <a:spLocks noGrp="1"/>
          </p:cNvSpPr>
          <p:nvPr/>
        </p:nvSpPr>
        <p:spPr>
          <a:xfrm>
            <a:off x="3209925" y="5294166"/>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2/28</a:t>
            </a:r>
          </a:p>
        </p:txBody>
      </p:sp>
      <p:sp>
        <p:nvSpPr>
          <p:cNvPr id="411" name="Intermediate (23–32) IVUS">
            <a:extLst>
              <a:ext uri="{FF2B5EF4-FFF2-40B4-BE49-F238E27FC236}">
                <a16:creationId xmlns:a16="http://schemas.microsoft.com/office/drawing/2014/main" id="{714929DE-F22A-0C32-832E-14D282A10280}"/>
              </a:ext>
            </a:extLst>
          </p:cNvPr>
          <p:cNvSpPr>
            <a:spLocks noGrp="1"/>
          </p:cNvSpPr>
          <p:nvPr/>
        </p:nvSpPr>
        <p:spPr>
          <a:xfrm>
            <a:off x="4238625" y="5294166"/>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2/27</a:t>
            </a:r>
          </a:p>
        </p:txBody>
      </p:sp>
      <p:sp>
        <p:nvSpPr>
          <p:cNvPr id="412" name="Intermediate (23–32) result">
            <a:extLst>
              <a:ext uri="{FF2B5EF4-FFF2-40B4-BE49-F238E27FC236}">
                <a16:creationId xmlns:a16="http://schemas.microsoft.com/office/drawing/2014/main" id="{B819DB5B-870D-BF22-1704-2FD5755E233D}"/>
              </a:ext>
            </a:extLst>
          </p:cNvPr>
          <p:cNvSpPr>
            <a:spLocks noGrp="1"/>
          </p:cNvSpPr>
          <p:nvPr/>
        </p:nvSpPr>
        <p:spPr>
          <a:xfrm>
            <a:off x="9458325" y="5294166"/>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−0.26 (−14.00 to 13.47)</a:t>
            </a:r>
          </a:p>
        </p:txBody>
      </p:sp>
      <p:sp>
        <p:nvSpPr>
          <p:cNvPr id="413" name="Intermediate (23–32) interval">
            <a:extLst>
              <a:ext uri="{FF2B5EF4-FFF2-40B4-BE49-F238E27FC236}">
                <a16:creationId xmlns:a16="http://schemas.microsoft.com/office/drawing/2014/main" id="{04BEB03B-80FF-40B3-31C4-3A643FA92889}"/>
              </a:ext>
            </a:extLst>
          </p:cNvPr>
          <p:cNvSpPr>
            <a:spLocks noGrp="1"/>
          </p:cNvSpPr>
          <p:nvPr/>
        </p:nvSpPr>
        <p:spPr>
          <a:xfrm>
            <a:off x="0" y="0"/>
            <a:ext cx="12192000" cy="6858000"/>
          </a:xfrm>
          <a:custGeom>
            <a:avLst/>
            <a:gdLst/>
            <a:ahLst/>
            <a:cxnLst/>
            <a:rect l="0" t="0" r="0" b="0"/>
            <a:pathLst>
              <a:path w="12192000" h="6858000">
                <a:moveTo>
                  <a:pt x="5610225" y="5393531"/>
                </a:moveTo>
                <a:lnTo>
                  <a:pt x="9239250" y="5393531"/>
                </a:lnTo>
              </a:path>
            </a:pathLst>
          </a:custGeom>
          <a:noFill/>
          <a:ln w="19050">
            <a:solidFill>
              <a:srgbClr val="005CC5"/>
            </a:solidFill>
            <a:prstDash val="solid"/>
          </a:ln>
        </p:spPr>
      </p:sp>
      <p:sp>
        <p:nvSpPr>
          <p:cNvPr id="414" name="Intermediate (23–32) left CI truncation">
            <a:extLst>
              <a:ext uri="{FF2B5EF4-FFF2-40B4-BE49-F238E27FC236}">
                <a16:creationId xmlns:a16="http://schemas.microsoft.com/office/drawing/2014/main" id="{87635EED-0B6A-B1A4-43CE-6FCB77A0EC2D}"/>
              </a:ext>
            </a:extLst>
          </p:cNvPr>
          <p:cNvSpPr>
            <a:spLocks noGrp="1"/>
          </p:cNvSpPr>
          <p:nvPr/>
        </p:nvSpPr>
        <p:spPr>
          <a:xfrm>
            <a:off x="0" y="0"/>
            <a:ext cx="12192000" cy="6858000"/>
          </a:xfrm>
          <a:custGeom>
            <a:avLst/>
            <a:gdLst/>
            <a:ahLst/>
            <a:cxnLst/>
            <a:rect l="0" t="0" r="0" b="0"/>
            <a:pathLst>
              <a:path w="12192000" h="6858000">
                <a:moveTo>
                  <a:pt x="5610225" y="5393531"/>
                </a:moveTo>
                <a:lnTo>
                  <a:pt x="5667375" y="5353526"/>
                </a:lnTo>
                <a:lnTo>
                  <a:pt x="5667375" y="5433536"/>
                </a:lnTo>
                <a:close/>
              </a:path>
            </a:pathLst>
          </a:custGeom>
          <a:solidFill>
            <a:srgbClr val="005CC5"/>
          </a:solidFill>
          <a:ln w="0">
            <a:noFill/>
            <a:prstDash val="solid"/>
          </a:ln>
        </p:spPr>
      </p:sp>
      <p:sp>
        <p:nvSpPr>
          <p:cNvPr id="415" name="Intermediate (23–32) right CI truncation">
            <a:extLst>
              <a:ext uri="{FF2B5EF4-FFF2-40B4-BE49-F238E27FC236}">
                <a16:creationId xmlns:a16="http://schemas.microsoft.com/office/drawing/2014/main" id="{49C35C38-546E-E1BB-9757-7059DC014488}"/>
              </a:ext>
            </a:extLst>
          </p:cNvPr>
          <p:cNvSpPr>
            <a:spLocks noGrp="1"/>
          </p:cNvSpPr>
          <p:nvPr/>
        </p:nvSpPr>
        <p:spPr>
          <a:xfrm>
            <a:off x="0" y="0"/>
            <a:ext cx="12192000" cy="6858000"/>
          </a:xfrm>
          <a:custGeom>
            <a:avLst/>
            <a:gdLst/>
            <a:ahLst/>
            <a:cxnLst/>
            <a:rect l="0" t="0" r="0" b="0"/>
            <a:pathLst>
              <a:path w="12192000" h="6858000">
                <a:moveTo>
                  <a:pt x="9239250" y="5393531"/>
                </a:moveTo>
                <a:lnTo>
                  <a:pt x="9182100" y="5353526"/>
                </a:lnTo>
                <a:lnTo>
                  <a:pt x="9182100" y="5433536"/>
                </a:lnTo>
                <a:close/>
              </a:path>
            </a:pathLst>
          </a:custGeom>
          <a:solidFill>
            <a:srgbClr val="005CC5"/>
          </a:solidFill>
          <a:ln w="0">
            <a:noFill/>
            <a:prstDash val="solid"/>
          </a:ln>
        </p:spPr>
      </p:sp>
      <p:sp>
        <p:nvSpPr>
          <p:cNvPr id="416" name="Intermediate (23–32) point estimate">
            <a:extLst>
              <a:ext uri="{FF2B5EF4-FFF2-40B4-BE49-F238E27FC236}">
                <a16:creationId xmlns:a16="http://schemas.microsoft.com/office/drawing/2014/main" id="{1C25C051-34D3-5B11-13E4-067960DB79A1}"/>
              </a:ext>
            </a:extLst>
          </p:cNvPr>
          <p:cNvSpPr>
            <a:spLocks noGrp="1"/>
          </p:cNvSpPr>
          <p:nvPr/>
        </p:nvSpPr>
        <p:spPr>
          <a:xfrm>
            <a:off x="7347323" y="5355431"/>
            <a:ext cx="76200" cy="76200"/>
          </a:xfrm>
          <a:prstGeom prst="ellipse">
            <a:avLst/>
          </a:prstGeom>
          <a:solidFill>
            <a:srgbClr val="005CC5"/>
          </a:solidFill>
          <a:ln w="9525">
            <a:solidFill>
              <a:srgbClr val="FFFFFF"/>
            </a:solidFill>
            <a:prstDash val="solid"/>
          </a:ln>
        </p:spPr>
      </p:sp>
      <p:sp>
        <p:nvSpPr>
          <p:cNvPr id="417" name="High (≥33) label">
            <a:extLst>
              <a:ext uri="{FF2B5EF4-FFF2-40B4-BE49-F238E27FC236}">
                <a16:creationId xmlns:a16="http://schemas.microsoft.com/office/drawing/2014/main" id="{71CD29B3-76D5-3490-0FDB-C742814295A0}"/>
              </a:ext>
            </a:extLst>
          </p:cNvPr>
          <p:cNvSpPr>
            <a:spLocks noGrp="1"/>
          </p:cNvSpPr>
          <p:nvPr/>
        </p:nvSpPr>
        <p:spPr>
          <a:xfrm>
            <a:off x="581025" y="5448948"/>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High (≥33)</a:t>
            </a:r>
          </a:p>
        </p:txBody>
      </p:sp>
      <p:sp>
        <p:nvSpPr>
          <p:cNvPr id="418" name="High (≥33) CT">
            <a:extLst>
              <a:ext uri="{FF2B5EF4-FFF2-40B4-BE49-F238E27FC236}">
                <a16:creationId xmlns:a16="http://schemas.microsoft.com/office/drawing/2014/main" id="{CACB57DF-C1F5-FA8F-D241-EBE2D0771428}"/>
              </a:ext>
            </a:extLst>
          </p:cNvPr>
          <p:cNvSpPr>
            <a:spLocks noGrp="1"/>
          </p:cNvSpPr>
          <p:nvPr/>
        </p:nvSpPr>
        <p:spPr>
          <a:xfrm>
            <a:off x="3209925" y="5448948"/>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0/5</a:t>
            </a:r>
          </a:p>
        </p:txBody>
      </p:sp>
      <p:sp>
        <p:nvSpPr>
          <p:cNvPr id="419" name="High (≥33) IVUS">
            <a:extLst>
              <a:ext uri="{FF2B5EF4-FFF2-40B4-BE49-F238E27FC236}">
                <a16:creationId xmlns:a16="http://schemas.microsoft.com/office/drawing/2014/main" id="{969FA7BA-5759-93F2-A9EE-5AA31731B00D}"/>
              </a:ext>
            </a:extLst>
          </p:cNvPr>
          <p:cNvSpPr>
            <a:spLocks noGrp="1"/>
          </p:cNvSpPr>
          <p:nvPr/>
        </p:nvSpPr>
        <p:spPr>
          <a:xfrm>
            <a:off x="4238625" y="5448948"/>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1/5</a:t>
            </a:r>
          </a:p>
        </p:txBody>
      </p:sp>
      <p:sp>
        <p:nvSpPr>
          <p:cNvPr id="420" name="High (≥33) result">
            <a:extLst>
              <a:ext uri="{FF2B5EF4-FFF2-40B4-BE49-F238E27FC236}">
                <a16:creationId xmlns:a16="http://schemas.microsoft.com/office/drawing/2014/main" id="{8F55A7F9-6376-E7CE-6B2B-ECD3A4007810}"/>
              </a:ext>
            </a:extLst>
          </p:cNvPr>
          <p:cNvSpPr>
            <a:spLocks noGrp="1"/>
          </p:cNvSpPr>
          <p:nvPr/>
        </p:nvSpPr>
        <p:spPr>
          <a:xfrm>
            <a:off x="9458325" y="5448948"/>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−20.00 (−55.06 to 15.06)</a:t>
            </a:r>
          </a:p>
        </p:txBody>
      </p:sp>
      <p:sp>
        <p:nvSpPr>
          <p:cNvPr id="421" name="High (≥33) interval">
            <a:extLst>
              <a:ext uri="{FF2B5EF4-FFF2-40B4-BE49-F238E27FC236}">
                <a16:creationId xmlns:a16="http://schemas.microsoft.com/office/drawing/2014/main" id="{611F396C-BBA7-EAC3-3F82-3131890D9CB0}"/>
              </a:ext>
            </a:extLst>
          </p:cNvPr>
          <p:cNvSpPr>
            <a:spLocks noGrp="1"/>
          </p:cNvSpPr>
          <p:nvPr/>
        </p:nvSpPr>
        <p:spPr>
          <a:xfrm>
            <a:off x="0" y="0"/>
            <a:ext cx="12192000" cy="6858000"/>
          </a:xfrm>
          <a:custGeom>
            <a:avLst/>
            <a:gdLst/>
            <a:ahLst/>
            <a:cxnLst/>
            <a:rect l="0" t="0" r="0" b="0"/>
            <a:pathLst>
              <a:path w="12192000" h="6858000">
                <a:moveTo>
                  <a:pt x="5610225" y="5548313"/>
                </a:moveTo>
                <a:lnTo>
                  <a:pt x="9239250" y="5548313"/>
                </a:lnTo>
              </a:path>
            </a:pathLst>
          </a:custGeom>
          <a:noFill/>
          <a:ln w="19050">
            <a:solidFill>
              <a:srgbClr val="005CC5"/>
            </a:solidFill>
            <a:prstDash val="solid"/>
          </a:ln>
        </p:spPr>
      </p:sp>
      <p:sp>
        <p:nvSpPr>
          <p:cNvPr id="422" name="High (≥33) left CI truncation">
            <a:extLst>
              <a:ext uri="{FF2B5EF4-FFF2-40B4-BE49-F238E27FC236}">
                <a16:creationId xmlns:a16="http://schemas.microsoft.com/office/drawing/2014/main" id="{80D449C8-CBA1-CF80-A455-9011A48F6F3F}"/>
              </a:ext>
            </a:extLst>
          </p:cNvPr>
          <p:cNvSpPr>
            <a:spLocks noGrp="1"/>
          </p:cNvSpPr>
          <p:nvPr/>
        </p:nvSpPr>
        <p:spPr>
          <a:xfrm>
            <a:off x="0" y="0"/>
            <a:ext cx="12192000" cy="6858000"/>
          </a:xfrm>
          <a:custGeom>
            <a:avLst/>
            <a:gdLst/>
            <a:ahLst/>
            <a:cxnLst/>
            <a:rect l="0" t="0" r="0" b="0"/>
            <a:pathLst>
              <a:path w="12192000" h="6858000">
                <a:moveTo>
                  <a:pt x="5610225" y="5548313"/>
                </a:moveTo>
                <a:lnTo>
                  <a:pt x="5667375" y="5508308"/>
                </a:lnTo>
                <a:lnTo>
                  <a:pt x="5667375" y="5588318"/>
                </a:lnTo>
                <a:close/>
              </a:path>
            </a:pathLst>
          </a:custGeom>
          <a:solidFill>
            <a:srgbClr val="005CC5"/>
          </a:solidFill>
          <a:ln w="0">
            <a:noFill/>
            <a:prstDash val="solid"/>
          </a:ln>
        </p:spPr>
      </p:sp>
      <p:sp>
        <p:nvSpPr>
          <p:cNvPr id="423" name="High (≥33) right CI truncation">
            <a:extLst>
              <a:ext uri="{FF2B5EF4-FFF2-40B4-BE49-F238E27FC236}">
                <a16:creationId xmlns:a16="http://schemas.microsoft.com/office/drawing/2014/main" id="{D652473A-4DDB-1BC4-11DF-4C0DB06332DA}"/>
              </a:ext>
            </a:extLst>
          </p:cNvPr>
          <p:cNvSpPr>
            <a:spLocks noGrp="1"/>
          </p:cNvSpPr>
          <p:nvPr/>
        </p:nvSpPr>
        <p:spPr>
          <a:xfrm>
            <a:off x="0" y="0"/>
            <a:ext cx="12192000" cy="6858000"/>
          </a:xfrm>
          <a:custGeom>
            <a:avLst/>
            <a:gdLst/>
            <a:ahLst/>
            <a:cxnLst/>
            <a:rect l="0" t="0" r="0" b="0"/>
            <a:pathLst>
              <a:path w="12192000" h="6858000">
                <a:moveTo>
                  <a:pt x="9239250" y="5548313"/>
                </a:moveTo>
                <a:lnTo>
                  <a:pt x="9182100" y="5508308"/>
                </a:lnTo>
                <a:lnTo>
                  <a:pt x="9182100" y="5588318"/>
                </a:lnTo>
                <a:close/>
              </a:path>
            </a:pathLst>
          </a:custGeom>
          <a:solidFill>
            <a:srgbClr val="005CC5"/>
          </a:solidFill>
          <a:ln w="0">
            <a:noFill/>
            <a:prstDash val="solid"/>
          </a:ln>
        </p:spPr>
      </p:sp>
      <p:sp>
        <p:nvSpPr>
          <p:cNvPr id="424" name="High (≥33) off-scale estimate">
            <a:extLst>
              <a:ext uri="{FF2B5EF4-FFF2-40B4-BE49-F238E27FC236}">
                <a16:creationId xmlns:a16="http://schemas.microsoft.com/office/drawing/2014/main" id="{937EEB91-9EB0-F660-1AEE-411037490DC1}"/>
              </a:ext>
            </a:extLst>
          </p:cNvPr>
          <p:cNvSpPr>
            <a:spLocks noGrp="1"/>
          </p:cNvSpPr>
          <p:nvPr/>
        </p:nvSpPr>
        <p:spPr>
          <a:xfrm>
            <a:off x="0" y="0"/>
            <a:ext cx="12192000" cy="6858000"/>
          </a:xfrm>
          <a:custGeom>
            <a:avLst/>
            <a:gdLst/>
            <a:ahLst/>
            <a:cxnLst/>
            <a:rect l="0" t="0" r="0" b="0"/>
            <a:pathLst>
              <a:path w="12192000" h="6858000">
                <a:moveTo>
                  <a:pt x="5572125" y="5548313"/>
                </a:moveTo>
                <a:lnTo>
                  <a:pt x="5648325" y="5494973"/>
                </a:lnTo>
                <a:lnTo>
                  <a:pt x="5648325" y="5601653"/>
                </a:lnTo>
                <a:close/>
              </a:path>
            </a:pathLst>
          </a:custGeom>
          <a:solidFill>
            <a:srgbClr val="052A42"/>
          </a:solidFill>
          <a:ln w="0">
            <a:noFill/>
            <a:prstDash val="solid"/>
          </a:ln>
        </p:spPr>
      </p:sp>
      <p:sp>
        <p:nvSpPr>
          <p:cNvPr id="425" name="Calcium band">
            <a:extLst>
              <a:ext uri="{FF2B5EF4-FFF2-40B4-BE49-F238E27FC236}">
                <a16:creationId xmlns:a16="http://schemas.microsoft.com/office/drawing/2014/main" id="{1CD36CBA-1874-D43E-E9DE-989809A6F03B}"/>
              </a:ext>
            </a:extLst>
          </p:cNvPr>
          <p:cNvSpPr>
            <a:spLocks noGrp="1"/>
          </p:cNvSpPr>
          <p:nvPr/>
        </p:nvSpPr>
        <p:spPr>
          <a:xfrm>
            <a:off x="400050" y="5627251"/>
            <a:ext cx="11401425" cy="150138"/>
          </a:xfrm>
          <a:prstGeom prst="rect">
            <a:avLst/>
          </a:prstGeom>
          <a:solidFill>
            <a:srgbClr val="F0F4F7"/>
          </a:solidFill>
          <a:ln w="0">
            <a:noFill/>
            <a:prstDash val="solid"/>
          </a:ln>
        </p:spPr>
      </p:sp>
      <p:sp>
        <p:nvSpPr>
          <p:cNvPr id="426" name="Calcium">
            <a:extLst>
              <a:ext uri="{FF2B5EF4-FFF2-40B4-BE49-F238E27FC236}">
                <a16:creationId xmlns:a16="http://schemas.microsoft.com/office/drawing/2014/main" id="{611A4CBC-D583-6A28-3E8D-7500E8DF0343}"/>
              </a:ext>
            </a:extLst>
          </p:cNvPr>
          <p:cNvSpPr>
            <a:spLocks noGrp="1"/>
          </p:cNvSpPr>
          <p:nvPr/>
        </p:nvSpPr>
        <p:spPr>
          <a:xfrm>
            <a:off x="419100" y="5603729"/>
            <a:ext cx="4762500" cy="173831"/>
          </a:xfrm>
          <a:prstGeom prst="rect">
            <a:avLst/>
          </a:prstGeom>
          <a:noFill/>
          <a:ln w="0">
            <a:noFill/>
            <a:prstDash val="solid"/>
          </a:ln>
        </p:spPr>
        <p:txBody>
          <a:bodyPr lIns="0" tIns="0" rIns="0" bIns="0"/>
          <a:lstStyle>
            <a:defPPr algn="l">
              <a:defRPr sz="1223" b="1">
                <a:solidFill>
                  <a:srgbClr val="052A42"/>
                </a:solidFill>
                <a:latin typeface="Arial"/>
                <a:ea typeface="Arial"/>
                <a:cs typeface="Arial"/>
              </a:defRPr>
            </a:defPPr>
            <a:lvl1pPr algn="l">
              <a:defRPr sz="1223" b="1">
                <a:solidFill>
                  <a:srgbClr val="052A42"/>
                </a:solidFill>
                <a:latin typeface="Arial"/>
                <a:ea typeface="Arial"/>
                <a:cs typeface="Arial"/>
              </a:defRPr>
            </a:lvl1pPr>
            <a:lvl2pPr algn="l">
              <a:defRPr sz="1223" b="1">
                <a:solidFill>
                  <a:srgbClr val="052A42"/>
                </a:solidFill>
                <a:latin typeface="Arial"/>
                <a:ea typeface="Arial"/>
                <a:cs typeface="Arial"/>
              </a:defRPr>
            </a:lvl2pPr>
            <a:lvl3pPr algn="l">
              <a:defRPr sz="1223" b="1">
                <a:solidFill>
                  <a:srgbClr val="052A42"/>
                </a:solidFill>
                <a:latin typeface="Arial"/>
                <a:ea typeface="Arial"/>
                <a:cs typeface="Arial"/>
              </a:defRPr>
            </a:lvl3pPr>
            <a:lvl4pPr algn="l">
              <a:defRPr sz="1223" b="1">
                <a:solidFill>
                  <a:srgbClr val="052A42"/>
                </a:solidFill>
                <a:latin typeface="Arial"/>
                <a:ea typeface="Arial"/>
                <a:cs typeface="Arial"/>
              </a:defRPr>
            </a:lvl4pPr>
            <a:lvl5pPr algn="l">
              <a:defRPr sz="1223" b="1">
                <a:solidFill>
                  <a:srgbClr val="052A42"/>
                </a:solidFill>
                <a:latin typeface="Arial"/>
                <a:ea typeface="Arial"/>
                <a:cs typeface="Arial"/>
              </a:defRPr>
            </a:lvl5pPr>
            <a:lvl6pPr algn="l">
              <a:defRPr sz="1223" b="1">
                <a:solidFill>
                  <a:srgbClr val="052A42"/>
                </a:solidFill>
                <a:latin typeface="Arial"/>
                <a:ea typeface="Arial"/>
                <a:cs typeface="Arial"/>
              </a:defRPr>
            </a:lvl6pPr>
            <a:lvl7pPr algn="l">
              <a:defRPr sz="1223" b="1">
                <a:solidFill>
                  <a:srgbClr val="052A42"/>
                </a:solidFill>
                <a:latin typeface="Arial"/>
                <a:ea typeface="Arial"/>
                <a:cs typeface="Arial"/>
              </a:defRPr>
            </a:lvl7pPr>
            <a:lvl8pPr algn="l">
              <a:defRPr sz="1223" b="1">
                <a:solidFill>
                  <a:srgbClr val="052A42"/>
                </a:solidFill>
                <a:latin typeface="Arial"/>
                <a:ea typeface="Arial"/>
                <a:cs typeface="Arial"/>
              </a:defRPr>
            </a:lvl8pPr>
            <a:lvl9pPr algn="l">
              <a:defRPr sz="1223"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1">
                <a:solidFill>
                  <a:srgbClr val="052A42"/>
                </a:solidFill>
                <a:latin typeface="Arial"/>
                <a:ea typeface="Arial"/>
                <a:cs typeface="Arial"/>
              </a:defRPr>
            </a:pPr>
            <a:r>
              <a:rPr kumimoji="0" sz="1223" b="1" i="0" u="none" strike="noStrike" kern="1200" cap="none" spc="0" normalizeH="0" baseline="0" noProof="0">
                <a:ln>
                  <a:noFill/>
                </a:ln>
                <a:solidFill>
                  <a:srgbClr val="052A42"/>
                </a:solidFill>
                <a:effectLst/>
                <a:uLnTx/>
                <a:uFillTx/>
                <a:latin typeface="Arial"/>
                <a:ea typeface="Arial"/>
                <a:cs typeface="Arial"/>
              </a:rPr>
              <a:t>Calcium</a:t>
            </a:r>
          </a:p>
        </p:txBody>
      </p:sp>
      <p:sp>
        <p:nvSpPr>
          <p:cNvPr id="427" name="Severe label">
            <a:extLst>
              <a:ext uri="{FF2B5EF4-FFF2-40B4-BE49-F238E27FC236}">
                <a16:creationId xmlns:a16="http://schemas.microsoft.com/office/drawing/2014/main" id="{6DEA3591-9466-F116-A290-A7CE769254B0}"/>
              </a:ext>
            </a:extLst>
          </p:cNvPr>
          <p:cNvSpPr>
            <a:spLocks noGrp="1"/>
          </p:cNvSpPr>
          <p:nvPr/>
        </p:nvSpPr>
        <p:spPr>
          <a:xfrm>
            <a:off x="581025" y="5758510"/>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Severe</a:t>
            </a:r>
          </a:p>
        </p:txBody>
      </p:sp>
      <p:sp>
        <p:nvSpPr>
          <p:cNvPr id="428" name="Severe CT">
            <a:extLst>
              <a:ext uri="{FF2B5EF4-FFF2-40B4-BE49-F238E27FC236}">
                <a16:creationId xmlns:a16="http://schemas.microsoft.com/office/drawing/2014/main" id="{FF5171E0-04C7-F4FC-97C6-EE9DDF7EF88B}"/>
              </a:ext>
            </a:extLst>
          </p:cNvPr>
          <p:cNvSpPr>
            <a:spLocks noGrp="1"/>
          </p:cNvSpPr>
          <p:nvPr/>
        </p:nvSpPr>
        <p:spPr>
          <a:xfrm>
            <a:off x="3209925" y="5758510"/>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3/60</a:t>
            </a:r>
          </a:p>
        </p:txBody>
      </p:sp>
      <p:sp>
        <p:nvSpPr>
          <p:cNvPr id="429" name="Severe IVUS">
            <a:extLst>
              <a:ext uri="{FF2B5EF4-FFF2-40B4-BE49-F238E27FC236}">
                <a16:creationId xmlns:a16="http://schemas.microsoft.com/office/drawing/2014/main" id="{B7E1BF3B-2AA1-8FCD-D3A4-1B83B0A4A674}"/>
              </a:ext>
            </a:extLst>
          </p:cNvPr>
          <p:cNvSpPr>
            <a:spLocks noGrp="1"/>
          </p:cNvSpPr>
          <p:nvPr/>
        </p:nvSpPr>
        <p:spPr>
          <a:xfrm>
            <a:off x="4238625" y="5758510"/>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7/87</a:t>
            </a:r>
          </a:p>
        </p:txBody>
      </p:sp>
      <p:sp>
        <p:nvSpPr>
          <p:cNvPr id="430" name="Severe result">
            <a:extLst>
              <a:ext uri="{FF2B5EF4-FFF2-40B4-BE49-F238E27FC236}">
                <a16:creationId xmlns:a16="http://schemas.microsoft.com/office/drawing/2014/main" id="{BD04EDAD-6C66-0CD0-BF95-9C734E567BBC}"/>
              </a:ext>
            </a:extLst>
          </p:cNvPr>
          <p:cNvSpPr>
            <a:spLocks noGrp="1"/>
          </p:cNvSpPr>
          <p:nvPr/>
        </p:nvSpPr>
        <p:spPr>
          <a:xfrm>
            <a:off x="9458325" y="5758510"/>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−3.05 (−10.99 to 4.90)</a:t>
            </a:r>
          </a:p>
        </p:txBody>
      </p:sp>
      <p:sp>
        <p:nvSpPr>
          <p:cNvPr id="431" name="Severe interval">
            <a:extLst>
              <a:ext uri="{FF2B5EF4-FFF2-40B4-BE49-F238E27FC236}">
                <a16:creationId xmlns:a16="http://schemas.microsoft.com/office/drawing/2014/main" id="{D0D288D6-DA2B-69C7-F573-2D55F876102E}"/>
              </a:ext>
            </a:extLst>
          </p:cNvPr>
          <p:cNvSpPr>
            <a:spLocks noGrp="1"/>
          </p:cNvSpPr>
          <p:nvPr/>
        </p:nvSpPr>
        <p:spPr>
          <a:xfrm>
            <a:off x="0" y="0"/>
            <a:ext cx="12192000" cy="6858000"/>
          </a:xfrm>
          <a:custGeom>
            <a:avLst/>
            <a:gdLst/>
            <a:ahLst/>
            <a:cxnLst/>
            <a:rect l="0" t="0" r="0" b="0"/>
            <a:pathLst>
              <a:path w="12192000" h="6858000">
                <a:moveTo>
                  <a:pt x="5762946" y="5857875"/>
                </a:moveTo>
                <a:lnTo>
                  <a:pt x="8165663" y="5857875"/>
                </a:lnTo>
              </a:path>
            </a:pathLst>
          </a:custGeom>
          <a:noFill/>
          <a:ln w="19050">
            <a:solidFill>
              <a:srgbClr val="005CC5"/>
            </a:solidFill>
            <a:prstDash val="solid"/>
          </a:ln>
        </p:spPr>
      </p:sp>
      <p:sp>
        <p:nvSpPr>
          <p:cNvPr id="432" name="Severe low cap">
            <a:extLst>
              <a:ext uri="{FF2B5EF4-FFF2-40B4-BE49-F238E27FC236}">
                <a16:creationId xmlns:a16="http://schemas.microsoft.com/office/drawing/2014/main" id="{DBD12C66-2A75-B36C-2B24-729D7DED6399}"/>
              </a:ext>
            </a:extLst>
          </p:cNvPr>
          <p:cNvSpPr>
            <a:spLocks noGrp="1"/>
          </p:cNvSpPr>
          <p:nvPr/>
        </p:nvSpPr>
        <p:spPr>
          <a:xfrm>
            <a:off x="0" y="0"/>
            <a:ext cx="12192000" cy="6858000"/>
          </a:xfrm>
          <a:custGeom>
            <a:avLst/>
            <a:gdLst/>
            <a:ahLst/>
            <a:cxnLst/>
            <a:rect l="0" t="0" r="0" b="0"/>
            <a:pathLst>
              <a:path w="12192000" h="6858000">
                <a:moveTo>
                  <a:pt x="5762946" y="5829300"/>
                </a:moveTo>
                <a:lnTo>
                  <a:pt x="5762946" y="5886450"/>
                </a:lnTo>
              </a:path>
            </a:pathLst>
          </a:custGeom>
          <a:noFill/>
          <a:ln w="12383">
            <a:solidFill>
              <a:srgbClr val="005CC5"/>
            </a:solidFill>
            <a:prstDash val="solid"/>
          </a:ln>
        </p:spPr>
      </p:sp>
      <p:sp>
        <p:nvSpPr>
          <p:cNvPr id="433" name="Severe high cap">
            <a:extLst>
              <a:ext uri="{FF2B5EF4-FFF2-40B4-BE49-F238E27FC236}">
                <a16:creationId xmlns:a16="http://schemas.microsoft.com/office/drawing/2014/main" id="{5C0C44DE-CD0C-AF3D-77C5-C39DCDF9E7CA}"/>
              </a:ext>
            </a:extLst>
          </p:cNvPr>
          <p:cNvSpPr>
            <a:spLocks noGrp="1"/>
          </p:cNvSpPr>
          <p:nvPr/>
        </p:nvSpPr>
        <p:spPr>
          <a:xfrm>
            <a:off x="0" y="0"/>
            <a:ext cx="12192000" cy="6858000"/>
          </a:xfrm>
          <a:custGeom>
            <a:avLst/>
            <a:gdLst/>
            <a:ahLst/>
            <a:cxnLst/>
            <a:rect l="0" t="0" r="0" b="0"/>
            <a:pathLst>
              <a:path w="12192000" h="6858000">
                <a:moveTo>
                  <a:pt x="8165663" y="5829300"/>
                </a:moveTo>
                <a:lnTo>
                  <a:pt x="8165663" y="5886450"/>
                </a:lnTo>
              </a:path>
            </a:pathLst>
          </a:custGeom>
          <a:noFill/>
          <a:ln w="12383">
            <a:solidFill>
              <a:srgbClr val="005CC5"/>
            </a:solidFill>
            <a:prstDash val="solid"/>
          </a:ln>
        </p:spPr>
      </p:sp>
      <p:sp>
        <p:nvSpPr>
          <p:cNvPr id="434" name="Severe point estimate">
            <a:extLst>
              <a:ext uri="{FF2B5EF4-FFF2-40B4-BE49-F238E27FC236}">
                <a16:creationId xmlns:a16="http://schemas.microsoft.com/office/drawing/2014/main" id="{77D157DE-B22B-7DB6-D03A-D74BE5785B78}"/>
              </a:ext>
            </a:extLst>
          </p:cNvPr>
          <p:cNvSpPr>
            <a:spLocks noGrp="1"/>
          </p:cNvSpPr>
          <p:nvPr/>
        </p:nvSpPr>
        <p:spPr>
          <a:xfrm>
            <a:off x="6925449" y="5819775"/>
            <a:ext cx="76200" cy="76200"/>
          </a:xfrm>
          <a:prstGeom prst="ellipse">
            <a:avLst/>
          </a:prstGeom>
          <a:solidFill>
            <a:srgbClr val="005CC5"/>
          </a:solidFill>
          <a:ln w="9525">
            <a:solidFill>
              <a:srgbClr val="FFFFFF"/>
            </a:solidFill>
            <a:prstDash val="solid"/>
          </a:ln>
        </p:spPr>
      </p:sp>
      <p:sp>
        <p:nvSpPr>
          <p:cNvPr id="435" name="Non-severe label">
            <a:extLst>
              <a:ext uri="{FF2B5EF4-FFF2-40B4-BE49-F238E27FC236}">
                <a16:creationId xmlns:a16="http://schemas.microsoft.com/office/drawing/2014/main" id="{D6F441A1-CE70-68AB-FD5F-04DC03E05DB8}"/>
              </a:ext>
            </a:extLst>
          </p:cNvPr>
          <p:cNvSpPr>
            <a:spLocks noGrp="1"/>
          </p:cNvSpPr>
          <p:nvPr/>
        </p:nvSpPr>
        <p:spPr>
          <a:xfrm>
            <a:off x="581025" y="5913291"/>
            <a:ext cx="2571750" cy="183356"/>
          </a:xfrm>
          <a:prstGeom prst="rect">
            <a:avLst/>
          </a:prstGeom>
          <a:noFill/>
          <a:ln w="0">
            <a:noFill/>
            <a:prstDash val="solid"/>
          </a:ln>
        </p:spPr>
        <p:txBody>
          <a:bodyPr lIns="0" tIns="0" rIns="0" bIns="0"/>
          <a:lstStyle>
            <a:defPPr algn="l">
              <a:defRPr sz="1223" b="0">
                <a:solidFill>
                  <a:srgbClr val="052A42"/>
                </a:solidFill>
                <a:latin typeface="Arial"/>
                <a:ea typeface="Arial"/>
                <a:cs typeface="Arial"/>
              </a:defRPr>
            </a:defPPr>
            <a:lvl1pPr algn="l">
              <a:defRPr sz="1223" b="0">
                <a:solidFill>
                  <a:srgbClr val="052A42"/>
                </a:solidFill>
                <a:latin typeface="Arial"/>
                <a:ea typeface="Arial"/>
                <a:cs typeface="Arial"/>
              </a:defRPr>
            </a:lvl1pPr>
            <a:lvl2pPr algn="l">
              <a:defRPr sz="1223" b="0">
                <a:solidFill>
                  <a:srgbClr val="052A42"/>
                </a:solidFill>
                <a:latin typeface="Arial"/>
                <a:ea typeface="Arial"/>
                <a:cs typeface="Arial"/>
              </a:defRPr>
            </a:lvl2pPr>
            <a:lvl3pPr algn="l">
              <a:defRPr sz="1223" b="0">
                <a:solidFill>
                  <a:srgbClr val="052A42"/>
                </a:solidFill>
                <a:latin typeface="Arial"/>
                <a:ea typeface="Arial"/>
                <a:cs typeface="Arial"/>
              </a:defRPr>
            </a:lvl3pPr>
            <a:lvl4pPr algn="l">
              <a:defRPr sz="1223" b="0">
                <a:solidFill>
                  <a:srgbClr val="052A42"/>
                </a:solidFill>
                <a:latin typeface="Arial"/>
                <a:ea typeface="Arial"/>
                <a:cs typeface="Arial"/>
              </a:defRPr>
            </a:lvl4pPr>
            <a:lvl5pPr algn="l">
              <a:defRPr sz="1223" b="0">
                <a:solidFill>
                  <a:srgbClr val="052A42"/>
                </a:solidFill>
                <a:latin typeface="Arial"/>
                <a:ea typeface="Arial"/>
                <a:cs typeface="Arial"/>
              </a:defRPr>
            </a:lvl5pPr>
            <a:lvl6pPr algn="l">
              <a:defRPr sz="1223" b="0">
                <a:solidFill>
                  <a:srgbClr val="052A42"/>
                </a:solidFill>
                <a:latin typeface="Arial"/>
                <a:ea typeface="Arial"/>
                <a:cs typeface="Arial"/>
              </a:defRPr>
            </a:lvl6pPr>
            <a:lvl7pPr algn="l">
              <a:defRPr sz="1223" b="0">
                <a:solidFill>
                  <a:srgbClr val="052A42"/>
                </a:solidFill>
                <a:latin typeface="Arial"/>
                <a:ea typeface="Arial"/>
                <a:cs typeface="Arial"/>
              </a:defRPr>
            </a:lvl7pPr>
            <a:lvl8pPr algn="l">
              <a:defRPr sz="1223" b="0">
                <a:solidFill>
                  <a:srgbClr val="052A42"/>
                </a:solidFill>
                <a:latin typeface="Arial"/>
                <a:ea typeface="Arial"/>
                <a:cs typeface="Arial"/>
              </a:defRPr>
            </a:lvl8pPr>
            <a:lvl9pPr algn="l">
              <a:defRPr sz="1223"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Non-severe</a:t>
            </a:r>
          </a:p>
        </p:txBody>
      </p:sp>
      <p:sp>
        <p:nvSpPr>
          <p:cNvPr id="436" name="Non-severe CT">
            <a:extLst>
              <a:ext uri="{FF2B5EF4-FFF2-40B4-BE49-F238E27FC236}">
                <a16:creationId xmlns:a16="http://schemas.microsoft.com/office/drawing/2014/main" id="{7C2F5599-0631-482E-2A1F-2401D1A45F60}"/>
              </a:ext>
            </a:extLst>
          </p:cNvPr>
          <p:cNvSpPr>
            <a:spLocks noGrp="1"/>
          </p:cNvSpPr>
          <p:nvPr/>
        </p:nvSpPr>
        <p:spPr>
          <a:xfrm>
            <a:off x="3209925" y="5913291"/>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20/474</a:t>
            </a:r>
          </a:p>
        </p:txBody>
      </p:sp>
      <p:sp>
        <p:nvSpPr>
          <p:cNvPr id="437" name="Non-severe IVUS">
            <a:extLst>
              <a:ext uri="{FF2B5EF4-FFF2-40B4-BE49-F238E27FC236}">
                <a16:creationId xmlns:a16="http://schemas.microsoft.com/office/drawing/2014/main" id="{E70D2F94-FFF4-1E5E-07E7-5490FF6F3210}"/>
              </a:ext>
            </a:extLst>
          </p:cNvPr>
          <p:cNvSpPr>
            <a:spLocks noGrp="1"/>
          </p:cNvSpPr>
          <p:nvPr/>
        </p:nvSpPr>
        <p:spPr>
          <a:xfrm>
            <a:off x="4238625" y="5913291"/>
            <a:ext cx="857250" cy="183356"/>
          </a:xfrm>
          <a:prstGeom prst="rect">
            <a:avLst/>
          </a:prstGeom>
          <a:noFill/>
          <a:ln w="0">
            <a:noFill/>
            <a:prstDash val="solid"/>
          </a:ln>
        </p:spPr>
        <p:txBody>
          <a:bodyPr lIns="0" tIns="0" rIns="0" bIns="0"/>
          <a:lstStyle>
            <a:defPPr algn="ctr">
              <a:defRPr sz="1223" b="0">
                <a:solidFill>
                  <a:srgbClr val="052A42"/>
                </a:solidFill>
                <a:latin typeface="Arial"/>
                <a:ea typeface="Arial"/>
                <a:cs typeface="Arial"/>
              </a:defRPr>
            </a:defPPr>
            <a:lvl1pPr algn="ctr">
              <a:defRPr sz="1223" b="0">
                <a:solidFill>
                  <a:srgbClr val="052A42"/>
                </a:solidFill>
                <a:latin typeface="Arial"/>
                <a:ea typeface="Arial"/>
                <a:cs typeface="Arial"/>
              </a:defRPr>
            </a:lvl1pPr>
            <a:lvl2pPr algn="ctr">
              <a:defRPr sz="1223" b="0">
                <a:solidFill>
                  <a:srgbClr val="052A42"/>
                </a:solidFill>
                <a:latin typeface="Arial"/>
                <a:ea typeface="Arial"/>
                <a:cs typeface="Arial"/>
              </a:defRPr>
            </a:lvl2pPr>
            <a:lvl3pPr algn="ctr">
              <a:defRPr sz="1223" b="0">
                <a:solidFill>
                  <a:srgbClr val="052A42"/>
                </a:solidFill>
                <a:latin typeface="Arial"/>
                <a:ea typeface="Arial"/>
                <a:cs typeface="Arial"/>
              </a:defRPr>
            </a:lvl3pPr>
            <a:lvl4pPr algn="ctr">
              <a:defRPr sz="1223" b="0">
                <a:solidFill>
                  <a:srgbClr val="052A42"/>
                </a:solidFill>
                <a:latin typeface="Arial"/>
                <a:ea typeface="Arial"/>
                <a:cs typeface="Arial"/>
              </a:defRPr>
            </a:lvl4pPr>
            <a:lvl5pPr algn="ctr">
              <a:defRPr sz="1223" b="0">
                <a:solidFill>
                  <a:srgbClr val="052A42"/>
                </a:solidFill>
                <a:latin typeface="Arial"/>
                <a:ea typeface="Arial"/>
                <a:cs typeface="Arial"/>
              </a:defRPr>
            </a:lvl5pPr>
            <a:lvl6pPr algn="ctr">
              <a:defRPr sz="1223" b="0">
                <a:solidFill>
                  <a:srgbClr val="052A42"/>
                </a:solidFill>
                <a:latin typeface="Arial"/>
                <a:ea typeface="Arial"/>
                <a:cs typeface="Arial"/>
              </a:defRPr>
            </a:lvl6pPr>
            <a:lvl7pPr algn="ctr">
              <a:defRPr sz="1223" b="0">
                <a:solidFill>
                  <a:srgbClr val="052A42"/>
                </a:solidFill>
                <a:latin typeface="Arial"/>
                <a:ea typeface="Arial"/>
                <a:cs typeface="Arial"/>
              </a:defRPr>
            </a:lvl7pPr>
            <a:lvl8pPr algn="ctr">
              <a:defRPr sz="1223" b="0">
                <a:solidFill>
                  <a:srgbClr val="052A42"/>
                </a:solidFill>
                <a:latin typeface="Arial"/>
                <a:ea typeface="Arial"/>
                <a:cs typeface="Arial"/>
              </a:defRPr>
            </a:lvl8pPr>
            <a:lvl9pPr algn="ctr">
              <a:defRPr sz="1223"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16/438</a:t>
            </a:r>
          </a:p>
        </p:txBody>
      </p:sp>
      <p:sp>
        <p:nvSpPr>
          <p:cNvPr id="438" name="Non-severe result">
            <a:extLst>
              <a:ext uri="{FF2B5EF4-FFF2-40B4-BE49-F238E27FC236}">
                <a16:creationId xmlns:a16="http://schemas.microsoft.com/office/drawing/2014/main" id="{A522B2AE-54BB-1C1C-ADB2-0E8452682A77}"/>
              </a:ext>
            </a:extLst>
          </p:cNvPr>
          <p:cNvSpPr>
            <a:spLocks noGrp="1"/>
          </p:cNvSpPr>
          <p:nvPr/>
        </p:nvSpPr>
        <p:spPr>
          <a:xfrm>
            <a:off x="9458325" y="5913291"/>
            <a:ext cx="2343150" cy="183356"/>
          </a:xfrm>
          <a:prstGeom prst="rect">
            <a:avLst/>
          </a:prstGeom>
          <a:noFill/>
          <a:ln w="0">
            <a:noFill/>
            <a:prstDash val="solid"/>
          </a:ln>
        </p:spPr>
        <p:txBody>
          <a:bodyPr lIns="0" tIns="0" rIns="0" bIns="0"/>
          <a:lstStyle>
            <a:defPPr algn="r">
              <a:defRPr sz="1223" b="0">
                <a:solidFill>
                  <a:srgbClr val="052A42"/>
                </a:solidFill>
                <a:latin typeface="Arial"/>
                <a:ea typeface="Arial"/>
                <a:cs typeface="Arial"/>
              </a:defRPr>
            </a:defPPr>
            <a:lvl1pPr algn="r">
              <a:defRPr sz="1223" b="0">
                <a:solidFill>
                  <a:srgbClr val="052A42"/>
                </a:solidFill>
                <a:latin typeface="Arial"/>
                <a:ea typeface="Arial"/>
                <a:cs typeface="Arial"/>
              </a:defRPr>
            </a:lvl1pPr>
            <a:lvl2pPr algn="r">
              <a:defRPr sz="1223" b="0">
                <a:solidFill>
                  <a:srgbClr val="052A42"/>
                </a:solidFill>
                <a:latin typeface="Arial"/>
                <a:ea typeface="Arial"/>
                <a:cs typeface="Arial"/>
              </a:defRPr>
            </a:lvl2pPr>
            <a:lvl3pPr algn="r">
              <a:defRPr sz="1223" b="0">
                <a:solidFill>
                  <a:srgbClr val="052A42"/>
                </a:solidFill>
                <a:latin typeface="Arial"/>
                <a:ea typeface="Arial"/>
                <a:cs typeface="Arial"/>
              </a:defRPr>
            </a:lvl3pPr>
            <a:lvl4pPr algn="r">
              <a:defRPr sz="1223" b="0">
                <a:solidFill>
                  <a:srgbClr val="052A42"/>
                </a:solidFill>
                <a:latin typeface="Arial"/>
                <a:ea typeface="Arial"/>
                <a:cs typeface="Arial"/>
              </a:defRPr>
            </a:lvl4pPr>
            <a:lvl5pPr algn="r">
              <a:defRPr sz="1223" b="0">
                <a:solidFill>
                  <a:srgbClr val="052A42"/>
                </a:solidFill>
                <a:latin typeface="Arial"/>
                <a:ea typeface="Arial"/>
                <a:cs typeface="Arial"/>
              </a:defRPr>
            </a:lvl5pPr>
            <a:lvl6pPr algn="r">
              <a:defRPr sz="1223" b="0">
                <a:solidFill>
                  <a:srgbClr val="052A42"/>
                </a:solidFill>
                <a:latin typeface="Arial"/>
                <a:ea typeface="Arial"/>
                <a:cs typeface="Arial"/>
              </a:defRPr>
            </a:lvl6pPr>
            <a:lvl7pPr algn="r">
              <a:defRPr sz="1223" b="0">
                <a:solidFill>
                  <a:srgbClr val="052A42"/>
                </a:solidFill>
                <a:latin typeface="Arial"/>
                <a:ea typeface="Arial"/>
                <a:cs typeface="Arial"/>
              </a:defRPr>
            </a:lvl7pPr>
            <a:lvl8pPr algn="r">
              <a:defRPr sz="1223" b="0">
                <a:solidFill>
                  <a:srgbClr val="052A42"/>
                </a:solidFill>
                <a:latin typeface="Arial"/>
                <a:ea typeface="Arial"/>
                <a:cs typeface="Arial"/>
              </a:defRPr>
            </a:lvl8pPr>
            <a:lvl9pPr algn="r">
              <a:defRPr sz="1223" b="0">
                <a:solidFill>
                  <a:srgbClr val="052A42"/>
                </a:solidFill>
                <a:latin typeface="Arial"/>
                <a:ea typeface="Arial"/>
                <a:cs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sz="1223" b="0">
                <a:solidFill>
                  <a:srgbClr val="052A42"/>
                </a:solidFill>
                <a:latin typeface="Arial"/>
                <a:ea typeface="Arial"/>
                <a:cs typeface="Arial"/>
              </a:defRPr>
            </a:pPr>
            <a:r>
              <a:rPr kumimoji="0" sz="1223" b="0" i="0" u="none" strike="noStrike" kern="1200" cap="none" spc="0" normalizeH="0" baseline="0" noProof="0">
                <a:ln>
                  <a:noFill/>
                </a:ln>
                <a:solidFill>
                  <a:srgbClr val="052A42"/>
                </a:solidFill>
                <a:effectLst/>
                <a:uLnTx/>
                <a:uFillTx/>
                <a:latin typeface="Arial"/>
                <a:ea typeface="Arial"/>
                <a:cs typeface="Arial"/>
              </a:rPr>
              <a:t>0.57 (−1.96 to 3.09)</a:t>
            </a:r>
          </a:p>
        </p:txBody>
      </p:sp>
      <p:sp>
        <p:nvSpPr>
          <p:cNvPr id="439" name="Non-severe interval">
            <a:extLst>
              <a:ext uri="{FF2B5EF4-FFF2-40B4-BE49-F238E27FC236}">
                <a16:creationId xmlns:a16="http://schemas.microsoft.com/office/drawing/2014/main" id="{77EF4A4F-8042-3EF5-2216-09546486EB52}"/>
              </a:ext>
            </a:extLst>
          </p:cNvPr>
          <p:cNvSpPr>
            <a:spLocks noGrp="1"/>
          </p:cNvSpPr>
          <p:nvPr/>
        </p:nvSpPr>
        <p:spPr>
          <a:xfrm>
            <a:off x="0" y="0"/>
            <a:ext cx="12192000" cy="6858000"/>
          </a:xfrm>
          <a:custGeom>
            <a:avLst/>
            <a:gdLst/>
            <a:ahLst/>
            <a:cxnLst/>
            <a:rect l="0" t="0" r="0" b="0"/>
            <a:pathLst>
              <a:path w="12192000" h="6858000">
                <a:moveTo>
                  <a:pt x="7128367" y="6012656"/>
                </a:moveTo>
                <a:lnTo>
                  <a:pt x="7891974" y="6012656"/>
                </a:lnTo>
              </a:path>
            </a:pathLst>
          </a:custGeom>
          <a:noFill/>
          <a:ln w="19050">
            <a:solidFill>
              <a:srgbClr val="005CC5"/>
            </a:solidFill>
            <a:prstDash val="solid"/>
          </a:ln>
        </p:spPr>
      </p:sp>
      <p:sp>
        <p:nvSpPr>
          <p:cNvPr id="440" name="Non-severe low cap">
            <a:extLst>
              <a:ext uri="{FF2B5EF4-FFF2-40B4-BE49-F238E27FC236}">
                <a16:creationId xmlns:a16="http://schemas.microsoft.com/office/drawing/2014/main" id="{14ADD63F-E576-8854-0AD7-9C26F2994D8B}"/>
              </a:ext>
            </a:extLst>
          </p:cNvPr>
          <p:cNvSpPr>
            <a:spLocks noGrp="1"/>
          </p:cNvSpPr>
          <p:nvPr/>
        </p:nvSpPr>
        <p:spPr>
          <a:xfrm>
            <a:off x="0" y="0"/>
            <a:ext cx="12192000" cy="6858000"/>
          </a:xfrm>
          <a:custGeom>
            <a:avLst/>
            <a:gdLst/>
            <a:ahLst/>
            <a:cxnLst/>
            <a:rect l="0" t="0" r="0" b="0"/>
            <a:pathLst>
              <a:path w="12192000" h="6858000">
                <a:moveTo>
                  <a:pt x="7128367" y="5984081"/>
                </a:moveTo>
                <a:lnTo>
                  <a:pt x="7128367" y="6041231"/>
                </a:lnTo>
              </a:path>
            </a:pathLst>
          </a:custGeom>
          <a:noFill/>
          <a:ln w="12383">
            <a:solidFill>
              <a:srgbClr val="005CC5"/>
            </a:solidFill>
            <a:prstDash val="solid"/>
          </a:ln>
        </p:spPr>
      </p:sp>
      <p:sp>
        <p:nvSpPr>
          <p:cNvPr id="441" name="Non-severe high cap">
            <a:extLst>
              <a:ext uri="{FF2B5EF4-FFF2-40B4-BE49-F238E27FC236}">
                <a16:creationId xmlns:a16="http://schemas.microsoft.com/office/drawing/2014/main" id="{B3E83ADD-7D55-BD35-BE08-D76D49DDB91E}"/>
              </a:ext>
            </a:extLst>
          </p:cNvPr>
          <p:cNvSpPr>
            <a:spLocks noGrp="1"/>
          </p:cNvSpPr>
          <p:nvPr/>
        </p:nvSpPr>
        <p:spPr>
          <a:xfrm>
            <a:off x="0" y="0"/>
            <a:ext cx="12192000" cy="6858000"/>
          </a:xfrm>
          <a:custGeom>
            <a:avLst/>
            <a:gdLst/>
            <a:ahLst/>
            <a:cxnLst/>
            <a:rect l="0" t="0" r="0" b="0"/>
            <a:pathLst>
              <a:path w="12192000" h="6858000">
                <a:moveTo>
                  <a:pt x="7891974" y="5984081"/>
                </a:moveTo>
                <a:lnTo>
                  <a:pt x="7891974" y="6041231"/>
                </a:lnTo>
              </a:path>
            </a:pathLst>
          </a:custGeom>
          <a:noFill/>
          <a:ln w="12383">
            <a:solidFill>
              <a:srgbClr val="005CC5"/>
            </a:solidFill>
            <a:prstDash val="solid"/>
          </a:ln>
        </p:spPr>
      </p:sp>
      <p:sp>
        <p:nvSpPr>
          <p:cNvPr id="442" name="Non-severe point estimate">
            <a:extLst>
              <a:ext uri="{FF2B5EF4-FFF2-40B4-BE49-F238E27FC236}">
                <a16:creationId xmlns:a16="http://schemas.microsoft.com/office/drawing/2014/main" id="{4BD52823-BC12-AC4C-07A8-D2320888AB33}"/>
              </a:ext>
            </a:extLst>
          </p:cNvPr>
          <p:cNvSpPr>
            <a:spLocks noGrp="1"/>
          </p:cNvSpPr>
          <p:nvPr/>
        </p:nvSpPr>
        <p:spPr>
          <a:xfrm>
            <a:off x="7472827" y="5974556"/>
            <a:ext cx="76200" cy="76200"/>
          </a:xfrm>
          <a:prstGeom prst="ellipse">
            <a:avLst/>
          </a:prstGeom>
          <a:solidFill>
            <a:srgbClr val="005CC5"/>
          </a:solidFill>
          <a:ln w="9525">
            <a:solidFill>
              <a:srgbClr val="FFFFFF"/>
            </a:solidFill>
            <a:prstDash val="solid"/>
          </a:ln>
        </p:spPr>
      </p:sp>
      <p:sp>
        <p:nvSpPr>
          <p:cNvPr id="443" name="Bottom axis">
            <a:extLst>
              <a:ext uri="{FF2B5EF4-FFF2-40B4-BE49-F238E27FC236}">
                <a16:creationId xmlns:a16="http://schemas.microsoft.com/office/drawing/2014/main" id="{0702D822-E584-30A4-EFE4-B1FDF832E2F6}"/>
              </a:ext>
            </a:extLst>
          </p:cNvPr>
          <p:cNvSpPr>
            <a:spLocks noGrp="1"/>
          </p:cNvSpPr>
          <p:nvPr/>
        </p:nvSpPr>
        <p:spPr>
          <a:xfrm>
            <a:off x="0" y="0"/>
            <a:ext cx="12192000" cy="6858000"/>
          </a:xfrm>
          <a:custGeom>
            <a:avLst/>
            <a:gdLst/>
            <a:ahLst/>
            <a:cxnLst/>
            <a:rect l="0" t="0" r="0" b="0"/>
            <a:pathLst>
              <a:path w="12192000" h="6858000">
                <a:moveTo>
                  <a:pt x="5610225" y="6162675"/>
                </a:moveTo>
                <a:lnTo>
                  <a:pt x="9239250" y="6162675"/>
                </a:lnTo>
              </a:path>
            </a:pathLst>
          </a:custGeom>
          <a:noFill/>
          <a:ln w="9525">
            <a:solidFill>
              <a:srgbClr val="A2B3BE"/>
            </a:solidFill>
            <a:prstDash val="solid"/>
          </a:ln>
        </p:spPr>
      </p:sp>
      <p:sp>
        <p:nvSpPr>
          <p:cNvPr id="444" name="Bottom tick -10">
            <a:extLst>
              <a:ext uri="{FF2B5EF4-FFF2-40B4-BE49-F238E27FC236}">
                <a16:creationId xmlns:a16="http://schemas.microsoft.com/office/drawing/2014/main" id="{C0D89EF6-3A6D-B409-7849-7C6723896168}"/>
              </a:ext>
            </a:extLst>
          </p:cNvPr>
          <p:cNvSpPr>
            <a:spLocks noGrp="1"/>
          </p:cNvSpPr>
          <p:nvPr/>
        </p:nvSpPr>
        <p:spPr>
          <a:xfrm>
            <a:off x="0" y="0"/>
            <a:ext cx="12192000" cy="6858000"/>
          </a:xfrm>
          <a:custGeom>
            <a:avLst/>
            <a:gdLst/>
            <a:ahLst/>
            <a:cxnLst/>
            <a:rect l="0" t="0" r="0" b="0"/>
            <a:pathLst>
              <a:path w="12192000" h="6858000">
                <a:moveTo>
                  <a:pt x="5912644" y="6162675"/>
                </a:moveTo>
                <a:lnTo>
                  <a:pt x="5912644" y="6210300"/>
                </a:lnTo>
              </a:path>
            </a:pathLst>
          </a:custGeom>
          <a:noFill/>
          <a:ln w="9525">
            <a:solidFill>
              <a:srgbClr val="A2B3BE"/>
            </a:solidFill>
            <a:prstDash val="solid"/>
          </a:ln>
        </p:spPr>
      </p:sp>
      <p:sp>
        <p:nvSpPr>
          <p:cNvPr id="445" name="Bottom tick value -10">
            <a:extLst>
              <a:ext uri="{FF2B5EF4-FFF2-40B4-BE49-F238E27FC236}">
                <a16:creationId xmlns:a16="http://schemas.microsoft.com/office/drawing/2014/main" id="{3E8361F3-571B-2D03-0B0A-3FABE9041999}"/>
              </a:ext>
            </a:extLst>
          </p:cNvPr>
          <p:cNvSpPr>
            <a:spLocks noGrp="1"/>
          </p:cNvSpPr>
          <p:nvPr/>
        </p:nvSpPr>
        <p:spPr>
          <a:xfrm>
            <a:off x="5722144" y="6238875"/>
            <a:ext cx="381000" cy="219075"/>
          </a:xfrm>
          <a:prstGeom prst="rect">
            <a:avLst/>
          </a:prstGeom>
          <a:noFill/>
          <a:ln w="0">
            <a:noFill/>
            <a:prstDash val="solid"/>
          </a:ln>
        </p:spPr>
        <p:txBody>
          <a:bodyPr lIns="0" tIns="0" rIns="0" bIns="0"/>
          <a:lstStyle>
            <a:defPPr algn="ctr">
              <a:defRPr sz="1275" b="0">
                <a:solidFill>
                  <a:srgbClr val="052A42"/>
                </a:solidFill>
                <a:latin typeface="Arial"/>
                <a:ea typeface="Arial"/>
                <a:cs typeface="Arial"/>
              </a:defRPr>
            </a:defPPr>
            <a:lvl1pPr algn="ctr">
              <a:defRPr sz="1275" b="0">
                <a:solidFill>
                  <a:srgbClr val="052A42"/>
                </a:solidFill>
                <a:latin typeface="Arial"/>
                <a:ea typeface="Arial"/>
                <a:cs typeface="Arial"/>
              </a:defRPr>
            </a:lvl1pPr>
            <a:lvl2pPr algn="ctr">
              <a:defRPr sz="1275" b="0">
                <a:solidFill>
                  <a:srgbClr val="052A42"/>
                </a:solidFill>
                <a:latin typeface="Arial"/>
                <a:ea typeface="Arial"/>
                <a:cs typeface="Arial"/>
              </a:defRPr>
            </a:lvl2pPr>
            <a:lvl3pPr algn="ctr">
              <a:defRPr sz="1275" b="0">
                <a:solidFill>
                  <a:srgbClr val="052A42"/>
                </a:solidFill>
                <a:latin typeface="Arial"/>
                <a:ea typeface="Arial"/>
                <a:cs typeface="Arial"/>
              </a:defRPr>
            </a:lvl3pPr>
            <a:lvl4pPr algn="ctr">
              <a:defRPr sz="1275" b="0">
                <a:solidFill>
                  <a:srgbClr val="052A42"/>
                </a:solidFill>
                <a:latin typeface="Arial"/>
                <a:ea typeface="Arial"/>
                <a:cs typeface="Arial"/>
              </a:defRPr>
            </a:lvl4pPr>
            <a:lvl5pPr algn="ctr">
              <a:defRPr sz="1275" b="0">
                <a:solidFill>
                  <a:srgbClr val="052A42"/>
                </a:solidFill>
                <a:latin typeface="Arial"/>
                <a:ea typeface="Arial"/>
                <a:cs typeface="Arial"/>
              </a:defRPr>
            </a:lvl5pPr>
            <a:lvl6pPr algn="ctr">
              <a:defRPr sz="1275" b="0">
                <a:solidFill>
                  <a:srgbClr val="052A42"/>
                </a:solidFill>
                <a:latin typeface="Arial"/>
                <a:ea typeface="Arial"/>
                <a:cs typeface="Arial"/>
              </a:defRPr>
            </a:lvl6pPr>
            <a:lvl7pPr algn="ctr">
              <a:defRPr sz="1275" b="0">
                <a:solidFill>
                  <a:srgbClr val="052A42"/>
                </a:solidFill>
                <a:latin typeface="Arial"/>
                <a:ea typeface="Arial"/>
                <a:cs typeface="Arial"/>
              </a:defRPr>
            </a:lvl7pPr>
            <a:lvl8pPr algn="ctr">
              <a:defRPr sz="1275" b="0">
                <a:solidFill>
                  <a:srgbClr val="052A42"/>
                </a:solidFill>
                <a:latin typeface="Arial"/>
                <a:ea typeface="Arial"/>
                <a:cs typeface="Arial"/>
              </a:defRPr>
            </a:lvl8pPr>
            <a:lvl9pPr algn="ctr">
              <a:defRPr sz="1275"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052A42"/>
                </a:solidFill>
                <a:latin typeface="Arial"/>
                <a:ea typeface="Arial"/>
                <a:cs typeface="Arial"/>
              </a:defRPr>
            </a:pPr>
            <a:r>
              <a:rPr kumimoji="0" sz="1275" b="0" i="0" u="none" strike="noStrike" kern="1200" cap="none" spc="0" normalizeH="0" baseline="0" noProof="0">
                <a:ln>
                  <a:noFill/>
                </a:ln>
                <a:solidFill>
                  <a:srgbClr val="052A42"/>
                </a:solidFill>
                <a:effectLst/>
                <a:uLnTx/>
                <a:uFillTx/>
                <a:latin typeface="Arial"/>
                <a:ea typeface="Arial"/>
                <a:cs typeface="Arial"/>
              </a:rPr>
              <a:t>−10</a:t>
            </a:r>
          </a:p>
        </p:txBody>
      </p:sp>
      <p:sp>
        <p:nvSpPr>
          <p:cNvPr id="446" name="Bottom tick -5">
            <a:extLst>
              <a:ext uri="{FF2B5EF4-FFF2-40B4-BE49-F238E27FC236}">
                <a16:creationId xmlns:a16="http://schemas.microsoft.com/office/drawing/2014/main" id="{AADBD8C7-DD05-3291-4FF7-86958842AF65}"/>
              </a:ext>
            </a:extLst>
          </p:cNvPr>
          <p:cNvSpPr>
            <a:spLocks noGrp="1"/>
          </p:cNvSpPr>
          <p:nvPr/>
        </p:nvSpPr>
        <p:spPr>
          <a:xfrm>
            <a:off x="0" y="0"/>
            <a:ext cx="12192000" cy="6858000"/>
          </a:xfrm>
          <a:custGeom>
            <a:avLst/>
            <a:gdLst/>
            <a:ahLst/>
            <a:cxnLst/>
            <a:rect l="0" t="0" r="0" b="0"/>
            <a:pathLst>
              <a:path w="12192000" h="6858000">
                <a:moveTo>
                  <a:pt x="6668691" y="6162675"/>
                </a:moveTo>
                <a:lnTo>
                  <a:pt x="6668691" y="6210300"/>
                </a:lnTo>
              </a:path>
            </a:pathLst>
          </a:custGeom>
          <a:noFill/>
          <a:ln w="9525">
            <a:solidFill>
              <a:srgbClr val="A2B3BE"/>
            </a:solidFill>
            <a:prstDash val="solid"/>
          </a:ln>
        </p:spPr>
      </p:sp>
      <p:sp>
        <p:nvSpPr>
          <p:cNvPr id="447" name="Bottom tick value -5">
            <a:extLst>
              <a:ext uri="{FF2B5EF4-FFF2-40B4-BE49-F238E27FC236}">
                <a16:creationId xmlns:a16="http://schemas.microsoft.com/office/drawing/2014/main" id="{F75EF54E-7E74-BEB0-BA14-041DA335188E}"/>
              </a:ext>
            </a:extLst>
          </p:cNvPr>
          <p:cNvSpPr>
            <a:spLocks noGrp="1"/>
          </p:cNvSpPr>
          <p:nvPr/>
        </p:nvSpPr>
        <p:spPr>
          <a:xfrm>
            <a:off x="6478191" y="6238875"/>
            <a:ext cx="381000" cy="219075"/>
          </a:xfrm>
          <a:prstGeom prst="rect">
            <a:avLst/>
          </a:prstGeom>
          <a:noFill/>
          <a:ln w="0">
            <a:noFill/>
            <a:prstDash val="solid"/>
          </a:ln>
        </p:spPr>
        <p:txBody>
          <a:bodyPr lIns="0" tIns="0" rIns="0" bIns="0"/>
          <a:lstStyle>
            <a:defPPr algn="ctr">
              <a:defRPr sz="1275" b="0">
                <a:solidFill>
                  <a:srgbClr val="052A42"/>
                </a:solidFill>
                <a:latin typeface="Arial"/>
                <a:ea typeface="Arial"/>
                <a:cs typeface="Arial"/>
              </a:defRPr>
            </a:defPPr>
            <a:lvl1pPr algn="ctr">
              <a:defRPr sz="1275" b="0">
                <a:solidFill>
                  <a:srgbClr val="052A42"/>
                </a:solidFill>
                <a:latin typeface="Arial"/>
                <a:ea typeface="Arial"/>
                <a:cs typeface="Arial"/>
              </a:defRPr>
            </a:lvl1pPr>
            <a:lvl2pPr algn="ctr">
              <a:defRPr sz="1275" b="0">
                <a:solidFill>
                  <a:srgbClr val="052A42"/>
                </a:solidFill>
                <a:latin typeface="Arial"/>
                <a:ea typeface="Arial"/>
                <a:cs typeface="Arial"/>
              </a:defRPr>
            </a:lvl2pPr>
            <a:lvl3pPr algn="ctr">
              <a:defRPr sz="1275" b="0">
                <a:solidFill>
                  <a:srgbClr val="052A42"/>
                </a:solidFill>
                <a:latin typeface="Arial"/>
                <a:ea typeface="Arial"/>
                <a:cs typeface="Arial"/>
              </a:defRPr>
            </a:lvl3pPr>
            <a:lvl4pPr algn="ctr">
              <a:defRPr sz="1275" b="0">
                <a:solidFill>
                  <a:srgbClr val="052A42"/>
                </a:solidFill>
                <a:latin typeface="Arial"/>
                <a:ea typeface="Arial"/>
                <a:cs typeface="Arial"/>
              </a:defRPr>
            </a:lvl4pPr>
            <a:lvl5pPr algn="ctr">
              <a:defRPr sz="1275" b="0">
                <a:solidFill>
                  <a:srgbClr val="052A42"/>
                </a:solidFill>
                <a:latin typeface="Arial"/>
                <a:ea typeface="Arial"/>
                <a:cs typeface="Arial"/>
              </a:defRPr>
            </a:lvl5pPr>
            <a:lvl6pPr algn="ctr">
              <a:defRPr sz="1275" b="0">
                <a:solidFill>
                  <a:srgbClr val="052A42"/>
                </a:solidFill>
                <a:latin typeface="Arial"/>
                <a:ea typeface="Arial"/>
                <a:cs typeface="Arial"/>
              </a:defRPr>
            </a:lvl6pPr>
            <a:lvl7pPr algn="ctr">
              <a:defRPr sz="1275" b="0">
                <a:solidFill>
                  <a:srgbClr val="052A42"/>
                </a:solidFill>
                <a:latin typeface="Arial"/>
                <a:ea typeface="Arial"/>
                <a:cs typeface="Arial"/>
              </a:defRPr>
            </a:lvl7pPr>
            <a:lvl8pPr algn="ctr">
              <a:defRPr sz="1275" b="0">
                <a:solidFill>
                  <a:srgbClr val="052A42"/>
                </a:solidFill>
                <a:latin typeface="Arial"/>
                <a:ea typeface="Arial"/>
                <a:cs typeface="Arial"/>
              </a:defRPr>
            </a:lvl8pPr>
            <a:lvl9pPr algn="ctr">
              <a:defRPr sz="1275"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052A42"/>
                </a:solidFill>
                <a:latin typeface="Arial"/>
                <a:ea typeface="Arial"/>
                <a:cs typeface="Arial"/>
              </a:defRPr>
            </a:pPr>
            <a:r>
              <a:rPr kumimoji="0" sz="1275" b="0" i="0" u="none" strike="noStrike" kern="1200" cap="none" spc="0" normalizeH="0" baseline="0" noProof="0">
                <a:ln>
                  <a:noFill/>
                </a:ln>
                <a:solidFill>
                  <a:srgbClr val="052A42"/>
                </a:solidFill>
                <a:effectLst/>
                <a:uLnTx/>
                <a:uFillTx/>
                <a:latin typeface="Arial"/>
                <a:ea typeface="Arial"/>
                <a:cs typeface="Arial"/>
              </a:rPr>
              <a:t>−5</a:t>
            </a:r>
          </a:p>
        </p:txBody>
      </p:sp>
      <p:sp>
        <p:nvSpPr>
          <p:cNvPr id="448" name="Bottom tick 0">
            <a:extLst>
              <a:ext uri="{FF2B5EF4-FFF2-40B4-BE49-F238E27FC236}">
                <a16:creationId xmlns:a16="http://schemas.microsoft.com/office/drawing/2014/main" id="{2B52D69C-8EF3-E679-DF66-7AB4ABF459BB}"/>
              </a:ext>
            </a:extLst>
          </p:cNvPr>
          <p:cNvSpPr>
            <a:spLocks noGrp="1"/>
          </p:cNvSpPr>
          <p:nvPr/>
        </p:nvSpPr>
        <p:spPr>
          <a:xfrm>
            <a:off x="0" y="0"/>
            <a:ext cx="12192000" cy="6858000"/>
          </a:xfrm>
          <a:custGeom>
            <a:avLst/>
            <a:gdLst/>
            <a:ahLst/>
            <a:cxnLst/>
            <a:rect l="0" t="0" r="0" b="0"/>
            <a:pathLst>
              <a:path w="12192000" h="6858000">
                <a:moveTo>
                  <a:pt x="7424738" y="6162675"/>
                </a:moveTo>
                <a:lnTo>
                  <a:pt x="7424738" y="6210300"/>
                </a:lnTo>
              </a:path>
            </a:pathLst>
          </a:custGeom>
          <a:noFill/>
          <a:ln w="9525">
            <a:solidFill>
              <a:srgbClr val="A2B3BE"/>
            </a:solidFill>
            <a:prstDash val="solid"/>
          </a:ln>
        </p:spPr>
      </p:sp>
      <p:sp>
        <p:nvSpPr>
          <p:cNvPr id="449" name="Bottom tick value 0">
            <a:extLst>
              <a:ext uri="{FF2B5EF4-FFF2-40B4-BE49-F238E27FC236}">
                <a16:creationId xmlns:a16="http://schemas.microsoft.com/office/drawing/2014/main" id="{04BD3BF9-E4D8-BB18-98E6-19A217807256}"/>
              </a:ext>
            </a:extLst>
          </p:cNvPr>
          <p:cNvSpPr>
            <a:spLocks noGrp="1"/>
          </p:cNvSpPr>
          <p:nvPr/>
        </p:nvSpPr>
        <p:spPr>
          <a:xfrm>
            <a:off x="7234238" y="6238875"/>
            <a:ext cx="381000" cy="219075"/>
          </a:xfrm>
          <a:prstGeom prst="rect">
            <a:avLst/>
          </a:prstGeom>
          <a:noFill/>
          <a:ln w="0">
            <a:noFill/>
            <a:prstDash val="solid"/>
          </a:ln>
        </p:spPr>
        <p:txBody>
          <a:bodyPr lIns="0" tIns="0" rIns="0" bIns="0"/>
          <a:lstStyle>
            <a:defPPr algn="ctr">
              <a:defRPr sz="1275" b="0">
                <a:solidFill>
                  <a:srgbClr val="052A42"/>
                </a:solidFill>
                <a:latin typeface="Arial"/>
                <a:ea typeface="Arial"/>
                <a:cs typeface="Arial"/>
              </a:defRPr>
            </a:defPPr>
            <a:lvl1pPr algn="ctr">
              <a:defRPr sz="1275" b="0">
                <a:solidFill>
                  <a:srgbClr val="052A42"/>
                </a:solidFill>
                <a:latin typeface="Arial"/>
                <a:ea typeface="Arial"/>
                <a:cs typeface="Arial"/>
              </a:defRPr>
            </a:lvl1pPr>
            <a:lvl2pPr algn="ctr">
              <a:defRPr sz="1275" b="0">
                <a:solidFill>
                  <a:srgbClr val="052A42"/>
                </a:solidFill>
                <a:latin typeface="Arial"/>
                <a:ea typeface="Arial"/>
                <a:cs typeface="Arial"/>
              </a:defRPr>
            </a:lvl2pPr>
            <a:lvl3pPr algn="ctr">
              <a:defRPr sz="1275" b="0">
                <a:solidFill>
                  <a:srgbClr val="052A42"/>
                </a:solidFill>
                <a:latin typeface="Arial"/>
                <a:ea typeface="Arial"/>
                <a:cs typeface="Arial"/>
              </a:defRPr>
            </a:lvl3pPr>
            <a:lvl4pPr algn="ctr">
              <a:defRPr sz="1275" b="0">
                <a:solidFill>
                  <a:srgbClr val="052A42"/>
                </a:solidFill>
                <a:latin typeface="Arial"/>
                <a:ea typeface="Arial"/>
                <a:cs typeface="Arial"/>
              </a:defRPr>
            </a:lvl4pPr>
            <a:lvl5pPr algn="ctr">
              <a:defRPr sz="1275" b="0">
                <a:solidFill>
                  <a:srgbClr val="052A42"/>
                </a:solidFill>
                <a:latin typeface="Arial"/>
                <a:ea typeface="Arial"/>
                <a:cs typeface="Arial"/>
              </a:defRPr>
            </a:lvl5pPr>
            <a:lvl6pPr algn="ctr">
              <a:defRPr sz="1275" b="0">
                <a:solidFill>
                  <a:srgbClr val="052A42"/>
                </a:solidFill>
                <a:latin typeface="Arial"/>
                <a:ea typeface="Arial"/>
                <a:cs typeface="Arial"/>
              </a:defRPr>
            </a:lvl6pPr>
            <a:lvl7pPr algn="ctr">
              <a:defRPr sz="1275" b="0">
                <a:solidFill>
                  <a:srgbClr val="052A42"/>
                </a:solidFill>
                <a:latin typeface="Arial"/>
                <a:ea typeface="Arial"/>
                <a:cs typeface="Arial"/>
              </a:defRPr>
            </a:lvl7pPr>
            <a:lvl8pPr algn="ctr">
              <a:defRPr sz="1275" b="0">
                <a:solidFill>
                  <a:srgbClr val="052A42"/>
                </a:solidFill>
                <a:latin typeface="Arial"/>
                <a:ea typeface="Arial"/>
                <a:cs typeface="Arial"/>
              </a:defRPr>
            </a:lvl8pPr>
            <a:lvl9pPr algn="ctr">
              <a:defRPr sz="1275"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052A42"/>
                </a:solidFill>
                <a:latin typeface="Arial"/>
                <a:ea typeface="Arial"/>
                <a:cs typeface="Arial"/>
              </a:defRPr>
            </a:pPr>
            <a:r>
              <a:rPr kumimoji="0" sz="1275" b="0" i="0" u="none" strike="noStrike" kern="1200" cap="none" spc="0" normalizeH="0" baseline="0" noProof="0">
                <a:ln>
                  <a:noFill/>
                </a:ln>
                <a:solidFill>
                  <a:srgbClr val="052A42"/>
                </a:solidFill>
                <a:effectLst/>
                <a:uLnTx/>
                <a:uFillTx/>
                <a:latin typeface="Arial"/>
                <a:ea typeface="Arial"/>
                <a:cs typeface="Arial"/>
              </a:rPr>
              <a:t>0</a:t>
            </a:r>
          </a:p>
        </p:txBody>
      </p:sp>
      <p:sp>
        <p:nvSpPr>
          <p:cNvPr id="450" name="Bottom tick 5">
            <a:extLst>
              <a:ext uri="{FF2B5EF4-FFF2-40B4-BE49-F238E27FC236}">
                <a16:creationId xmlns:a16="http://schemas.microsoft.com/office/drawing/2014/main" id="{90D6EE0E-8AD6-0713-44CC-88C5E8DA68C9}"/>
              </a:ext>
            </a:extLst>
          </p:cNvPr>
          <p:cNvSpPr>
            <a:spLocks noGrp="1"/>
          </p:cNvSpPr>
          <p:nvPr/>
        </p:nvSpPr>
        <p:spPr>
          <a:xfrm>
            <a:off x="0" y="0"/>
            <a:ext cx="12192000" cy="6858000"/>
          </a:xfrm>
          <a:custGeom>
            <a:avLst/>
            <a:gdLst/>
            <a:ahLst/>
            <a:cxnLst/>
            <a:rect l="0" t="0" r="0" b="0"/>
            <a:pathLst>
              <a:path w="12192000" h="6858000">
                <a:moveTo>
                  <a:pt x="8180784" y="6162675"/>
                </a:moveTo>
                <a:lnTo>
                  <a:pt x="8180784" y="6210300"/>
                </a:lnTo>
              </a:path>
            </a:pathLst>
          </a:custGeom>
          <a:noFill/>
          <a:ln w="9525">
            <a:solidFill>
              <a:srgbClr val="A2B3BE"/>
            </a:solidFill>
            <a:prstDash val="solid"/>
          </a:ln>
        </p:spPr>
      </p:sp>
      <p:sp>
        <p:nvSpPr>
          <p:cNvPr id="451" name="Bottom tick value 5">
            <a:extLst>
              <a:ext uri="{FF2B5EF4-FFF2-40B4-BE49-F238E27FC236}">
                <a16:creationId xmlns:a16="http://schemas.microsoft.com/office/drawing/2014/main" id="{E779FDF3-DC6B-D8F7-8B22-9613BB9BAAFD}"/>
              </a:ext>
            </a:extLst>
          </p:cNvPr>
          <p:cNvSpPr>
            <a:spLocks noGrp="1"/>
          </p:cNvSpPr>
          <p:nvPr/>
        </p:nvSpPr>
        <p:spPr>
          <a:xfrm>
            <a:off x="7990284" y="6238875"/>
            <a:ext cx="381000" cy="219075"/>
          </a:xfrm>
          <a:prstGeom prst="rect">
            <a:avLst/>
          </a:prstGeom>
          <a:noFill/>
          <a:ln w="0">
            <a:noFill/>
            <a:prstDash val="solid"/>
          </a:ln>
        </p:spPr>
        <p:txBody>
          <a:bodyPr lIns="0" tIns="0" rIns="0" bIns="0"/>
          <a:lstStyle>
            <a:defPPr algn="ctr">
              <a:defRPr sz="1275" b="0">
                <a:solidFill>
                  <a:srgbClr val="052A42"/>
                </a:solidFill>
                <a:latin typeface="Arial"/>
                <a:ea typeface="Arial"/>
                <a:cs typeface="Arial"/>
              </a:defRPr>
            </a:defPPr>
            <a:lvl1pPr algn="ctr">
              <a:defRPr sz="1275" b="0">
                <a:solidFill>
                  <a:srgbClr val="052A42"/>
                </a:solidFill>
                <a:latin typeface="Arial"/>
                <a:ea typeface="Arial"/>
                <a:cs typeface="Arial"/>
              </a:defRPr>
            </a:lvl1pPr>
            <a:lvl2pPr algn="ctr">
              <a:defRPr sz="1275" b="0">
                <a:solidFill>
                  <a:srgbClr val="052A42"/>
                </a:solidFill>
                <a:latin typeface="Arial"/>
                <a:ea typeface="Arial"/>
                <a:cs typeface="Arial"/>
              </a:defRPr>
            </a:lvl2pPr>
            <a:lvl3pPr algn="ctr">
              <a:defRPr sz="1275" b="0">
                <a:solidFill>
                  <a:srgbClr val="052A42"/>
                </a:solidFill>
                <a:latin typeface="Arial"/>
                <a:ea typeface="Arial"/>
                <a:cs typeface="Arial"/>
              </a:defRPr>
            </a:lvl3pPr>
            <a:lvl4pPr algn="ctr">
              <a:defRPr sz="1275" b="0">
                <a:solidFill>
                  <a:srgbClr val="052A42"/>
                </a:solidFill>
                <a:latin typeface="Arial"/>
                <a:ea typeface="Arial"/>
                <a:cs typeface="Arial"/>
              </a:defRPr>
            </a:lvl4pPr>
            <a:lvl5pPr algn="ctr">
              <a:defRPr sz="1275" b="0">
                <a:solidFill>
                  <a:srgbClr val="052A42"/>
                </a:solidFill>
                <a:latin typeface="Arial"/>
                <a:ea typeface="Arial"/>
                <a:cs typeface="Arial"/>
              </a:defRPr>
            </a:lvl5pPr>
            <a:lvl6pPr algn="ctr">
              <a:defRPr sz="1275" b="0">
                <a:solidFill>
                  <a:srgbClr val="052A42"/>
                </a:solidFill>
                <a:latin typeface="Arial"/>
                <a:ea typeface="Arial"/>
                <a:cs typeface="Arial"/>
              </a:defRPr>
            </a:lvl6pPr>
            <a:lvl7pPr algn="ctr">
              <a:defRPr sz="1275" b="0">
                <a:solidFill>
                  <a:srgbClr val="052A42"/>
                </a:solidFill>
                <a:latin typeface="Arial"/>
                <a:ea typeface="Arial"/>
                <a:cs typeface="Arial"/>
              </a:defRPr>
            </a:lvl7pPr>
            <a:lvl8pPr algn="ctr">
              <a:defRPr sz="1275" b="0">
                <a:solidFill>
                  <a:srgbClr val="052A42"/>
                </a:solidFill>
                <a:latin typeface="Arial"/>
                <a:ea typeface="Arial"/>
                <a:cs typeface="Arial"/>
              </a:defRPr>
            </a:lvl8pPr>
            <a:lvl9pPr algn="ctr">
              <a:defRPr sz="1275"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052A42"/>
                </a:solidFill>
                <a:latin typeface="Arial"/>
                <a:ea typeface="Arial"/>
                <a:cs typeface="Arial"/>
              </a:defRPr>
            </a:pPr>
            <a:r>
              <a:rPr kumimoji="0" sz="1275" b="0" i="0" u="none" strike="noStrike" kern="1200" cap="none" spc="0" normalizeH="0" baseline="0" noProof="0">
                <a:ln>
                  <a:noFill/>
                </a:ln>
                <a:solidFill>
                  <a:srgbClr val="052A42"/>
                </a:solidFill>
                <a:effectLst/>
                <a:uLnTx/>
                <a:uFillTx/>
                <a:latin typeface="Arial"/>
                <a:ea typeface="Arial"/>
                <a:cs typeface="Arial"/>
              </a:rPr>
              <a:t>5</a:t>
            </a:r>
          </a:p>
        </p:txBody>
      </p:sp>
      <p:sp>
        <p:nvSpPr>
          <p:cNvPr id="452" name="Bottom tick 10">
            <a:extLst>
              <a:ext uri="{FF2B5EF4-FFF2-40B4-BE49-F238E27FC236}">
                <a16:creationId xmlns:a16="http://schemas.microsoft.com/office/drawing/2014/main" id="{956C4DB0-9835-A15B-6C01-2AAF2BA6DB33}"/>
              </a:ext>
            </a:extLst>
          </p:cNvPr>
          <p:cNvSpPr>
            <a:spLocks noGrp="1"/>
          </p:cNvSpPr>
          <p:nvPr/>
        </p:nvSpPr>
        <p:spPr>
          <a:xfrm>
            <a:off x="0" y="0"/>
            <a:ext cx="12192000" cy="6858000"/>
          </a:xfrm>
          <a:custGeom>
            <a:avLst/>
            <a:gdLst/>
            <a:ahLst/>
            <a:cxnLst/>
            <a:rect l="0" t="0" r="0" b="0"/>
            <a:pathLst>
              <a:path w="12192000" h="6858000">
                <a:moveTo>
                  <a:pt x="8936831" y="6162675"/>
                </a:moveTo>
                <a:lnTo>
                  <a:pt x="8936831" y="6210300"/>
                </a:lnTo>
              </a:path>
            </a:pathLst>
          </a:custGeom>
          <a:noFill/>
          <a:ln w="9525">
            <a:solidFill>
              <a:srgbClr val="A2B3BE"/>
            </a:solidFill>
            <a:prstDash val="solid"/>
          </a:ln>
        </p:spPr>
      </p:sp>
      <p:sp>
        <p:nvSpPr>
          <p:cNvPr id="453" name="Bottom tick value 10">
            <a:extLst>
              <a:ext uri="{FF2B5EF4-FFF2-40B4-BE49-F238E27FC236}">
                <a16:creationId xmlns:a16="http://schemas.microsoft.com/office/drawing/2014/main" id="{126DA4D0-F272-8D74-6DC5-2181D2D80E41}"/>
              </a:ext>
            </a:extLst>
          </p:cNvPr>
          <p:cNvSpPr>
            <a:spLocks noGrp="1"/>
          </p:cNvSpPr>
          <p:nvPr/>
        </p:nvSpPr>
        <p:spPr>
          <a:xfrm>
            <a:off x="8746331" y="6238875"/>
            <a:ext cx="381000" cy="219075"/>
          </a:xfrm>
          <a:prstGeom prst="rect">
            <a:avLst/>
          </a:prstGeom>
          <a:noFill/>
          <a:ln w="0">
            <a:noFill/>
            <a:prstDash val="solid"/>
          </a:ln>
        </p:spPr>
        <p:txBody>
          <a:bodyPr lIns="0" tIns="0" rIns="0" bIns="0"/>
          <a:lstStyle>
            <a:defPPr algn="ctr">
              <a:defRPr sz="1275" b="0">
                <a:solidFill>
                  <a:srgbClr val="052A42"/>
                </a:solidFill>
                <a:latin typeface="Arial"/>
                <a:ea typeface="Arial"/>
                <a:cs typeface="Arial"/>
              </a:defRPr>
            </a:defPPr>
            <a:lvl1pPr algn="ctr">
              <a:defRPr sz="1275" b="0">
                <a:solidFill>
                  <a:srgbClr val="052A42"/>
                </a:solidFill>
                <a:latin typeface="Arial"/>
                <a:ea typeface="Arial"/>
                <a:cs typeface="Arial"/>
              </a:defRPr>
            </a:lvl1pPr>
            <a:lvl2pPr algn="ctr">
              <a:defRPr sz="1275" b="0">
                <a:solidFill>
                  <a:srgbClr val="052A42"/>
                </a:solidFill>
                <a:latin typeface="Arial"/>
                <a:ea typeface="Arial"/>
                <a:cs typeface="Arial"/>
              </a:defRPr>
            </a:lvl2pPr>
            <a:lvl3pPr algn="ctr">
              <a:defRPr sz="1275" b="0">
                <a:solidFill>
                  <a:srgbClr val="052A42"/>
                </a:solidFill>
                <a:latin typeface="Arial"/>
                <a:ea typeface="Arial"/>
                <a:cs typeface="Arial"/>
              </a:defRPr>
            </a:lvl3pPr>
            <a:lvl4pPr algn="ctr">
              <a:defRPr sz="1275" b="0">
                <a:solidFill>
                  <a:srgbClr val="052A42"/>
                </a:solidFill>
                <a:latin typeface="Arial"/>
                <a:ea typeface="Arial"/>
                <a:cs typeface="Arial"/>
              </a:defRPr>
            </a:lvl4pPr>
            <a:lvl5pPr algn="ctr">
              <a:defRPr sz="1275" b="0">
                <a:solidFill>
                  <a:srgbClr val="052A42"/>
                </a:solidFill>
                <a:latin typeface="Arial"/>
                <a:ea typeface="Arial"/>
                <a:cs typeface="Arial"/>
              </a:defRPr>
            </a:lvl5pPr>
            <a:lvl6pPr algn="ctr">
              <a:defRPr sz="1275" b="0">
                <a:solidFill>
                  <a:srgbClr val="052A42"/>
                </a:solidFill>
                <a:latin typeface="Arial"/>
                <a:ea typeface="Arial"/>
                <a:cs typeface="Arial"/>
              </a:defRPr>
            </a:lvl6pPr>
            <a:lvl7pPr algn="ctr">
              <a:defRPr sz="1275" b="0">
                <a:solidFill>
                  <a:srgbClr val="052A42"/>
                </a:solidFill>
                <a:latin typeface="Arial"/>
                <a:ea typeface="Arial"/>
                <a:cs typeface="Arial"/>
              </a:defRPr>
            </a:lvl7pPr>
            <a:lvl8pPr algn="ctr">
              <a:defRPr sz="1275" b="0">
                <a:solidFill>
                  <a:srgbClr val="052A42"/>
                </a:solidFill>
                <a:latin typeface="Arial"/>
                <a:ea typeface="Arial"/>
                <a:cs typeface="Arial"/>
              </a:defRPr>
            </a:lvl8pPr>
            <a:lvl9pPr algn="ctr">
              <a:defRPr sz="1275" b="0">
                <a:solidFill>
                  <a:srgbClr val="052A42"/>
                </a:solidFill>
                <a:latin typeface="Arial"/>
                <a:ea typeface="Arial"/>
                <a:cs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sz="1275" b="0">
                <a:solidFill>
                  <a:srgbClr val="052A42"/>
                </a:solidFill>
                <a:latin typeface="Arial"/>
                <a:ea typeface="Arial"/>
                <a:cs typeface="Arial"/>
              </a:defRPr>
            </a:pPr>
            <a:r>
              <a:rPr kumimoji="0" sz="1275" b="0" i="0" u="none" strike="noStrike" kern="1200" cap="none" spc="0" normalizeH="0" baseline="0" noProof="0">
                <a:ln>
                  <a:noFill/>
                </a:ln>
                <a:solidFill>
                  <a:srgbClr val="052A42"/>
                </a:solidFill>
                <a:effectLst/>
                <a:uLnTx/>
                <a:uFillTx/>
                <a:latin typeface="Arial"/>
                <a:ea typeface="Arial"/>
                <a:cs typeface="Arial"/>
              </a:rPr>
              <a:t>10</a:t>
            </a:r>
          </a:p>
        </p:txBody>
      </p:sp>
      <p:sp>
        <p:nvSpPr>
          <p:cNvPr id="454" name="Footer rule">
            <a:extLst>
              <a:ext uri="{FF2B5EF4-FFF2-40B4-BE49-F238E27FC236}">
                <a16:creationId xmlns:a16="http://schemas.microsoft.com/office/drawing/2014/main" id="{8BD82F25-CE52-8B01-16C6-A30489760E90}"/>
              </a:ext>
            </a:extLst>
          </p:cNvPr>
          <p:cNvSpPr>
            <a:spLocks noGrp="1"/>
          </p:cNvSpPr>
          <p:nvPr/>
        </p:nvSpPr>
        <p:spPr>
          <a:xfrm>
            <a:off x="400050" y="6810375"/>
            <a:ext cx="11410950" cy="47625"/>
          </a:xfrm>
          <a:prstGeom prst="rect">
            <a:avLst/>
          </a:prstGeom>
          <a:solidFill>
            <a:srgbClr val="060D47"/>
          </a:solidFill>
          <a:ln w="0">
            <a:noFill/>
            <a:prstDash val="solid"/>
          </a:ln>
        </p:spPr>
      </p:sp>
    </p:spTree>
    <p:extLst>
      <p:ext uri="{BB962C8B-B14F-4D97-AF65-F5344CB8AC3E}">
        <p14:creationId xmlns:p14="http://schemas.microsoft.com/office/powerpoint/2010/main" val="2985729790"/>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Picture 117">
            <a:extLst>
              <a:ext uri="{FF2B5EF4-FFF2-40B4-BE49-F238E27FC236}">
                <a16:creationId xmlns:a16="http://schemas.microsoft.com/office/drawing/2014/main" id="{19C3E5ED-2CC3-8573-404D-1B5A99DEDDD8}"/>
              </a:ext>
            </a:extLst>
          </p:cNvPr>
          <p:cNvPicPr>
            <a:picLocks noChangeAspect="1"/>
          </p:cNvPicPr>
          <p:nvPr/>
        </p:nvPicPr>
        <p:blipFill>
          <a:blip r:embed="rId2"/>
          <a:srcRect t="69073" b="-1"/>
          <a:stretch>
            <a:fillRect/>
          </a:stretch>
        </p:blipFill>
        <p:spPr>
          <a:xfrm>
            <a:off x="10482647" y="4738470"/>
            <a:ext cx="1701893" cy="2120969"/>
          </a:xfrm>
          <a:prstGeom prst="rect">
            <a:avLst/>
          </a:prstGeom>
          <a:ln>
            <a:noFill/>
          </a:ln>
        </p:spPr>
      </p:pic>
      <p:pic>
        <p:nvPicPr>
          <p:cNvPr id="117" name="Picture 116">
            <a:extLst>
              <a:ext uri="{FF2B5EF4-FFF2-40B4-BE49-F238E27FC236}">
                <a16:creationId xmlns:a16="http://schemas.microsoft.com/office/drawing/2014/main" id="{5607DF96-69DF-9512-D4C2-C7D0D03A8C55}"/>
              </a:ext>
            </a:extLst>
          </p:cNvPr>
          <p:cNvPicPr>
            <a:picLocks noChangeAspect="1"/>
          </p:cNvPicPr>
          <p:nvPr/>
        </p:nvPicPr>
        <p:blipFill>
          <a:blip r:embed="rId2"/>
          <a:stretch>
            <a:fillRect/>
          </a:stretch>
        </p:blipFill>
        <p:spPr>
          <a:xfrm>
            <a:off x="10499374" y="-9218"/>
            <a:ext cx="1701893" cy="6860877"/>
          </a:xfrm>
          <a:prstGeom prst="rect">
            <a:avLst/>
          </a:prstGeom>
          <a:ln>
            <a:noFill/>
          </a:ln>
        </p:spPr>
      </p:pic>
      <p:sp>
        <p:nvSpPr>
          <p:cNvPr id="85" name="TextBox 84">
            <a:extLst>
              <a:ext uri="{FF2B5EF4-FFF2-40B4-BE49-F238E27FC236}">
                <a16:creationId xmlns:a16="http://schemas.microsoft.com/office/drawing/2014/main" id="{F5D18C39-7DCC-6D07-F662-FB5552690293}"/>
              </a:ext>
            </a:extLst>
          </p:cNvPr>
          <p:cNvSpPr txBox="1"/>
          <p:nvPr/>
        </p:nvSpPr>
        <p:spPr>
          <a:xfrm>
            <a:off x="10488261" y="-3692489"/>
            <a:ext cx="940904" cy="9097555"/>
          </a:xfrm>
          <a:prstGeom prst="rect">
            <a:avLst/>
          </a:prstGeom>
          <a:noFill/>
        </p:spPr>
        <p:txBody>
          <a:bodyPr wrap="square" rtlCol="0">
            <a:spAutoFit/>
          </a:bodyPr>
          <a:lstStyle/>
          <a:p>
            <a:pPr algn="ctr">
              <a:lnSpc>
                <a:spcPts val="3880"/>
              </a:lnSpc>
            </a:pPr>
            <a:r>
              <a:rPr lang="en-US" sz="4400" b="1" dirty="0">
                <a:solidFill>
                  <a:srgbClr val="84D9E3"/>
                </a:solidFill>
                <a:latin typeface="Segoe UI"/>
              </a:rPr>
              <a:t>0</a:t>
            </a:r>
          </a:p>
          <a:p>
            <a:pPr algn="ctr">
              <a:lnSpc>
                <a:spcPts val="3880"/>
              </a:lnSpc>
            </a:pPr>
            <a:r>
              <a:rPr lang="en-US" sz="4400" b="1" dirty="0">
                <a:solidFill>
                  <a:srgbClr val="84D9E3"/>
                </a:solidFill>
                <a:latin typeface="Segoe UI"/>
              </a:rPr>
              <a:t>1</a:t>
            </a:r>
          </a:p>
          <a:p>
            <a:pPr algn="ctr">
              <a:lnSpc>
                <a:spcPts val="3880"/>
              </a:lnSpc>
            </a:pPr>
            <a:r>
              <a:rPr lang="en-US" sz="4400" b="1" dirty="0">
                <a:solidFill>
                  <a:srgbClr val="84D9E3"/>
                </a:solidFill>
                <a:latin typeface="Segoe UI"/>
              </a:rPr>
              <a:t>2</a:t>
            </a:r>
          </a:p>
          <a:p>
            <a:pPr algn="ctr">
              <a:lnSpc>
                <a:spcPts val="3880"/>
              </a:lnSpc>
            </a:pPr>
            <a:r>
              <a:rPr lang="en-US" sz="4400" b="1" dirty="0">
                <a:solidFill>
                  <a:srgbClr val="84D9E3"/>
                </a:solidFill>
                <a:latin typeface="Segoe UI"/>
              </a:rPr>
              <a:t>3</a:t>
            </a:r>
          </a:p>
          <a:p>
            <a:pPr algn="ctr">
              <a:lnSpc>
                <a:spcPts val="3880"/>
              </a:lnSpc>
            </a:pPr>
            <a:r>
              <a:rPr lang="en-US" sz="4400" b="1" dirty="0">
                <a:solidFill>
                  <a:srgbClr val="84D9E3"/>
                </a:solidFill>
                <a:latin typeface="Segoe UI"/>
              </a:rPr>
              <a:t>4</a:t>
            </a:r>
          </a:p>
          <a:p>
            <a:pPr algn="ctr">
              <a:lnSpc>
                <a:spcPts val="3880"/>
              </a:lnSpc>
            </a:pPr>
            <a:r>
              <a:rPr lang="en-US" sz="4400" b="1" dirty="0">
                <a:solidFill>
                  <a:srgbClr val="84D9E3"/>
                </a:solidFill>
                <a:latin typeface="Segoe UI"/>
              </a:rPr>
              <a:t>5</a:t>
            </a:r>
          </a:p>
          <a:p>
            <a:pPr algn="ctr">
              <a:lnSpc>
                <a:spcPts val="3880"/>
              </a:lnSpc>
            </a:pPr>
            <a:r>
              <a:rPr lang="en-US" sz="4400" b="1" dirty="0">
                <a:solidFill>
                  <a:srgbClr val="84D9E3"/>
                </a:solidFill>
                <a:latin typeface="Segoe UI"/>
              </a:rPr>
              <a:t>6</a:t>
            </a:r>
          </a:p>
          <a:p>
            <a:pPr algn="ctr">
              <a:lnSpc>
                <a:spcPts val="3880"/>
              </a:lnSpc>
            </a:pPr>
            <a:r>
              <a:rPr lang="en-US" sz="4400" b="1" dirty="0">
                <a:solidFill>
                  <a:srgbClr val="84D9E3"/>
                </a:solidFill>
                <a:latin typeface="Segoe UI"/>
              </a:rPr>
              <a:t>7</a:t>
            </a:r>
          </a:p>
          <a:p>
            <a:pPr algn="ctr">
              <a:lnSpc>
                <a:spcPts val="3880"/>
              </a:lnSpc>
            </a:pPr>
            <a:r>
              <a:rPr lang="en-US" sz="4400" b="1" dirty="0">
                <a:solidFill>
                  <a:srgbClr val="84D9E3"/>
                </a:solidFill>
                <a:latin typeface="Segoe UI"/>
              </a:rPr>
              <a:t>8</a:t>
            </a:r>
          </a:p>
          <a:p>
            <a:pPr algn="ctr">
              <a:lnSpc>
                <a:spcPts val="3880"/>
              </a:lnSpc>
            </a:pPr>
            <a:r>
              <a:rPr lang="en-US" sz="4400" b="1" dirty="0">
                <a:solidFill>
                  <a:srgbClr val="84D9E3"/>
                </a:solidFill>
                <a:latin typeface="Segoe UI"/>
              </a:rPr>
              <a:t>9</a:t>
            </a:r>
          </a:p>
          <a:p>
            <a:pPr algn="ctr">
              <a:lnSpc>
                <a:spcPts val="3880"/>
              </a:lnSpc>
            </a:pPr>
            <a:r>
              <a:rPr lang="en-US" sz="4400" b="1" dirty="0">
                <a:solidFill>
                  <a:srgbClr val="84D9E3"/>
                </a:solidFill>
                <a:latin typeface="Segoe UI"/>
              </a:rPr>
              <a:t>10</a:t>
            </a:r>
          </a:p>
          <a:p>
            <a:pPr algn="ctr">
              <a:lnSpc>
                <a:spcPts val="3880"/>
              </a:lnSpc>
            </a:pPr>
            <a:r>
              <a:rPr lang="en-US" sz="4400" b="1" dirty="0">
                <a:solidFill>
                  <a:srgbClr val="84D9E3"/>
                </a:solidFill>
                <a:latin typeface="Segoe UI"/>
              </a:rPr>
              <a:t>11</a:t>
            </a:r>
          </a:p>
          <a:p>
            <a:pPr algn="ctr">
              <a:lnSpc>
                <a:spcPts val="3880"/>
              </a:lnSpc>
            </a:pPr>
            <a:r>
              <a:rPr lang="en-US" sz="4400" b="1" dirty="0">
                <a:solidFill>
                  <a:srgbClr val="84D9E3"/>
                </a:solidFill>
                <a:latin typeface="Segoe UI"/>
              </a:rPr>
              <a:t>12</a:t>
            </a:r>
          </a:p>
          <a:p>
            <a:pPr algn="ctr">
              <a:lnSpc>
                <a:spcPts val="3880"/>
              </a:lnSpc>
            </a:pPr>
            <a:r>
              <a:rPr lang="en-US" sz="4400" b="1" dirty="0">
                <a:solidFill>
                  <a:srgbClr val="84D9E3"/>
                </a:solidFill>
                <a:latin typeface="Segoe UI"/>
              </a:rPr>
              <a:t>13</a:t>
            </a:r>
          </a:p>
          <a:p>
            <a:pPr algn="ctr">
              <a:lnSpc>
                <a:spcPts val="3880"/>
              </a:lnSpc>
            </a:pPr>
            <a:r>
              <a:rPr lang="en-US" sz="4400" b="1" dirty="0">
                <a:solidFill>
                  <a:srgbClr val="84D9E3"/>
                </a:solidFill>
                <a:latin typeface="Segoe UI"/>
              </a:rPr>
              <a:t>14</a:t>
            </a:r>
          </a:p>
          <a:p>
            <a:pPr algn="ctr">
              <a:lnSpc>
                <a:spcPts val="3880"/>
              </a:lnSpc>
            </a:pPr>
            <a:r>
              <a:rPr lang="en-US" sz="4400" b="1" dirty="0">
                <a:solidFill>
                  <a:srgbClr val="84D9E3"/>
                </a:solidFill>
                <a:latin typeface="Segoe UI"/>
              </a:rPr>
              <a:t>15</a:t>
            </a:r>
          </a:p>
          <a:p>
            <a:pPr algn="ctr">
              <a:lnSpc>
                <a:spcPts val="3880"/>
              </a:lnSpc>
            </a:pPr>
            <a:r>
              <a:rPr lang="en-US" sz="4400" b="1" dirty="0">
                <a:solidFill>
                  <a:srgbClr val="84D9E3"/>
                </a:solidFill>
                <a:latin typeface="Segoe UI"/>
              </a:rPr>
              <a:t>16</a:t>
            </a:r>
          </a:p>
          <a:p>
            <a:pPr algn="ctr">
              <a:lnSpc>
                <a:spcPts val="3880"/>
              </a:lnSpc>
            </a:pPr>
            <a:r>
              <a:rPr lang="en-US" sz="4400" b="1" dirty="0">
                <a:solidFill>
                  <a:srgbClr val="84D9E3"/>
                </a:solidFill>
                <a:latin typeface="Segoe UI"/>
              </a:rPr>
              <a:t>17</a:t>
            </a:r>
          </a:p>
        </p:txBody>
      </p:sp>
      <p:sp>
        <p:nvSpPr>
          <p:cNvPr id="90" name="Text Placeholder 4">
            <a:extLst>
              <a:ext uri="{FF2B5EF4-FFF2-40B4-BE49-F238E27FC236}">
                <a16:creationId xmlns:a16="http://schemas.microsoft.com/office/drawing/2014/main" id="{EA0DD068-6140-5E64-8F49-E882C78249FA}"/>
              </a:ext>
            </a:extLst>
          </p:cNvPr>
          <p:cNvSpPr txBox="1">
            <a:spLocks/>
          </p:cNvSpPr>
          <p:nvPr/>
        </p:nvSpPr>
        <p:spPr>
          <a:xfrm>
            <a:off x="251579" y="451996"/>
            <a:ext cx="11676896" cy="492443"/>
          </a:xfrm>
          <a:prstGeom prst="rect">
            <a:avLst/>
          </a:prstGeom>
          <a:noFill/>
        </p:spPr>
        <p:txBody>
          <a:bodyPr vert="horz" wrap="square" lIns="0" tIns="0" rIns="0" bIns="0" rtlCol="0" anchor="t">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32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1" i="0" u="none" strike="noStrike" kern="1200" cap="none" spc="0" normalizeH="0" baseline="0" noProof="0">
                <a:ln>
                  <a:noFill/>
                </a:ln>
                <a:solidFill>
                  <a:srgbClr val="FFFFFF"/>
                </a:solidFill>
                <a:effectLst/>
                <a:uLnTx/>
                <a:uFillTx/>
                <a:latin typeface="Segoe UI"/>
                <a:ea typeface="+mn-ea"/>
                <a:cs typeface="+mn-cs"/>
              </a:rPr>
              <a:t>Shorter procedure duration with CT guidance</a:t>
            </a:r>
            <a:endParaRPr kumimoji="0" lang="en-GB" sz="3200" b="1" i="0" u="none" strike="noStrike" kern="1200" cap="none" spc="0" normalizeH="0" baseline="0" noProof="0" dirty="0">
              <a:ln>
                <a:noFill/>
              </a:ln>
              <a:solidFill>
                <a:srgbClr val="FFFFFF"/>
              </a:solidFill>
              <a:effectLst/>
              <a:uLnTx/>
              <a:uFillTx/>
              <a:latin typeface="Segoe UI"/>
              <a:ea typeface="+mn-ea"/>
              <a:cs typeface="+mn-cs"/>
            </a:endParaRPr>
          </a:p>
        </p:txBody>
      </p:sp>
      <p:cxnSp>
        <p:nvCxnSpPr>
          <p:cNvPr id="91" name="Straight Connector 90">
            <a:extLst>
              <a:ext uri="{FF2B5EF4-FFF2-40B4-BE49-F238E27FC236}">
                <a16:creationId xmlns:a16="http://schemas.microsoft.com/office/drawing/2014/main" id="{DD828208-AFA8-ECCE-3758-FC8D412EFF4B}"/>
              </a:ext>
            </a:extLst>
          </p:cNvPr>
          <p:cNvCxnSpPr/>
          <p:nvPr/>
        </p:nvCxnSpPr>
        <p:spPr>
          <a:xfrm>
            <a:off x="0" y="3406477"/>
            <a:ext cx="12192000" cy="0"/>
          </a:xfrm>
          <a:prstGeom prst="line">
            <a:avLst/>
          </a:prstGeom>
          <a:noFill/>
          <a:ln w="19050" cap="flat" cmpd="sng" algn="ctr">
            <a:solidFill>
              <a:srgbClr val="FF3A4D">
                <a:alpha val="0"/>
              </a:srgbClr>
            </a:solidFill>
            <a:prstDash val="solid"/>
            <a:miter lim="800000"/>
          </a:ln>
          <a:effectLst/>
        </p:spPr>
      </p:cxnSp>
      <p:sp>
        <p:nvSpPr>
          <p:cNvPr id="92" name="Rounded Rectangle 91">
            <a:extLst>
              <a:ext uri="{FF2B5EF4-FFF2-40B4-BE49-F238E27FC236}">
                <a16:creationId xmlns:a16="http://schemas.microsoft.com/office/drawing/2014/main" id="{FEE63C17-C646-CC18-F9AC-AA32B4EB281F}"/>
              </a:ext>
            </a:extLst>
          </p:cNvPr>
          <p:cNvSpPr/>
          <p:nvPr/>
        </p:nvSpPr>
        <p:spPr>
          <a:xfrm>
            <a:off x="263526" y="5190204"/>
            <a:ext cx="1705951" cy="492443"/>
          </a:xfrm>
          <a:prstGeom prst="roundRect">
            <a:avLst>
              <a:gd name="adj" fmla="val 17699"/>
            </a:avLst>
          </a:prstGeom>
          <a:solidFill>
            <a:srgbClr val="84D9E3">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22A48"/>
                </a:solidFill>
                <a:effectLst/>
                <a:uLnTx/>
                <a:uFillTx/>
                <a:latin typeface="Segoe UI"/>
                <a:ea typeface="+mn-ea"/>
                <a:cs typeface="+mn-cs"/>
              </a:rPr>
              <a:t>Better prepared</a:t>
            </a:r>
          </a:p>
        </p:txBody>
      </p:sp>
      <p:pic>
        <p:nvPicPr>
          <p:cNvPr id="93" name="Picture 92">
            <a:extLst>
              <a:ext uri="{FF2B5EF4-FFF2-40B4-BE49-F238E27FC236}">
                <a16:creationId xmlns:a16="http://schemas.microsoft.com/office/drawing/2014/main" id="{B9B0406A-7B83-E3EC-0F2A-73B447CB91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3700" y="3740541"/>
            <a:ext cx="431041" cy="1143000"/>
          </a:xfrm>
          <a:prstGeom prst="rect">
            <a:avLst/>
          </a:prstGeom>
        </p:spPr>
      </p:pic>
      <p:sp>
        <p:nvSpPr>
          <p:cNvPr id="94" name="Rounded Rectangle 93">
            <a:extLst>
              <a:ext uri="{FF2B5EF4-FFF2-40B4-BE49-F238E27FC236}">
                <a16:creationId xmlns:a16="http://schemas.microsoft.com/office/drawing/2014/main" id="{78D4E387-BD90-1FEE-4FFD-92E323F53CC4}"/>
              </a:ext>
            </a:extLst>
          </p:cNvPr>
          <p:cNvSpPr/>
          <p:nvPr/>
        </p:nvSpPr>
        <p:spPr>
          <a:xfrm>
            <a:off x="4954617" y="5190204"/>
            <a:ext cx="1602540" cy="492443"/>
          </a:xfrm>
          <a:prstGeom prst="roundRect">
            <a:avLst>
              <a:gd name="adj" fmla="val 19054"/>
            </a:avLst>
          </a:prstGeom>
          <a:solidFill>
            <a:srgbClr val="84D9E3">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22A48"/>
                </a:solidFill>
                <a:effectLst/>
                <a:uLnTx/>
                <a:uFillTx/>
                <a:latin typeface="Segoe UI"/>
                <a:ea typeface="+mn-ea"/>
                <a:cs typeface="+mn-cs"/>
              </a:rPr>
              <a:t>More effective</a:t>
            </a:r>
          </a:p>
        </p:txBody>
      </p:sp>
      <p:cxnSp>
        <p:nvCxnSpPr>
          <p:cNvPr id="95" name="Straight Connector 94">
            <a:extLst>
              <a:ext uri="{FF2B5EF4-FFF2-40B4-BE49-F238E27FC236}">
                <a16:creationId xmlns:a16="http://schemas.microsoft.com/office/drawing/2014/main" id="{2FFEF9B0-FC26-7287-62D5-014372D7F55F}"/>
              </a:ext>
            </a:extLst>
          </p:cNvPr>
          <p:cNvCxnSpPr>
            <a:cxnSpLocks/>
          </p:cNvCxnSpPr>
          <p:nvPr/>
        </p:nvCxnSpPr>
        <p:spPr>
          <a:xfrm flipV="1">
            <a:off x="7444749" y="3756416"/>
            <a:ext cx="0" cy="554894"/>
          </a:xfrm>
          <a:prstGeom prst="line">
            <a:avLst/>
          </a:prstGeom>
          <a:noFill/>
          <a:ln w="19050" cap="flat" cmpd="sng" algn="ctr">
            <a:gradFill>
              <a:gsLst>
                <a:gs pos="100000">
                  <a:srgbClr val="022A48"/>
                </a:gs>
                <a:gs pos="0">
                  <a:srgbClr val="FF3A4D"/>
                </a:gs>
              </a:gsLst>
              <a:lin ang="5400000" scaled="1"/>
            </a:gradFill>
            <a:prstDash val="sysDash"/>
            <a:miter lim="800000"/>
          </a:ln>
          <a:effectLst/>
        </p:spPr>
      </p:cxnSp>
      <p:cxnSp>
        <p:nvCxnSpPr>
          <p:cNvPr id="96" name="Straight Connector 95">
            <a:extLst>
              <a:ext uri="{FF2B5EF4-FFF2-40B4-BE49-F238E27FC236}">
                <a16:creationId xmlns:a16="http://schemas.microsoft.com/office/drawing/2014/main" id="{270287C3-4F2A-B7C4-7AEB-CFCC06EA053F}"/>
              </a:ext>
            </a:extLst>
          </p:cNvPr>
          <p:cNvCxnSpPr>
            <a:cxnSpLocks/>
          </p:cNvCxnSpPr>
          <p:nvPr/>
        </p:nvCxnSpPr>
        <p:spPr>
          <a:xfrm flipV="1">
            <a:off x="7444749" y="4328647"/>
            <a:ext cx="0" cy="554894"/>
          </a:xfrm>
          <a:prstGeom prst="line">
            <a:avLst/>
          </a:prstGeom>
          <a:noFill/>
          <a:ln w="19050" cap="flat" cmpd="sng" algn="ctr">
            <a:gradFill>
              <a:gsLst>
                <a:gs pos="0">
                  <a:srgbClr val="022A48"/>
                </a:gs>
                <a:gs pos="100000">
                  <a:srgbClr val="FF3A4D"/>
                </a:gs>
              </a:gsLst>
              <a:lin ang="5400000" scaled="1"/>
            </a:gradFill>
            <a:prstDash val="sysDash"/>
            <a:miter lim="800000"/>
          </a:ln>
          <a:effectLst/>
        </p:spPr>
      </p:cxnSp>
      <p:cxnSp>
        <p:nvCxnSpPr>
          <p:cNvPr id="97" name="Straight Connector 96">
            <a:extLst>
              <a:ext uri="{FF2B5EF4-FFF2-40B4-BE49-F238E27FC236}">
                <a16:creationId xmlns:a16="http://schemas.microsoft.com/office/drawing/2014/main" id="{87CD4DB0-420A-8D26-BC43-C6A68DA90279}"/>
              </a:ext>
            </a:extLst>
          </p:cNvPr>
          <p:cNvCxnSpPr>
            <a:cxnSpLocks/>
          </p:cNvCxnSpPr>
          <p:nvPr/>
        </p:nvCxnSpPr>
        <p:spPr>
          <a:xfrm flipV="1">
            <a:off x="7444749" y="2282084"/>
            <a:ext cx="0" cy="554894"/>
          </a:xfrm>
          <a:prstGeom prst="line">
            <a:avLst/>
          </a:prstGeom>
          <a:noFill/>
          <a:ln w="19050" cap="flat" cmpd="sng" algn="ctr">
            <a:gradFill>
              <a:gsLst>
                <a:gs pos="100000">
                  <a:srgbClr val="022A48"/>
                </a:gs>
                <a:gs pos="0">
                  <a:srgbClr val="FF3A4D"/>
                </a:gs>
              </a:gsLst>
              <a:lin ang="5400000" scaled="1"/>
            </a:gradFill>
            <a:prstDash val="sysDash"/>
            <a:miter lim="800000"/>
          </a:ln>
          <a:effectLst/>
        </p:spPr>
      </p:cxnSp>
      <p:cxnSp>
        <p:nvCxnSpPr>
          <p:cNvPr id="98" name="Straight Connector 97">
            <a:extLst>
              <a:ext uri="{FF2B5EF4-FFF2-40B4-BE49-F238E27FC236}">
                <a16:creationId xmlns:a16="http://schemas.microsoft.com/office/drawing/2014/main" id="{E585F81F-18F8-85A2-C89E-25B84AF82759}"/>
              </a:ext>
            </a:extLst>
          </p:cNvPr>
          <p:cNvCxnSpPr>
            <a:cxnSpLocks/>
          </p:cNvCxnSpPr>
          <p:nvPr/>
        </p:nvCxnSpPr>
        <p:spPr>
          <a:xfrm flipV="1">
            <a:off x="7444749" y="2854315"/>
            <a:ext cx="0" cy="554894"/>
          </a:xfrm>
          <a:prstGeom prst="line">
            <a:avLst/>
          </a:prstGeom>
          <a:noFill/>
          <a:ln w="19050" cap="flat" cmpd="sng" algn="ctr">
            <a:gradFill>
              <a:gsLst>
                <a:gs pos="0">
                  <a:srgbClr val="022A48"/>
                </a:gs>
                <a:gs pos="100000">
                  <a:srgbClr val="FF3A4D"/>
                </a:gs>
              </a:gsLst>
              <a:lin ang="5400000" scaled="1"/>
            </a:gradFill>
            <a:prstDash val="sysDash"/>
            <a:miter lim="800000"/>
          </a:ln>
          <a:effectLst/>
        </p:spPr>
      </p:cxnSp>
      <p:cxnSp>
        <p:nvCxnSpPr>
          <p:cNvPr id="99" name="Straight Connector 98">
            <a:extLst>
              <a:ext uri="{FF2B5EF4-FFF2-40B4-BE49-F238E27FC236}">
                <a16:creationId xmlns:a16="http://schemas.microsoft.com/office/drawing/2014/main" id="{0CA6FD48-11D1-E736-C5A5-64195A4DF4FE}"/>
              </a:ext>
            </a:extLst>
          </p:cNvPr>
          <p:cNvCxnSpPr>
            <a:cxnSpLocks/>
          </p:cNvCxnSpPr>
          <p:nvPr/>
        </p:nvCxnSpPr>
        <p:spPr>
          <a:xfrm flipV="1">
            <a:off x="4954617" y="2282084"/>
            <a:ext cx="0" cy="554894"/>
          </a:xfrm>
          <a:prstGeom prst="line">
            <a:avLst/>
          </a:prstGeom>
          <a:noFill/>
          <a:ln w="19050" cap="flat" cmpd="sng" algn="ctr">
            <a:gradFill>
              <a:gsLst>
                <a:gs pos="100000">
                  <a:srgbClr val="022A48"/>
                </a:gs>
                <a:gs pos="0">
                  <a:srgbClr val="FF3A4D"/>
                </a:gs>
              </a:gsLst>
              <a:lin ang="5400000" scaled="1"/>
            </a:gradFill>
            <a:prstDash val="sysDash"/>
            <a:miter lim="800000"/>
          </a:ln>
          <a:effectLst/>
        </p:spPr>
      </p:cxnSp>
      <p:cxnSp>
        <p:nvCxnSpPr>
          <p:cNvPr id="100" name="Straight Connector 99">
            <a:extLst>
              <a:ext uri="{FF2B5EF4-FFF2-40B4-BE49-F238E27FC236}">
                <a16:creationId xmlns:a16="http://schemas.microsoft.com/office/drawing/2014/main" id="{D9BD90EE-DC7E-2BFE-2908-59D88FDDCD3E}"/>
              </a:ext>
            </a:extLst>
          </p:cNvPr>
          <p:cNvCxnSpPr>
            <a:cxnSpLocks/>
          </p:cNvCxnSpPr>
          <p:nvPr/>
        </p:nvCxnSpPr>
        <p:spPr>
          <a:xfrm flipV="1">
            <a:off x="4954617" y="2854315"/>
            <a:ext cx="0" cy="554894"/>
          </a:xfrm>
          <a:prstGeom prst="line">
            <a:avLst/>
          </a:prstGeom>
          <a:noFill/>
          <a:ln w="19050" cap="flat" cmpd="sng" algn="ctr">
            <a:gradFill>
              <a:gsLst>
                <a:gs pos="0">
                  <a:srgbClr val="022A48"/>
                </a:gs>
                <a:gs pos="100000">
                  <a:srgbClr val="FF3A4D"/>
                </a:gs>
              </a:gsLst>
              <a:lin ang="5400000" scaled="1"/>
            </a:gradFill>
            <a:prstDash val="sysDash"/>
            <a:miter lim="800000"/>
          </a:ln>
          <a:effectLst/>
        </p:spPr>
      </p:cxnSp>
      <p:cxnSp>
        <p:nvCxnSpPr>
          <p:cNvPr id="101" name="Straight Connector 100">
            <a:extLst>
              <a:ext uri="{FF2B5EF4-FFF2-40B4-BE49-F238E27FC236}">
                <a16:creationId xmlns:a16="http://schemas.microsoft.com/office/drawing/2014/main" id="{E9494355-3AEF-FDD5-B6BC-7CE2B196B727}"/>
              </a:ext>
            </a:extLst>
          </p:cNvPr>
          <p:cNvCxnSpPr>
            <a:cxnSpLocks/>
          </p:cNvCxnSpPr>
          <p:nvPr/>
        </p:nvCxnSpPr>
        <p:spPr>
          <a:xfrm flipV="1">
            <a:off x="7004025" y="3756416"/>
            <a:ext cx="0" cy="554894"/>
          </a:xfrm>
          <a:prstGeom prst="line">
            <a:avLst/>
          </a:prstGeom>
          <a:noFill/>
          <a:ln w="19050" cap="flat" cmpd="sng" algn="ctr">
            <a:gradFill>
              <a:gsLst>
                <a:gs pos="100000">
                  <a:srgbClr val="022A48"/>
                </a:gs>
                <a:gs pos="0">
                  <a:srgbClr val="84D9E3"/>
                </a:gs>
              </a:gsLst>
              <a:lin ang="5400000" scaled="1"/>
            </a:gradFill>
            <a:prstDash val="sysDash"/>
            <a:miter lim="800000"/>
          </a:ln>
          <a:effectLst/>
        </p:spPr>
      </p:cxnSp>
      <p:cxnSp>
        <p:nvCxnSpPr>
          <p:cNvPr id="102" name="Straight Connector 101">
            <a:extLst>
              <a:ext uri="{FF2B5EF4-FFF2-40B4-BE49-F238E27FC236}">
                <a16:creationId xmlns:a16="http://schemas.microsoft.com/office/drawing/2014/main" id="{C825FF69-AD7E-8601-E11E-2CC35778CD83}"/>
              </a:ext>
            </a:extLst>
          </p:cNvPr>
          <p:cNvCxnSpPr>
            <a:cxnSpLocks/>
          </p:cNvCxnSpPr>
          <p:nvPr/>
        </p:nvCxnSpPr>
        <p:spPr>
          <a:xfrm flipV="1">
            <a:off x="7004025" y="4328647"/>
            <a:ext cx="0" cy="554894"/>
          </a:xfrm>
          <a:prstGeom prst="line">
            <a:avLst/>
          </a:prstGeom>
          <a:noFill/>
          <a:ln w="19050" cap="flat" cmpd="sng" algn="ctr">
            <a:gradFill>
              <a:gsLst>
                <a:gs pos="0">
                  <a:srgbClr val="022A48"/>
                </a:gs>
                <a:gs pos="100000">
                  <a:srgbClr val="84D9E3"/>
                </a:gs>
              </a:gsLst>
              <a:lin ang="5400000" scaled="1"/>
            </a:gradFill>
            <a:prstDash val="sysDash"/>
            <a:miter lim="800000"/>
          </a:ln>
          <a:effectLst/>
        </p:spPr>
      </p:cxnSp>
      <p:cxnSp>
        <p:nvCxnSpPr>
          <p:cNvPr id="103" name="Straight Connector 102">
            <a:extLst>
              <a:ext uri="{FF2B5EF4-FFF2-40B4-BE49-F238E27FC236}">
                <a16:creationId xmlns:a16="http://schemas.microsoft.com/office/drawing/2014/main" id="{807FB3B3-F268-74E0-252A-B7C703DAB6EE}"/>
              </a:ext>
            </a:extLst>
          </p:cNvPr>
          <p:cNvCxnSpPr>
            <a:cxnSpLocks/>
          </p:cNvCxnSpPr>
          <p:nvPr/>
        </p:nvCxnSpPr>
        <p:spPr>
          <a:xfrm flipV="1">
            <a:off x="4954617" y="3756416"/>
            <a:ext cx="0" cy="554894"/>
          </a:xfrm>
          <a:prstGeom prst="line">
            <a:avLst/>
          </a:prstGeom>
          <a:noFill/>
          <a:ln w="19050" cap="flat" cmpd="sng" algn="ctr">
            <a:gradFill>
              <a:gsLst>
                <a:gs pos="100000">
                  <a:srgbClr val="022A48"/>
                </a:gs>
                <a:gs pos="0">
                  <a:srgbClr val="84D9E3"/>
                </a:gs>
              </a:gsLst>
              <a:lin ang="5400000" scaled="1"/>
            </a:gradFill>
            <a:prstDash val="sysDash"/>
            <a:miter lim="800000"/>
          </a:ln>
          <a:effectLst/>
        </p:spPr>
      </p:cxnSp>
      <p:cxnSp>
        <p:nvCxnSpPr>
          <p:cNvPr id="104" name="Straight Connector 103">
            <a:extLst>
              <a:ext uri="{FF2B5EF4-FFF2-40B4-BE49-F238E27FC236}">
                <a16:creationId xmlns:a16="http://schemas.microsoft.com/office/drawing/2014/main" id="{0B52EBDA-D22B-42BA-18B7-FAD1E4654A28}"/>
              </a:ext>
            </a:extLst>
          </p:cNvPr>
          <p:cNvCxnSpPr>
            <a:cxnSpLocks/>
          </p:cNvCxnSpPr>
          <p:nvPr/>
        </p:nvCxnSpPr>
        <p:spPr>
          <a:xfrm flipV="1">
            <a:off x="4954617" y="4328647"/>
            <a:ext cx="0" cy="554894"/>
          </a:xfrm>
          <a:prstGeom prst="line">
            <a:avLst/>
          </a:prstGeom>
          <a:noFill/>
          <a:ln w="19050" cap="flat" cmpd="sng" algn="ctr">
            <a:gradFill>
              <a:gsLst>
                <a:gs pos="0">
                  <a:srgbClr val="022A48"/>
                </a:gs>
                <a:gs pos="100000">
                  <a:srgbClr val="84D9E3"/>
                </a:gs>
              </a:gsLst>
              <a:lin ang="5400000" scaled="1"/>
            </a:gradFill>
            <a:prstDash val="sysDash"/>
            <a:miter lim="800000"/>
          </a:ln>
          <a:effectLst/>
        </p:spPr>
      </p:cxnSp>
      <p:pic>
        <p:nvPicPr>
          <p:cNvPr id="105" name="Online Image Placeholder 18">
            <a:extLst>
              <a:ext uri="{FF2B5EF4-FFF2-40B4-BE49-F238E27FC236}">
                <a16:creationId xmlns:a16="http://schemas.microsoft.com/office/drawing/2014/main" id="{19067156-327D-9DEF-DB4B-25CC5D937B9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998138" y="3185806"/>
            <a:ext cx="2268000" cy="2268000"/>
          </a:xfrm>
          <a:prstGeom prst="rect">
            <a:avLst/>
          </a:prstGeom>
          <a:noFill/>
        </p:spPr>
      </p:pic>
      <p:pic>
        <p:nvPicPr>
          <p:cNvPr id="108" name="Picture 107">
            <a:extLst>
              <a:ext uri="{FF2B5EF4-FFF2-40B4-BE49-F238E27FC236}">
                <a16:creationId xmlns:a16="http://schemas.microsoft.com/office/drawing/2014/main" id="{ED62B947-5433-09E9-23A7-77D852485D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5388" y="4173072"/>
            <a:ext cx="1333500" cy="311150"/>
          </a:xfrm>
          <a:prstGeom prst="rect">
            <a:avLst/>
          </a:prstGeom>
        </p:spPr>
      </p:pic>
      <p:sp>
        <p:nvSpPr>
          <p:cNvPr id="116" name="Text Placeholder 7">
            <a:extLst>
              <a:ext uri="{FF2B5EF4-FFF2-40B4-BE49-F238E27FC236}">
                <a16:creationId xmlns:a16="http://schemas.microsoft.com/office/drawing/2014/main" id="{B15164EC-2C12-2544-21D3-D4A5B4B84713}"/>
              </a:ext>
            </a:extLst>
          </p:cNvPr>
          <p:cNvSpPr txBox="1">
            <a:spLocks/>
          </p:cNvSpPr>
          <p:nvPr/>
        </p:nvSpPr>
        <p:spPr>
          <a:xfrm>
            <a:off x="1901937" y="6507327"/>
            <a:ext cx="8009500" cy="230400"/>
          </a:xfrm>
          <a:prstGeom prst="rect">
            <a:avLst/>
          </a:prstGeom>
        </p:spPr>
        <p:txBody>
          <a:bodyPr/>
          <a:lstStyle>
            <a:lvl1pPr marL="0" indent="0" algn="l" defTabSz="914400" rtl="0" eaLnBrk="1" latinLnBrk="0" hangingPunct="1">
              <a:lnSpc>
                <a:spcPct val="90000"/>
              </a:lnSpc>
              <a:spcBef>
                <a:spcPts val="1000"/>
              </a:spcBef>
              <a:buFontTx/>
              <a:buNone/>
              <a:defRPr sz="2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000" dirty="0">
                <a:solidFill>
                  <a:srgbClr val="FFFFFF"/>
                </a:solidFill>
                <a:latin typeface="Segoe UI"/>
              </a:rPr>
              <a:t>Medians (IQR); difference in medians, p&lt;0.001. Invasive procedure only, not total radiation or contrast burden.</a:t>
            </a:r>
          </a:p>
        </p:txBody>
      </p:sp>
      <p:pic>
        <p:nvPicPr>
          <p:cNvPr id="120" name="Picture 119">
            <a:extLst>
              <a:ext uri="{FF2B5EF4-FFF2-40B4-BE49-F238E27FC236}">
                <a16:creationId xmlns:a16="http://schemas.microsoft.com/office/drawing/2014/main" id="{301C763F-C4C4-F354-A05D-024EE91D199D}"/>
              </a:ext>
            </a:extLst>
          </p:cNvPr>
          <p:cNvPicPr>
            <a:picLocks noChangeAspect="1"/>
          </p:cNvPicPr>
          <p:nvPr/>
        </p:nvPicPr>
        <p:blipFill>
          <a:blip r:embed="rId2"/>
          <a:srcRect t="799" b="31389"/>
          <a:stretch>
            <a:fillRect/>
          </a:stretch>
        </p:blipFill>
        <p:spPr>
          <a:xfrm>
            <a:off x="10499374" y="1"/>
            <a:ext cx="1701893" cy="4673599"/>
          </a:xfrm>
          <a:prstGeom prst="rect">
            <a:avLst/>
          </a:prstGeom>
          <a:ln>
            <a:noFill/>
          </a:ln>
        </p:spPr>
      </p:pic>
      <p:pic>
        <p:nvPicPr>
          <p:cNvPr id="88" name="Picture 87">
            <a:extLst>
              <a:ext uri="{FF2B5EF4-FFF2-40B4-BE49-F238E27FC236}">
                <a16:creationId xmlns:a16="http://schemas.microsoft.com/office/drawing/2014/main" id="{44E3FB35-3120-31BC-1751-DB06077373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2042404"/>
            <a:ext cx="12191877" cy="1395531"/>
          </a:xfrm>
          <a:prstGeom prst="rect">
            <a:avLst/>
          </a:prstGeom>
        </p:spPr>
      </p:pic>
      <p:pic>
        <p:nvPicPr>
          <p:cNvPr id="89" name="Picture 88">
            <a:extLst>
              <a:ext uri="{FF2B5EF4-FFF2-40B4-BE49-F238E27FC236}">
                <a16:creationId xmlns:a16="http://schemas.microsoft.com/office/drawing/2014/main" id="{61592356-2BA0-ED2C-4F50-5B29313ED84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901143"/>
            <a:ext cx="12192000" cy="837327"/>
          </a:xfrm>
          <a:prstGeom prst="rect">
            <a:avLst/>
          </a:prstGeom>
        </p:spPr>
      </p:pic>
      <p:sp>
        <p:nvSpPr>
          <p:cNvPr id="115" name="Rounded Rectangle 114">
            <a:extLst>
              <a:ext uri="{FF2B5EF4-FFF2-40B4-BE49-F238E27FC236}">
                <a16:creationId xmlns:a16="http://schemas.microsoft.com/office/drawing/2014/main" id="{940CD4B6-4B52-2822-C313-3B027305A57C}"/>
              </a:ext>
            </a:extLst>
          </p:cNvPr>
          <p:cNvSpPr/>
          <p:nvPr/>
        </p:nvSpPr>
        <p:spPr>
          <a:xfrm>
            <a:off x="10488007" y="4167556"/>
            <a:ext cx="949585" cy="304502"/>
          </a:xfrm>
          <a:prstGeom prst="roundRect">
            <a:avLst>
              <a:gd name="adj" fmla="val 14892"/>
            </a:avLst>
          </a:prstGeom>
          <a:solidFill>
            <a:srgbClr val="84D9E3">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22A48"/>
                </a:solidFill>
                <a:effectLst/>
                <a:uLnTx/>
                <a:uFillTx/>
                <a:latin typeface="Segoe UI"/>
                <a:ea typeface="+mn-ea"/>
                <a:cs typeface="+mn-cs"/>
              </a:rPr>
              <a:t>17 min saved</a:t>
            </a:r>
          </a:p>
        </p:txBody>
      </p:sp>
      <p:sp>
        <p:nvSpPr>
          <p:cNvPr id="107" name="Rounded Rectangle 106">
            <a:extLst>
              <a:ext uri="{FF2B5EF4-FFF2-40B4-BE49-F238E27FC236}">
                <a16:creationId xmlns:a16="http://schemas.microsoft.com/office/drawing/2014/main" id="{64E0F675-B3D7-8884-C6FF-FB9ECC5D02A8}"/>
              </a:ext>
            </a:extLst>
          </p:cNvPr>
          <p:cNvSpPr/>
          <p:nvPr/>
        </p:nvSpPr>
        <p:spPr>
          <a:xfrm>
            <a:off x="5796732" y="4167556"/>
            <a:ext cx="633058" cy="304502"/>
          </a:xfrm>
          <a:prstGeom prst="roundRect">
            <a:avLst>
              <a:gd name="adj" fmla="val 28542"/>
            </a:avLst>
          </a:prstGeom>
          <a:solidFill>
            <a:srgbClr val="84D9E3"/>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022A48"/>
                </a:solidFill>
                <a:effectLst/>
                <a:uLnTx/>
                <a:uFillTx/>
                <a:latin typeface="Segoe UI"/>
                <a:ea typeface="+mn-ea"/>
                <a:cs typeface="+mn-cs"/>
              </a:rPr>
              <a:t>46 min</a:t>
            </a:r>
          </a:p>
        </p:txBody>
      </p:sp>
      <p:sp>
        <p:nvSpPr>
          <p:cNvPr id="106" name="Rounded Rectangle 105">
            <a:extLst>
              <a:ext uri="{FF2B5EF4-FFF2-40B4-BE49-F238E27FC236}">
                <a16:creationId xmlns:a16="http://schemas.microsoft.com/office/drawing/2014/main" id="{C7EB42C7-0FF0-15CF-EE0E-C7D6A95310D4}"/>
              </a:ext>
            </a:extLst>
          </p:cNvPr>
          <p:cNvSpPr/>
          <p:nvPr/>
        </p:nvSpPr>
        <p:spPr>
          <a:xfrm>
            <a:off x="6684386" y="2697427"/>
            <a:ext cx="633058" cy="304502"/>
          </a:xfrm>
          <a:prstGeom prst="roundRect">
            <a:avLst>
              <a:gd name="adj" fmla="val 28542"/>
            </a:avLst>
          </a:prstGeom>
          <a:solidFill>
            <a:srgbClr val="FF3A4D"/>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srgbClr val="FFFFFF"/>
                </a:solidFill>
                <a:effectLst/>
                <a:uLnTx/>
                <a:uFillTx/>
                <a:latin typeface="Segoe UI"/>
                <a:ea typeface="+mn-ea"/>
                <a:cs typeface="+mn-cs"/>
              </a:rPr>
              <a:t>63 min</a:t>
            </a:r>
          </a:p>
        </p:txBody>
      </p:sp>
    </p:spTree>
    <p:extLst>
      <p:ext uri="{BB962C8B-B14F-4D97-AF65-F5344CB8AC3E}">
        <p14:creationId xmlns:p14="http://schemas.microsoft.com/office/powerpoint/2010/main" val="387993317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wipe(left)">
                                      <p:cBhvr>
                                        <p:cTn id="7" dur="1000"/>
                                        <p:tgtEl>
                                          <p:spTgt spid="88"/>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Effect transition="in" filter="wipe(down)">
                                      <p:cBhvr>
                                        <p:cTn id="11" dur="500"/>
                                        <p:tgtEl>
                                          <p:spTgt spid="99"/>
                                        </p:tgtEl>
                                      </p:cBhvr>
                                    </p:animEffect>
                                  </p:childTnLst>
                                </p:cTn>
                              </p:par>
                              <p:par>
                                <p:cTn id="12" presetID="22" presetClass="entr" presetSubtype="4" fill="hold" nodeType="withEffect">
                                  <p:stCondLst>
                                    <p:cond delay="0"/>
                                  </p:stCondLst>
                                  <p:childTnLst>
                                    <p:set>
                                      <p:cBhvr>
                                        <p:cTn id="13" dur="1" fill="hold">
                                          <p:stCondLst>
                                            <p:cond delay="0"/>
                                          </p:stCondLst>
                                        </p:cTn>
                                        <p:tgtEl>
                                          <p:spTgt spid="97"/>
                                        </p:tgtEl>
                                        <p:attrNameLst>
                                          <p:attrName>style.visibility</p:attrName>
                                        </p:attrNameLst>
                                      </p:cBhvr>
                                      <p:to>
                                        <p:strVal val="visible"/>
                                      </p:to>
                                    </p:set>
                                    <p:animEffect transition="in" filter="wipe(down)">
                                      <p:cBhvr>
                                        <p:cTn id="14" dur="500"/>
                                        <p:tgtEl>
                                          <p:spTgt spid="97"/>
                                        </p:tgtEl>
                                      </p:cBhvr>
                                    </p:animEffect>
                                  </p:childTnLst>
                                </p:cTn>
                              </p:par>
                              <p:par>
                                <p:cTn id="15" presetID="22" presetClass="entr" presetSubtype="1" fill="hold" nodeType="with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wipe(up)">
                                      <p:cBhvr>
                                        <p:cTn id="17" dur="500"/>
                                        <p:tgtEl>
                                          <p:spTgt spid="100"/>
                                        </p:tgtEl>
                                      </p:cBhvr>
                                    </p:animEffect>
                                  </p:childTnLst>
                                </p:cTn>
                              </p:par>
                              <p:par>
                                <p:cTn id="18" presetID="22" presetClass="entr" presetSubtype="1" fill="hold" nodeType="withEffect">
                                  <p:stCondLst>
                                    <p:cond delay="0"/>
                                  </p:stCondLst>
                                  <p:childTnLst>
                                    <p:set>
                                      <p:cBhvr>
                                        <p:cTn id="19" dur="1" fill="hold">
                                          <p:stCondLst>
                                            <p:cond delay="0"/>
                                          </p:stCondLst>
                                        </p:cTn>
                                        <p:tgtEl>
                                          <p:spTgt spid="98"/>
                                        </p:tgtEl>
                                        <p:attrNameLst>
                                          <p:attrName>style.visibility</p:attrName>
                                        </p:attrNameLst>
                                      </p:cBhvr>
                                      <p:to>
                                        <p:strVal val="visible"/>
                                      </p:to>
                                    </p:set>
                                    <p:animEffect transition="in" filter="wipe(up)">
                                      <p:cBhvr>
                                        <p:cTn id="20" dur="500"/>
                                        <p:tgtEl>
                                          <p:spTgt spid="98"/>
                                        </p:tgtEl>
                                      </p:cBhvr>
                                    </p:animEffect>
                                  </p:childTnLst>
                                </p:cTn>
                              </p:par>
                              <p:par>
                                <p:cTn id="21" presetID="22" presetClass="entr" presetSubtype="8" fill="hold" nodeType="with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wipe(left)">
                                      <p:cBhvr>
                                        <p:cTn id="23" dur="2000"/>
                                        <p:tgtEl>
                                          <p:spTgt spid="8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6"/>
                                        </p:tgtEl>
                                        <p:attrNameLst>
                                          <p:attrName>style.visibility</p:attrName>
                                        </p:attrNameLst>
                                      </p:cBhvr>
                                      <p:to>
                                        <p:strVal val="visible"/>
                                      </p:to>
                                    </p:set>
                                    <p:animEffect transition="in" filter="fade">
                                      <p:cBhvr>
                                        <p:cTn id="26" dur="1000"/>
                                        <p:tgtEl>
                                          <p:spTgt spid="106"/>
                                        </p:tgtEl>
                                      </p:cBhvr>
                                    </p:animEffect>
                                  </p:childTnLst>
                                </p:cTn>
                              </p:par>
                            </p:childTnLst>
                          </p:cTn>
                        </p:par>
                        <p:par>
                          <p:cTn id="27" fill="hold">
                            <p:stCondLst>
                              <p:cond delay="3000"/>
                            </p:stCondLst>
                            <p:childTnLst>
                              <p:par>
                                <p:cTn id="28" presetID="22" presetClass="entr" presetSubtype="1" fill="hold" nodeType="afterEffect">
                                  <p:stCondLst>
                                    <p:cond delay="0"/>
                                  </p:stCondLst>
                                  <p:childTnLst>
                                    <p:set>
                                      <p:cBhvr>
                                        <p:cTn id="29" dur="1" fill="hold">
                                          <p:stCondLst>
                                            <p:cond delay="0"/>
                                          </p:stCondLst>
                                        </p:cTn>
                                        <p:tgtEl>
                                          <p:spTgt spid="104"/>
                                        </p:tgtEl>
                                        <p:attrNameLst>
                                          <p:attrName>style.visibility</p:attrName>
                                        </p:attrNameLst>
                                      </p:cBhvr>
                                      <p:to>
                                        <p:strVal val="visible"/>
                                      </p:to>
                                    </p:set>
                                    <p:animEffect transition="in" filter="wipe(up)">
                                      <p:cBhvr>
                                        <p:cTn id="30" dur="500"/>
                                        <p:tgtEl>
                                          <p:spTgt spid="104"/>
                                        </p:tgtEl>
                                      </p:cBhvr>
                                    </p:animEffect>
                                  </p:childTnLst>
                                </p:cTn>
                              </p:par>
                              <p:par>
                                <p:cTn id="31" presetID="22" presetClass="entr" presetSubtype="1" fill="hold" nodeType="withEffect">
                                  <p:stCondLst>
                                    <p:cond delay="0"/>
                                  </p:stCondLst>
                                  <p:childTnLst>
                                    <p:set>
                                      <p:cBhvr>
                                        <p:cTn id="32" dur="1" fill="hold">
                                          <p:stCondLst>
                                            <p:cond delay="0"/>
                                          </p:stCondLst>
                                        </p:cTn>
                                        <p:tgtEl>
                                          <p:spTgt spid="102"/>
                                        </p:tgtEl>
                                        <p:attrNameLst>
                                          <p:attrName>style.visibility</p:attrName>
                                        </p:attrNameLst>
                                      </p:cBhvr>
                                      <p:to>
                                        <p:strVal val="visible"/>
                                      </p:to>
                                    </p:set>
                                    <p:animEffect transition="in" filter="wipe(up)">
                                      <p:cBhvr>
                                        <p:cTn id="33" dur="500"/>
                                        <p:tgtEl>
                                          <p:spTgt spid="102"/>
                                        </p:tgtEl>
                                      </p:cBhvr>
                                    </p:animEffect>
                                  </p:childTnLst>
                                </p:cTn>
                              </p:par>
                              <p:par>
                                <p:cTn id="34" presetID="22" presetClass="entr" presetSubtype="4"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wipe(down)">
                                      <p:cBhvr>
                                        <p:cTn id="36" dur="500"/>
                                        <p:tgtEl>
                                          <p:spTgt spid="103"/>
                                        </p:tgtEl>
                                      </p:cBhvr>
                                    </p:animEffect>
                                  </p:childTnLst>
                                </p:cTn>
                              </p:par>
                              <p:par>
                                <p:cTn id="37" presetID="22" presetClass="entr" presetSubtype="4" fill="hold" nodeType="withEffect">
                                  <p:stCondLst>
                                    <p:cond delay="0"/>
                                  </p:stCondLst>
                                  <p:childTnLst>
                                    <p:set>
                                      <p:cBhvr>
                                        <p:cTn id="38" dur="1" fill="hold">
                                          <p:stCondLst>
                                            <p:cond delay="0"/>
                                          </p:stCondLst>
                                        </p:cTn>
                                        <p:tgtEl>
                                          <p:spTgt spid="101"/>
                                        </p:tgtEl>
                                        <p:attrNameLst>
                                          <p:attrName>style.visibility</p:attrName>
                                        </p:attrNameLst>
                                      </p:cBhvr>
                                      <p:to>
                                        <p:strVal val="visible"/>
                                      </p:to>
                                    </p:set>
                                    <p:animEffect transition="in" filter="wipe(down)">
                                      <p:cBhvr>
                                        <p:cTn id="39" dur="500"/>
                                        <p:tgtEl>
                                          <p:spTgt spid="10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7"/>
                                        </p:tgtEl>
                                        <p:attrNameLst>
                                          <p:attrName>style.visibility</p:attrName>
                                        </p:attrNameLst>
                                      </p:cBhvr>
                                      <p:to>
                                        <p:strVal val="visible"/>
                                      </p:to>
                                    </p:set>
                                    <p:animEffect transition="in" filter="fade">
                                      <p:cBhvr>
                                        <p:cTn id="42" dur="1000"/>
                                        <p:tgtEl>
                                          <p:spTgt spid="10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95"/>
                                        </p:tgtEl>
                                        <p:attrNameLst>
                                          <p:attrName>style.visibility</p:attrName>
                                        </p:attrNameLst>
                                      </p:cBhvr>
                                      <p:to>
                                        <p:strVal val="visible"/>
                                      </p:to>
                                    </p:set>
                                    <p:animEffect transition="in" filter="wipe(down)">
                                      <p:cBhvr>
                                        <p:cTn id="47" dur="500"/>
                                        <p:tgtEl>
                                          <p:spTgt spid="95"/>
                                        </p:tgtEl>
                                      </p:cBhvr>
                                    </p:animEffect>
                                  </p:childTnLst>
                                </p:cTn>
                              </p:par>
                              <p:par>
                                <p:cTn id="48" presetID="22" presetClass="entr" presetSubtype="1" fill="hold" nodeType="withEffect">
                                  <p:stCondLst>
                                    <p:cond delay="0"/>
                                  </p:stCondLst>
                                  <p:childTnLst>
                                    <p:set>
                                      <p:cBhvr>
                                        <p:cTn id="49" dur="1" fill="hold">
                                          <p:stCondLst>
                                            <p:cond delay="0"/>
                                          </p:stCondLst>
                                        </p:cTn>
                                        <p:tgtEl>
                                          <p:spTgt spid="96"/>
                                        </p:tgtEl>
                                        <p:attrNameLst>
                                          <p:attrName>style.visibility</p:attrName>
                                        </p:attrNameLst>
                                      </p:cBhvr>
                                      <p:to>
                                        <p:strVal val="visible"/>
                                      </p:to>
                                    </p:set>
                                    <p:animEffect transition="in" filter="wipe(up)">
                                      <p:cBhvr>
                                        <p:cTn id="50" dur="500"/>
                                        <p:tgtEl>
                                          <p:spTgt spid="96"/>
                                        </p:tgtEl>
                                      </p:cBhvr>
                                    </p:animEffect>
                                  </p:childTnLst>
                                </p:cTn>
                              </p:par>
                              <p:par>
                                <p:cTn id="51" presetID="10" presetClass="entr" presetSubtype="0" fill="hold" nodeType="withEffect">
                                  <p:stCondLst>
                                    <p:cond delay="0"/>
                                  </p:stCondLst>
                                  <p:childTnLst>
                                    <p:set>
                                      <p:cBhvr>
                                        <p:cTn id="52" dur="1" fill="hold">
                                          <p:stCondLst>
                                            <p:cond delay="0"/>
                                          </p:stCondLst>
                                        </p:cTn>
                                        <p:tgtEl>
                                          <p:spTgt spid="105"/>
                                        </p:tgtEl>
                                        <p:attrNameLst>
                                          <p:attrName>style.visibility</p:attrName>
                                        </p:attrNameLst>
                                      </p:cBhvr>
                                      <p:to>
                                        <p:strVal val="visible"/>
                                      </p:to>
                                    </p:set>
                                    <p:animEffect transition="in" filter="fade">
                                      <p:cBhvr>
                                        <p:cTn id="53" dur="500"/>
                                        <p:tgtEl>
                                          <p:spTgt spid="10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85"/>
                                        </p:tgtEl>
                                        <p:attrNameLst>
                                          <p:attrName>style.visibility</p:attrName>
                                        </p:attrNameLst>
                                      </p:cBhvr>
                                      <p:to>
                                        <p:strVal val="visible"/>
                                      </p:to>
                                    </p:set>
                                    <p:animEffect transition="in" filter="fade">
                                      <p:cBhvr>
                                        <p:cTn id="56" dur="500"/>
                                        <p:tgtEl>
                                          <p:spTgt spid="85"/>
                                        </p:tgtEl>
                                      </p:cBhvr>
                                    </p:animEffect>
                                  </p:childTnLst>
                                </p:cTn>
                              </p:par>
                              <p:par>
                                <p:cTn id="57" presetID="10" presetClass="entr" presetSubtype="0" fill="hold" nodeType="withEffect">
                                  <p:stCondLst>
                                    <p:cond delay="0"/>
                                  </p:stCondLst>
                                  <p:childTnLst>
                                    <p:set>
                                      <p:cBhvr>
                                        <p:cTn id="58" dur="1" fill="hold">
                                          <p:stCondLst>
                                            <p:cond delay="0"/>
                                          </p:stCondLst>
                                        </p:cTn>
                                        <p:tgtEl>
                                          <p:spTgt spid="108"/>
                                        </p:tgtEl>
                                        <p:attrNameLst>
                                          <p:attrName>style.visibility</p:attrName>
                                        </p:attrNameLst>
                                      </p:cBhvr>
                                      <p:to>
                                        <p:strVal val="visible"/>
                                      </p:to>
                                    </p:set>
                                    <p:animEffect transition="in" filter="fade">
                                      <p:cBhvr>
                                        <p:cTn id="59" dur="500"/>
                                        <p:tgtEl>
                                          <p:spTgt spid="108"/>
                                        </p:tgtEl>
                                      </p:cBhvr>
                                    </p:animEffect>
                                  </p:childTnLst>
                                </p:cTn>
                              </p:par>
                            </p:childTnLst>
                          </p:cTn>
                        </p:par>
                        <p:par>
                          <p:cTn id="60" fill="hold">
                            <p:stCondLst>
                              <p:cond delay="500"/>
                            </p:stCondLst>
                            <p:childTnLst>
                              <p:par>
                                <p:cTn id="61" presetID="22" presetClass="entr" presetSubtype="2" fill="hold" nodeType="afterEffect">
                                  <p:stCondLst>
                                    <p:cond delay="0"/>
                                  </p:stCondLst>
                                  <p:childTnLst>
                                    <p:set>
                                      <p:cBhvr>
                                        <p:cTn id="62" dur="1" fill="hold">
                                          <p:stCondLst>
                                            <p:cond delay="0"/>
                                          </p:stCondLst>
                                        </p:cTn>
                                        <p:tgtEl>
                                          <p:spTgt spid="93"/>
                                        </p:tgtEl>
                                        <p:attrNameLst>
                                          <p:attrName>style.visibility</p:attrName>
                                        </p:attrNameLst>
                                      </p:cBhvr>
                                      <p:to>
                                        <p:strVal val="visible"/>
                                      </p:to>
                                    </p:set>
                                    <p:animEffect transition="in" filter="wipe(right)">
                                      <p:cBhvr>
                                        <p:cTn id="63" dur="4250"/>
                                        <p:tgtEl>
                                          <p:spTgt spid="93"/>
                                        </p:tgtEl>
                                      </p:cBhvr>
                                    </p:animEffect>
                                  </p:childTnLst>
                                </p:cTn>
                              </p:par>
                              <p:par>
                                <p:cTn id="64" presetID="8" presetClass="emph" presetSubtype="0" fill="hold" nodeType="withEffect">
                                  <p:stCondLst>
                                    <p:cond delay="0"/>
                                  </p:stCondLst>
                                  <p:childTnLst>
                                    <p:animRot by="-6120000">
                                      <p:cBhvr>
                                        <p:cTn id="65" dur="4250" fill="hold"/>
                                        <p:tgtEl>
                                          <p:spTgt spid="108"/>
                                        </p:tgtEl>
                                        <p:attrNameLst>
                                          <p:attrName>r</p:attrName>
                                        </p:attrNameLst>
                                      </p:cBhvr>
                                    </p:animRot>
                                  </p:childTnLst>
                                </p:cTn>
                              </p:par>
                              <p:par>
                                <p:cTn id="66" presetID="0" presetClass="path" presetSubtype="0" accel="50000" decel="50000" fill="hold" grpId="1" nodeType="withEffect">
                                  <p:stCondLst>
                                    <p:cond delay="0"/>
                                  </p:stCondLst>
                                  <p:childTnLst>
                                    <p:animMotion origin="layout" path="M 1.875E-6 1.48148E-6 L -0.00195 1.23032 " pathEditMode="relative" rAng="0" ptsTypes="AA">
                                      <p:cBhvr>
                                        <p:cTn id="67" dur="4500" fill="hold"/>
                                        <p:tgtEl>
                                          <p:spTgt spid="85"/>
                                        </p:tgtEl>
                                        <p:attrNameLst>
                                          <p:attrName>ppt_x</p:attrName>
                                          <p:attrName>ppt_y</p:attrName>
                                        </p:attrNameLst>
                                      </p:cBhvr>
                                      <p:rCtr x="-104" y="61505"/>
                                    </p:animMotion>
                                  </p:childTnLst>
                                </p:cTn>
                              </p:par>
                            </p:childTnLst>
                          </p:cTn>
                        </p:par>
                        <p:par>
                          <p:cTn id="68" fill="hold">
                            <p:stCondLst>
                              <p:cond delay="5000"/>
                            </p:stCondLst>
                            <p:childTnLst>
                              <p:par>
                                <p:cTn id="69" presetID="10" presetClass="entr" presetSubtype="0" fill="hold" grpId="0" nodeType="afterEffect">
                                  <p:stCondLst>
                                    <p:cond delay="0"/>
                                  </p:stCondLst>
                                  <p:childTnLst>
                                    <p:set>
                                      <p:cBhvr>
                                        <p:cTn id="70" dur="1" fill="hold">
                                          <p:stCondLst>
                                            <p:cond delay="0"/>
                                          </p:stCondLst>
                                        </p:cTn>
                                        <p:tgtEl>
                                          <p:spTgt spid="92"/>
                                        </p:tgtEl>
                                        <p:attrNameLst>
                                          <p:attrName>style.visibility</p:attrName>
                                        </p:attrNameLst>
                                      </p:cBhvr>
                                      <p:to>
                                        <p:strVal val="visible"/>
                                      </p:to>
                                    </p:set>
                                    <p:animEffect transition="in" filter="fade">
                                      <p:cBhvr>
                                        <p:cTn id="71" dur="500"/>
                                        <p:tgtEl>
                                          <p:spTgt spid="92"/>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94"/>
                                        </p:tgtEl>
                                        <p:attrNameLst>
                                          <p:attrName>style.visibility</p:attrName>
                                        </p:attrNameLst>
                                      </p:cBhvr>
                                      <p:to>
                                        <p:strVal val="visible"/>
                                      </p:to>
                                    </p:set>
                                    <p:animEffect transition="in" filter="fade">
                                      <p:cBhvr>
                                        <p:cTn id="74" dur="500"/>
                                        <p:tgtEl>
                                          <p:spTgt spid="9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15"/>
                                        </p:tgtEl>
                                        <p:attrNameLst>
                                          <p:attrName>style.visibility</p:attrName>
                                        </p:attrNameLst>
                                      </p:cBhvr>
                                      <p:to>
                                        <p:strVal val="visible"/>
                                      </p:to>
                                    </p:set>
                                    <p:animEffect transition="in" filter="fade">
                                      <p:cBhvr>
                                        <p:cTn id="77" dur="10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5" grpId="1"/>
      <p:bldP spid="92" grpId="0" animBg="1"/>
      <p:bldP spid="94" grpId="0" animBg="1"/>
      <p:bldP spid="115" grpId="0" animBg="1"/>
      <p:bldP spid="107" grpId="0" animBg="1"/>
      <p:bldP spid="10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9">
            <a:extLst>
              <a:ext uri="{FF2B5EF4-FFF2-40B4-BE49-F238E27FC236}">
                <a16:creationId xmlns:a16="http://schemas.microsoft.com/office/drawing/2014/main" id="{EA8D58B3-51D1-9DEC-9311-AFA958695B0B}"/>
              </a:ext>
            </a:extLst>
          </p:cNvPr>
          <p:cNvSpPr txBox="1">
            <a:spLocks/>
          </p:cNvSpPr>
          <p:nvPr/>
        </p:nvSpPr>
        <p:spPr>
          <a:xfrm>
            <a:off x="251579" y="451996"/>
            <a:ext cx="11676896" cy="492443"/>
          </a:xfrm>
          <a:prstGeom prst="rect">
            <a:avLst/>
          </a:prstGeom>
          <a:noFill/>
        </p:spPr>
        <p:txBody>
          <a:bodyPr vert="horz" wrap="square" lIns="0" tIns="0" rIns="0" bIns="0" rtlCol="0" anchor="t">
            <a:noAutofit/>
          </a:bodyPr>
          <a:lstStyle>
            <a:lvl1pPr marL="0" indent="0" algn="l" defTabSz="914400" rtl="0" eaLnBrk="1" latinLnBrk="0" hangingPunct="1">
              <a:lnSpc>
                <a:spcPct val="100000"/>
              </a:lnSpc>
              <a:spcBef>
                <a:spcPts val="0"/>
              </a:spcBef>
              <a:buFontTx/>
              <a:buNone/>
              <a:defRPr lang="en-US" sz="3200" b="1" kern="1200" dirty="0">
                <a:solidFill>
                  <a:schemeClr val="accent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022A48"/>
                </a:solidFill>
                <a:effectLst/>
                <a:uLnTx/>
                <a:uFillTx/>
                <a:latin typeface="Segoe UI"/>
                <a:ea typeface="+mn-ea"/>
                <a:cs typeface="+mn-cs"/>
              </a:rPr>
              <a:t>Contrast volume and invasive-procedure radiation exposure</a:t>
            </a:r>
            <a:endParaRPr kumimoji="0" lang="en-GB" sz="3200" b="1" i="0" u="none" strike="noStrike" kern="1200" cap="none" spc="0" normalizeH="0" baseline="0" noProof="0" dirty="0">
              <a:ln>
                <a:noFill/>
              </a:ln>
              <a:solidFill>
                <a:srgbClr val="022A48"/>
              </a:solidFill>
              <a:effectLst/>
              <a:uLnTx/>
              <a:uFillTx/>
              <a:latin typeface="Segoe UI"/>
              <a:ea typeface="+mn-ea"/>
              <a:cs typeface="+mn-cs"/>
            </a:endParaRPr>
          </a:p>
        </p:txBody>
      </p:sp>
      <p:sp>
        <p:nvSpPr>
          <p:cNvPr id="17" name="TextBox 16">
            <a:extLst>
              <a:ext uri="{FF2B5EF4-FFF2-40B4-BE49-F238E27FC236}">
                <a16:creationId xmlns:a16="http://schemas.microsoft.com/office/drawing/2014/main" id="{98931A21-22ED-B73B-A84B-53AD5462476B}"/>
              </a:ext>
            </a:extLst>
          </p:cNvPr>
          <p:cNvSpPr txBox="1"/>
          <p:nvPr/>
        </p:nvSpPr>
        <p:spPr>
          <a:xfrm>
            <a:off x="481609" y="1546431"/>
            <a:ext cx="4857009" cy="1600438"/>
          </a:xfrm>
          <a:prstGeom prst="rect">
            <a:avLst/>
          </a:prstGeom>
          <a:noFill/>
        </p:spPr>
        <p:txBody>
          <a:bodyPr wrap="square" lIns="0" tIns="0" rIns="0" bIns="0" rtlCol="0">
            <a:spAutoFit/>
          </a:bodyPr>
          <a:lstStyle/>
          <a:p>
            <a:r>
              <a:rPr lang="en-GB" sz="2400" b="1" dirty="0">
                <a:solidFill>
                  <a:srgbClr val="022A48"/>
                </a:solidFill>
                <a:latin typeface="Segoe UI"/>
              </a:rPr>
              <a:t>Contrast volume</a:t>
            </a:r>
            <a:endParaRPr lang="en-GB" sz="2400" dirty="0">
              <a:solidFill>
                <a:srgbClr val="022A48"/>
              </a:solidFill>
              <a:latin typeface="Segoe UI"/>
            </a:endParaRPr>
          </a:p>
          <a:p>
            <a:endParaRPr lang="en-GB" sz="2000" dirty="0">
              <a:solidFill>
                <a:srgbClr val="022A48"/>
              </a:solidFill>
              <a:latin typeface="Segoe UI"/>
            </a:endParaRPr>
          </a:p>
          <a:p>
            <a:r>
              <a:rPr lang="en-GB" sz="6000" b="1" dirty="0">
                <a:solidFill>
                  <a:srgbClr val="022A48"/>
                </a:solidFill>
                <a:latin typeface="Segoe UI"/>
              </a:rPr>
              <a:t>-20.0 ml</a:t>
            </a:r>
          </a:p>
        </p:txBody>
      </p:sp>
      <p:sp>
        <p:nvSpPr>
          <p:cNvPr id="18" name="TextBox 17">
            <a:extLst>
              <a:ext uri="{FF2B5EF4-FFF2-40B4-BE49-F238E27FC236}">
                <a16:creationId xmlns:a16="http://schemas.microsoft.com/office/drawing/2014/main" id="{62DC49F2-5E62-50AB-3F1F-E0160189258A}"/>
              </a:ext>
            </a:extLst>
          </p:cNvPr>
          <p:cNvSpPr txBox="1"/>
          <p:nvPr/>
        </p:nvSpPr>
        <p:spPr>
          <a:xfrm>
            <a:off x="481609" y="3429000"/>
            <a:ext cx="5160237" cy="380480"/>
          </a:xfrm>
          <a:prstGeom prst="rect">
            <a:avLst/>
          </a:prstGeom>
          <a:noFill/>
        </p:spPr>
        <p:txBody>
          <a:bodyPr wrap="square" lIns="0" tIns="0" rIns="0" bIns="72000" rtlCol="0">
            <a:spAutoFit/>
          </a:bodyPr>
          <a:lstStyle/>
          <a:p>
            <a:r>
              <a:rPr lang="en-GB" sz="2000" dirty="0">
                <a:solidFill>
                  <a:srgbClr val="022A48"/>
                </a:solidFill>
                <a:latin typeface="Segoe UI"/>
              </a:rPr>
              <a:t>CCTA 150 ml (120-208)</a:t>
            </a:r>
            <a:endParaRPr lang="en-US" sz="2000" dirty="0">
              <a:solidFill>
                <a:srgbClr val="022A48"/>
              </a:solidFill>
              <a:latin typeface="Segoe UI"/>
            </a:endParaRPr>
          </a:p>
        </p:txBody>
      </p:sp>
      <p:sp>
        <p:nvSpPr>
          <p:cNvPr id="19" name="Rounded Rectangle 18">
            <a:extLst>
              <a:ext uri="{FF2B5EF4-FFF2-40B4-BE49-F238E27FC236}">
                <a16:creationId xmlns:a16="http://schemas.microsoft.com/office/drawing/2014/main" id="{88293AE6-0899-8EF3-7F95-39804BF08DF0}"/>
              </a:ext>
            </a:extLst>
          </p:cNvPr>
          <p:cNvSpPr/>
          <p:nvPr/>
        </p:nvSpPr>
        <p:spPr>
          <a:xfrm>
            <a:off x="481609" y="3811605"/>
            <a:ext cx="4532400" cy="251999"/>
          </a:xfrm>
          <a:prstGeom prst="roundRect">
            <a:avLst>
              <a:gd name="adj" fmla="val 50000"/>
            </a:avLst>
          </a:prstGeom>
          <a:solidFill>
            <a:srgbClr val="84D9E3">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20" name="Rounded Rectangle 19">
            <a:extLst>
              <a:ext uri="{FF2B5EF4-FFF2-40B4-BE49-F238E27FC236}">
                <a16:creationId xmlns:a16="http://schemas.microsoft.com/office/drawing/2014/main" id="{6CA23668-9D09-ABED-6B76-F469A74472D8}"/>
              </a:ext>
            </a:extLst>
          </p:cNvPr>
          <p:cNvSpPr/>
          <p:nvPr/>
        </p:nvSpPr>
        <p:spPr>
          <a:xfrm>
            <a:off x="481608" y="4649003"/>
            <a:ext cx="5160237" cy="251999"/>
          </a:xfrm>
          <a:prstGeom prst="roundRect">
            <a:avLst>
              <a:gd name="adj" fmla="val 50000"/>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21" name="TextBox 20">
            <a:extLst>
              <a:ext uri="{FF2B5EF4-FFF2-40B4-BE49-F238E27FC236}">
                <a16:creationId xmlns:a16="http://schemas.microsoft.com/office/drawing/2014/main" id="{F1FB4ACC-B449-1565-7D55-0EF94FB5AE72}"/>
              </a:ext>
            </a:extLst>
          </p:cNvPr>
          <p:cNvSpPr txBox="1"/>
          <p:nvPr/>
        </p:nvSpPr>
        <p:spPr>
          <a:xfrm>
            <a:off x="481609" y="4268523"/>
            <a:ext cx="5160237" cy="380480"/>
          </a:xfrm>
          <a:prstGeom prst="rect">
            <a:avLst/>
          </a:prstGeom>
          <a:noFill/>
        </p:spPr>
        <p:txBody>
          <a:bodyPr wrap="square" lIns="0" tIns="0" rIns="0" bIns="72000" rtlCol="0">
            <a:spAutoFit/>
          </a:bodyPr>
          <a:lstStyle/>
          <a:p>
            <a:r>
              <a:rPr lang="en-GB" sz="2000" dirty="0">
                <a:solidFill>
                  <a:srgbClr val="022A48"/>
                </a:solidFill>
                <a:latin typeface="Segoe UI"/>
              </a:rPr>
              <a:t>IVUS 170 ml (125-220)</a:t>
            </a:r>
            <a:endParaRPr lang="en-US" sz="2000" dirty="0">
              <a:solidFill>
                <a:srgbClr val="022A48"/>
              </a:solidFill>
              <a:latin typeface="Segoe UI"/>
            </a:endParaRPr>
          </a:p>
        </p:txBody>
      </p:sp>
      <p:sp>
        <p:nvSpPr>
          <p:cNvPr id="22" name="TextBox 21">
            <a:extLst>
              <a:ext uri="{FF2B5EF4-FFF2-40B4-BE49-F238E27FC236}">
                <a16:creationId xmlns:a16="http://schemas.microsoft.com/office/drawing/2014/main" id="{8173B9B9-27E6-7DE3-887B-EF640B5243FD}"/>
              </a:ext>
            </a:extLst>
          </p:cNvPr>
          <p:cNvSpPr txBox="1"/>
          <p:nvPr/>
        </p:nvSpPr>
        <p:spPr>
          <a:xfrm>
            <a:off x="481609" y="5250300"/>
            <a:ext cx="5160237" cy="380480"/>
          </a:xfrm>
          <a:prstGeom prst="rect">
            <a:avLst/>
          </a:prstGeom>
          <a:noFill/>
        </p:spPr>
        <p:txBody>
          <a:bodyPr wrap="square" lIns="0" tIns="0" rIns="0" bIns="72000" rtlCol="0">
            <a:spAutoFit/>
          </a:bodyPr>
          <a:lstStyle/>
          <a:p>
            <a:r>
              <a:rPr lang="en-GB" sz="2000" dirty="0">
                <a:solidFill>
                  <a:srgbClr val="022A48"/>
                </a:solidFill>
                <a:latin typeface="Segoe UI"/>
              </a:rPr>
              <a:t>Difference 95% CI – 25.0 to 0.0, p&lt;0.001</a:t>
            </a:r>
            <a:endParaRPr lang="en-US" sz="2000" dirty="0">
              <a:solidFill>
                <a:srgbClr val="022A48"/>
              </a:solidFill>
              <a:latin typeface="Segoe UI"/>
            </a:endParaRPr>
          </a:p>
        </p:txBody>
      </p:sp>
      <p:sp>
        <p:nvSpPr>
          <p:cNvPr id="23" name="TextBox 22">
            <a:extLst>
              <a:ext uri="{FF2B5EF4-FFF2-40B4-BE49-F238E27FC236}">
                <a16:creationId xmlns:a16="http://schemas.microsoft.com/office/drawing/2014/main" id="{5546D2E5-AC7B-9421-B482-726DE74C6619}"/>
              </a:ext>
            </a:extLst>
          </p:cNvPr>
          <p:cNvSpPr txBox="1"/>
          <p:nvPr/>
        </p:nvSpPr>
        <p:spPr>
          <a:xfrm>
            <a:off x="6435842" y="1546431"/>
            <a:ext cx="4857009" cy="1600438"/>
          </a:xfrm>
          <a:prstGeom prst="rect">
            <a:avLst/>
          </a:prstGeom>
          <a:noFill/>
        </p:spPr>
        <p:txBody>
          <a:bodyPr wrap="square" lIns="0" tIns="0" rIns="0" bIns="0" rtlCol="0">
            <a:spAutoFit/>
          </a:bodyPr>
          <a:lstStyle/>
          <a:p>
            <a:r>
              <a:rPr lang="en-GB" sz="2400" b="1" dirty="0">
                <a:solidFill>
                  <a:srgbClr val="022A48"/>
                </a:solidFill>
                <a:latin typeface="Segoe UI"/>
              </a:rPr>
              <a:t>Radiation</a:t>
            </a:r>
            <a:endParaRPr lang="en-GB" sz="2400" dirty="0">
              <a:solidFill>
                <a:srgbClr val="022A48"/>
              </a:solidFill>
              <a:latin typeface="Segoe UI"/>
            </a:endParaRPr>
          </a:p>
          <a:p>
            <a:endParaRPr lang="en-GB" sz="2000" dirty="0">
              <a:solidFill>
                <a:srgbClr val="022A48"/>
              </a:solidFill>
              <a:latin typeface="Segoe UI"/>
            </a:endParaRPr>
          </a:p>
          <a:p>
            <a:r>
              <a:rPr lang="en-GB" sz="6000" b="1" dirty="0">
                <a:solidFill>
                  <a:srgbClr val="022A48"/>
                </a:solidFill>
                <a:latin typeface="Segoe UI"/>
              </a:rPr>
              <a:t>-2.91 Gy•cm</a:t>
            </a:r>
            <a:r>
              <a:rPr lang="en-GB" sz="6000" b="1" baseline="30000" dirty="0">
                <a:solidFill>
                  <a:srgbClr val="022A48"/>
                </a:solidFill>
                <a:latin typeface="Segoe UI"/>
              </a:rPr>
              <a:t>2</a:t>
            </a:r>
          </a:p>
        </p:txBody>
      </p:sp>
      <p:sp>
        <p:nvSpPr>
          <p:cNvPr id="24" name="TextBox 23">
            <a:extLst>
              <a:ext uri="{FF2B5EF4-FFF2-40B4-BE49-F238E27FC236}">
                <a16:creationId xmlns:a16="http://schemas.microsoft.com/office/drawing/2014/main" id="{3ABCAA6F-0E69-DBC6-FB81-D9F8A88FE64F}"/>
              </a:ext>
            </a:extLst>
          </p:cNvPr>
          <p:cNvSpPr txBox="1"/>
          <p:nvPr/>
        </p:nvSpPr>
        <p:spPr>
          <a:xfrm>
            <a:off x="6435842" y="3429000"/>
            <a:ext cx="5160237" cy="380480"/>
          </a:xfrm>
          <a:prstGeom prst="rect">
            <a:avLst/>
          </a:prstGeom>
          <a:noFill/>
        </p:spPr>
        <p:txBody>
          <a:bodyPr wrap="square" lIns="0" tIns="0" rIns="0" bIns="72000" rtlCol="0">
            <a:spAutoFit/>
          </a:bodyPr>
          <a:lstStyle/>
          <a:p>
            <a:r>
              <a:rPr lang="en-GB" sz="2000" dirty="0">
                <a:solidFill>
                  <a:srgbClr val="022A48"/>
                </a:solidFill>
                <a:latin typeface="Segoe UI"/>
              </a:rPr>
              <a:t>CCTA 35.6 (16.1-66.6)</a:t>
            </a:r>
            <a:endParaRPr lang="en-US" sz="2000" dirty="0">
              <a:solidFill>
                <a:srgbClr val="022A48"/>
              </a:solidFill>
              <a:latin typeface="Segoe UI"/>
            </a:endParaRPr>
          </a:p>
        </p:txBody>
      </p:sp>
      <p:sp>
        <p:nvSpPr>
          <p:cNvPr id="25" name="Rounded Rectangle 24">
            <a:extLst>
              <a:ext uri="{FF2B5EF4-FFF2-40B4-BE49-F238E27FC236}">
                <a16:creationId xmlns:a16="http://schemas.microsoft.com/office/drawing/2014/main" id="{B02FC6A5-D7EC-FDA4-E663-502B216C7DF8}"/>
              </a:ext>
            </a:extLst>
          </p:cNvPr>
          <p:cNvSpPr/>
          <p:nvPr/>
        </p:nvSpPr>
        <p:spPr>
          <a:xfrm>
            <a:off x="6435841" y="3811605"/>
            <a:ext cx="4824000" cy="251999"/>
          </a:xfrm>
          <a:prstGeom prst="roundRect">
            <a:avLst>
              <a:gd name="adj" fmla="val 50000"/>
            </a:avLst>
          </a:prstGeom>
          <a:solidFill>
            <a:srgbClr val="84D9E3">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26" name="Rounded Rectangle 25">
            <a:extLst>
              <a:ext uri="{FF2B5EF4-FFF2-40B4-BE49-F238E27FC236}">
                <a16:creationId xmlns:a16="http://schemas.microsoft.com/office/drawing/2014/main" id="{A56AD5CD-207A-40A2-9BC3-BEECBE4C4A3A}"/>
              </a:ext>
            </a:extLst>
          </p:cNvPr>
          <p:cNvSpPr/>
          <p:nvPr/>
        </p:nvSpPr>
        <p:spPr>
          <a:xfrm>
            <a:off x="6435841" y="4649003"/>
            <a:ext cx="5160237" cy="251999"/>
          </a:xfrm>
          <a:prstGeom prst="roundRect">
            <a:avLst>
              <a:gd name="adj" fmla="val 50000"/>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Segoe UI"/>
              <a:ea typeface="+mn-ea"/>
              <a:cs typeface="+mn-cs"/>
            </a:endParaRPr>
          </a:p>
        </p:txBody>
      </p:sp>
      <p:sp>
        <p:nvSpPr>
          <p:cNvPr id="27" name="TextBox 26">
            <a:extLst>
              <a:ext uri="{FF2B5EF4-FFF2-40B4-BE49-F238E27FC236}">
                <a16:creationId xmlns:a16="http://schemas.microsoft.com/office/drawing/2014/main" id="{9CB998E1-8B45-7889-1E49-18097A32CEF2}"/>
              </a:ext>
            </a:extLst>
          </p:cNvPr>
          <p:cNvSpPr txBox="1"/>
          <p:nvPr/>
        </p:nvSpPr>
        <p:spPr>
          <a:xfrm>
            <a:off x="6435842" y="4268523"/>
            <a:ext cx="5160237" cy="380480"/>
          </a:xfrm>
          <a:prstGeom prst="rect">
            <a:avLst/>
          </a:prstGeom>
          <a:noFill/>
        </p:spPr>
        <p:txBody>
          <a:bodyPr wrap="square" lIns="0" tIns="0" rIns="0" bIns="72000" rtlCol="0">
            <a:spAutoFit/>
          </a:bodyPr>
          <a:lstStyle/>
          <a:p>
            <a:r>
              <a:rPr lang="en-GB" sz="2000" dirty="0">
                <a:solidFill>
                  <a:srgbClr val="022A48"/>
                </a:solidFill>
                <a:latin typeface="Segoe UI"/>
              </a:rPr>
              <a:t>IVUS 38.5 (21.5-71.4)</a:t>
            </a:r>
            <a:endParaRPr lang="en-US" sz="2000" dirty="0">
              <a:solidFill>
                <a:srgbClr val="022A48"/>
              </a:solidFill>
              <a:latin typeface="Segoe UI"/>
            </a:endParaRPr>
          </a:p>
        </p:txBody>
      </p:sp>
      <p:sp>
        <p:nvSpPr>
          <p:cNvPr id="28" name="TextBox 27">
            <a:extLst>
              <a:ext uri="{FF2B5EF4-FFF2-40B4-BE49-F238E27FC236}">
                <a16:creationId xmlns:a16="http://schemas.microsoft.com/office/drawing/2014/main" id="{3DCE13A9-A18A-98A0-C5C8-2856404C5CF6}"/>
              </a:ext>
            </a:extLst>
          </p:cNvPr>
          <p:cNvSpPr txBox="1"/>
          <p:nvPr/>
        </p:nvSpPr>
        <p:spPr>
          <a:xfrm>
            <a:off x="6435842" y="5250300"/>
            <a:ext cx="5160237" cy="380480"/>
          </a:xfrm>
          <a:prstGeom prst="rect">
            <a:avLst/>
          </a:prstGeom>
          <a:noFill/>
        </p:spPr>
        <p:txBody>
          <a:bodyPr wrap="square" lIns="0" tIns="0" rIns="0" bIns="72000" rtlCol="0">
            <a:spAutoFit/>
          </a:bodyPr>
          <a:lstStyle/>
          <a:p>
            <a:r>
              <a:rPr lang="en-GB" sz="2000" dirty="0">
                <a:solidFill>
                  <a:srgbClr val="022A48"/>
                </a:solidFill>
                <a:latin typeface="Segoe UI"/>
              </a:rPr>
              <a:t>Difference 95% CI – 9.03 to 3.80, p=0.07</a:t>
            </a:r>
            <a:endParaRPr lang="en-US" sz="2000" dirty="0">
              <a:solidFill>
                <a:srgbClr val="022A48"/>
              </a:solidFill>
              <a:latin typeface="Segoe UI"/>
            </a:endParaRPr>
          </a:p>
        </p:txBody>
      </p:sp>
    </p:spTree>
    <p:extLst>
      <p:ext uri="{BB962C8B-B14F-4D97-AF65-F5344CB8AC3E}">
        <p14:creationId xmlns:p14="http://schemas.microsoft.com/office/powerpoint/2010/main" val="340596996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000"/>
                                        <p:tgtEl>
                                          <p:spTgt spid="1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10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fade">
                                      <p:cBhvr>
                                        <p:cTn id="24" dur="500"/>
                                        <p:tgtEl>
                                          <p:spTgt spid="2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1000"/>
                                        <p:tgtEl>
                                          <p:spTgt spid="2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left)">
                                      <p:cBhvr>
                                        <p:cTn id="31"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3" grpId="0"/>
      <p:bldP spid="24" grpId="0"/>
      <p:bldP spid="25" grpId="0" animBg="1"/>
      <p:bldP spid="26" grpId="0" animBg="1"/>
      <p:bldP spid="27" grpId="0"/>
      <p:bldP spid="2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a:extLst>
              <a:ext uri="{FF2B5EF4-FFF2-40B4-BE49-F238E27FC236}">
                <a16:creationId xmlns:a16="http://schemas.microsoft.com/office/drawing/2014/main" id="{8EF94578-3719-FD00-A4CE-FD5994BC95DE}"/>
              </a:ext>
            </a:extLst>
          </p:cNvPr>
          <p:cNvSpPr>
            <a:spLocks noGrp="1"/>
          </p:cNvSpPr>
          <p:nvPr/>
        </p:nvSpPr>
        <p:spPr>
          <a:xfrm>
            <a:off x="400050" y="285750"/>
            <a:ext cx="11239500" cy="1047750"/>
          </a:xfrm>
          <a:prstGeom prst="rect">
            <a:avLst/>
          </a:prstGeom>
          <a:noFill/>
          <a:ln w="0">
            <a:noFill/>
            <a:prstDash val="solid"/>
          </a:ln>
        </p:spPr>
        <p:txBody>
          <a:bodyPr lIns="0" tIns="0" rIns="0" bIns="0"/>
          <a:lstStyle>
            <a:defPPr>
              <a:defRPr sz="3225" b="1">
                <a:solidFill>
                  <a:srgbClr val="052A42"/>
                </a:solidFill>
                <a:latin typeface="Arial"/>
                <a:ea typeface="Arial"/>
                <a:cs typeface="Arial"/>
              </a:defRPr>
            </a:defPPr>
            <a:lvl1pPr>
              <a:defRPr sz="3225" b="1">
                <a:solidFill>
                  <a:srgbClr val="052A42"/>
                </a:solidFill>
                <a:latin typeface="Arial"/>
                <a:ea typeface="Arial"/>
                <a:cs typeface="Arial"/>
              </a:defRPr>
            </a:lvl1pPr>
            <a:lvl2pPr>
              <a:defRPr sz="3225" b="1">
                <a:solidFill>
                  <a:srgbClr val="052A42"/>
                </a:solidFill>
                <a:latin typeface="Arial"/>
                <a:ea typeface="Arial"/>
                <a:cs typeface="Arial"/>
              </a:defRPr>
            </a:lvl2pPr>
            <a:lvl3pPr>
              <a:defRPr sz="3225" b="1">
                <a:solidFill>
                  <a:srgbClr val="052A42"/>
                </a:solidFill>
                <a:latin typeface="Arial"/>
                <a:ea typeface="Arial"/>
                <a:cs typeface="Arial"/>
              </a:defRPr>
            </a:lvl3pPr>
            <a:lvl4pPr>
              <a:defRPr sz="3225" b="1">
                <a:solidFill>
                  <a:srgbClr val="052A42"/>
                </a:solidFill>
                <a:latin typeface="Arial"/>
                <a:ea typeface="Arial"/>
                <a:cs typeface="Arial"/>
              </a:defRPr>
            </a:lvl4pPr>
            <a:lvl5pPr>
              <a:defRPr sz="3225" b="1">
                <a:solidFill>
                  <a:srgbClr val="052A42"/>
                </a:solidFill>
                <a:latin typeface="Arial"/>
                <a:ea typeface="Arial"/>
                <a:cs typeface="Arial"/>
              </a:defRPr>
            </a:lvl5pPr>
            <a:lvl6pPr>
              <a:defRPr sz="3225" b="1">
                <a:solidFill>
                  <a:srgbClr val="052A42"/>
                </a:solidFill>
                <a:latin typeface="Arial"/>
                <a:ea typeface="Arial"/>
                <a:cs typeface="Arial"/>
              </a:defRPr>
            </a:lvl6pPr>
            <a:lvl7pPr>
              <a:defRPr sz="3225" b="1">
                <a:solidFill>
                  <a:srgbClr val="052A42"/>
                </a:solidFill>
                <a:latin typeface="Arial"/>
                <a:ea typeface="Arial"/>
                <a:cs typeface="Arial"/>
              </a:defRPr>
            </a:lvl7pPr>
            <a:lvl8pPr>
              <a:defRPr sz="3225" b="1">
                <a:solidFill>
                  <a:srgbClr val="052A42"/>
                </a:solidFill>
                <a:latin typeface="Arial"/>
                <a:ea typeface="Arial"/>
                <a:cs typeface="Arial"/>
              </a:defRPr>
            </a:lvl8pPr>
            <a:lvl9pPr>
              <a:defRPr sz="3225" b="1">
                <a:solidFill>
                  <a:srgbClr val="052A42"/>
                </a:solidFill>
                <a:latin typeface="Arial"/>
                <a:ea typeface="Arial"/>
                <a:cs typeface="Arial"/>
              </a:defRPr>
            </a:lvl9pPr>
          </a:lstStyle>
          <a:p>
            <a:pPr marL="0" marR="0" lvl="0" indent="0" defTabSz="914400" eaLnBrk="1" fontAlgn="auto" latinLnBrk="0" hangingPunct="1">
              <a:lnSpc>
                <a:spcPct val="100000"/>
              </a:lnSpc>
              <a:spcBef>
                <a:spcPts val="0"/>
              </a:spcBef>
              <a:spcAft>
                <a:spcPts val="0"/>
              </a:spcAft>
              <a:buClrTx/>
              <a:buSzTx/>
              <a:buFontTx/>
              <a:buNone/>
              <a:tabLst/>
              <a:defRPr sz="3225" b="1">
                <a:solidFill>
                  <a:srgbClr val="052A42"/>
                </a:solidFill>
                <a:latin typeface="Arial"/>
                <a:ea typeface="Arial"/>
                <a:cs typeface="Arial"/>
              </a:defRPr>
            </a:pPr>
            <a:r>
              <a:rPr kumimoji="0" sz="3225" b="1" i="0" u="none" strike="noStrike" kern="0" cap="none" spc="0" normalizeH="0" baseline="0" noProof="0">
                <a:ln>
                  <a:noFill/>
                </a:ln>
                <a:solidFill>
                  <a:srgbClr val="052A42"/>
                </a:solidFill>
                <a:effectLst/>
                <a:uLnTx/>
                <a:uFillTx/>
                <a:latin typeface="Arial"/>
                <a:cs typeface="Arial"/>
              </a:rPr>
              <a:t>Advanced calcium modification was used</a:t>
            </a:r>
          </a:p>
          <a:p>
            <a:pPr marL="0" marR="0" lvl="0" indent="0" defTabSz="914400" eaLnBrk="1" fontAlgn="auto" latinLnBrk="0" hangingPunct="1">
              <a:lnSpc>
                <a:spcPct val="100000"/>
              </a:lnSpc>
              <a:spcBef>
                <a:spcPts val="0"/>
              </a:spcBef>
              <a:spcAft>
                <a:spcPts val="0"/>
              </a:spcAft>
              <a:buClrTx/>
              <a:buSzTx/>
              <a:buFontTx/>
              <a:buNone/>
              <a:tabLst/>
              <a:defRPr sz="3225" b="1">
                <a:solidFill>
                  <a:srgbClr val="052A42"/>
                </a:solidFill>
                <a:latin typeface="Arial"/>
                <a:ea typeface="Arial"/>
                <a:cs typeface="Arial"/>
              </a:defRPr>
            </a:pPr>
            <a:r>
              <a:rPr kumimoji="0" sz="3225" b="1" i="0" u="none" strike="noStrike" kern="0" cap="none" spc="0" normalizeH="0" baseline="0" noProof="0">
                <a:ln>
                  <a:noFill/>
                </a:ln>
                <a:solidFill>
                  <a:srgbClr val="052A42"/>
                </a:solidFill>
                <a:effectLst/>
                <a:uLnTx/>
                <a:uFillTx/>
                <a:latin typeface="Arial"/>
                <a:cs typeface="Arial"/>
              </a:rPr>
              <a:t>more often with CT guidance</a:t>
            </a:r>
          </a:p>
        </p:txBody>
      </p:sp>
      <p:sp>
        <p:nvSpPr>
          <p:cNvPr id="11" name="Measure">
            <a:extLst>
              <a:ext uri="{FF2B5EF4-FFF2-40B4-BE49-F238E27FC236}">
                <a16:creationId xmlns:a16="http://schemas.microsoft.com/office/drawing/2014/main" id="{3440F2D1-31C9-803D-FA58-7E925D4DE1F6}"/>
              </a:ext>
            </a:extLst>
          </p:cNvPr>
          <p:cNvSpPr>
            <a:spLocks noGrp="1"/>
          </p:cNvSpPr>
          <p:nvPr/>
        </p:nvSpPr>
        <p:spPr>
          <a:xfrm>
            <a:off x="428625" y="1450307"/>
            <a:ext cx="11239500" cy="342900"/>
          </a:xfrm>
          <a:prstGeom prst="rect">
            <a:avLst/>
          </a:prstGeom>
          <a:noFill/>
          <a:ln w="0">
            <a:noFill/>
            <a:prstDash val="solid"/>
          </a:ln>
        </p:spPr>
        <p:txBody>
          <a:bodyPr lIns="0" tIns="0" rIns="0" bIns="0"/>
          <a:lstStyle>
            <a:defPPr>
              <a:defRPr sz="1875" b="0">
                <a:solidFill>
                  <a:srgbClr val="052A42"/>
                </a:solidFill>
                <a:latin typeface="Arial"/>
                <a:ea typeface="Arial"/>
                <a:cs typeface="Arial"/>
              </a:defRPr>
            </a:defPPr>
            <a:lvl1pPr>
              <a:defRPr sz="1875" b="0">
                <a:solidFill>
                  <a:srgbClr val="052A42"/>
                </a:solidFill>
                <a:latin typeface="Arial"/>
                <a:ea typeface="Arial"/>
                <a:cs typeface="Arial"/>
              </a:defRPr>
            </a:lvl1pPr>
            <a:lvl2pPr>
              <a:defRPr sz="1875" b="0">
                <a:solidFill>
                  <a:srgbClr val="052A42"/>
                </a:solidFill>
                <a:latin typeface="Arial"/>
                <a:ea typeface="Arial"/>
                <a:cs typeface="Arial"/>
              </a:defRPr>
            </a:lvl2pPr>
            <a:lvl3pPr>
              <a:defRPr sz="1875" b="0">
                <a:solidFill>
                  <a:srgbClr val="052A42"/>
                </a:solidFill>
                <a:latin typeface="Arial"/>
                <a:ea typeface="Arial"/>
                <a:cs typeface="Arial"/>
              </a:defRPr>
            </a:lvl3pPr>
            <a:lvl4pPr>
              <a:defRPr sz="1875" b="0">
                <a:solidFill>
                  <a:srgbClr val="052A42"/>
                </a:solidFill>
                <a:latin typeface="Arial"/>
                <a:ea typeface="Arial"/>
                <a:cs typeface="Arial"/>
              </a:defRPr>
            </a:lvl4pPr>
            <a:lvl5pPr>
              <a:defRPr sz="1875" b="0">
                <a:solidFill>
                  <a:srgbClr val="052A42"/>
                </a:solidFill>
                <a:latin typeface="Arial"/>
                <a:ea typeface="Arial"/>
                <a:cs typeface="Arial"/>
              </a:defRPr>
            </a:lvl5pPr>
            <a:lvl6pPr>
              <a:defRPr sz="1875" b="0">
                <a:solidFill>
                  <a:srgbClr val="052A42"/>
                </a:solidFill>
                <a:latin typeface="Arial"/>
                <a:ea typeface="Arial"/>
                <a:cs typeface="Arial"/>
              </a:defRPr>
            </a:lvl6pPr>
            <a:lvl7pPr>
              <a:defRPr sz="1875" b="0">
                <a:solidFill>
                  <a:srgbClr val="052A42"/>
                </a:solidFill>
                <a:latin typeface="Arial"/>
                <a:ea typeface="Arial"/>
                <a:cs typeface="Arial"/>
              </a:defRPr>
            </a:lvl7pPr>
            <a:lvl8pPr>
              <a:defRPr sz="1875" b="0">
                <a:solidFill>
                  <a:srgbClr val="052A42"/>
                </a:solidFill>
                <a:latin typeface="Arial"/>
                <a:ea typeface="Arial"/>
                <a:cs typeface="Arial"/>
              </a:defRPr>
            </a:lvl8pPr>
            <a:lvl9pPr>
              <a:defRPr sz="1875" b="0">
                <a:solidFill>
                  <a:srgbClr val="052A42"/>
                </a:solidFill>
                <a:latin typeface="Arial"/>
                <a:ea typeface="Arial"/>
                <a:cs typeface="Arial"/>
              </a:defRPr>
            </a:lvl9pPr>
          </a:lstStyle>
          <a:p>
            <a:pPr marL="0" marR="0" lvl="0" indent="0" defTabSz="914400" eaLnBrk="1" fontAlgn="auto" latinLnBrk="0" hangingPunct="1">
              <a:lnSpc>
                <a:spcPct val="100000"/>
              </a:lnSpc>
              <a:spcBef>
                <a:spcPts val="0"/>
              </a:spcBef>
              <a:spcAft>
                <a:spcPts val="0"/>
              </a:spcAft>
              <a:buClrTx/>
              <a:buSzTx/>
              <a:buFontTx/>
              <a:buNone/>
              <a:tabLst/>
              <a:defRPr sz="1875" b="0">
                <a:solidFill>
                  <a:srgbClr val="052A42"/>
                </a:solidFill>
                <a:latin typeface="Arial"/>
                <a:ea typeface="Arial"/>
                <a:cs typeface="Arial"/>
              </a:defRPr>
            </a:pPr>
            <a:r>
              <a:rPr kumimoji="0" lang="en-BE" sz="1875" b="0" i="0" u="none" strike="noStrike" kern="0" cap="none" spc="0" normalizeH="0" baseline="0" noProof="0" dirty="0">
                <a:ln>
                  <a:noFill/>
                </a:ln>
                <a:solidFill>
                  <a:srgbClr val="052A42"/>
                </a:solidFill>
                <a:effectLst/>
                <a:uLnTx/>
                <a:uFillTx/>
                <a:latin typeface="Arial"/>
                <a:cs typeface="Arial"/>
              </a:rPr>
              <a:t>Patients receiving an advanced calcium-modification device</a:t>
            </a:r>
            <a:endParaRPr kumimoji="0" sz="1875" b="0" i="0" u="none" strike="noStrike" kern="0" cap="none" spc="0" normalizeH="0" baseline="0" noProof="0" dirty="0">
              <a:ln>
                <a:noFill/>
              </a:ln>
              <a:solidFill>
                <a:srgbClr val="052A42"/>
              </a:solidFill>
              <a:effectLst/>
              <a:uLnTx/>
              <a:uFillTx/>
              <a:latin typeface="Arial"/>
              <a:cs typeface="Arial"/>
            </a:endParaRPr>
          </a:p>
        </p:txBody>
      </p:sp>
      <p:graphicFrame>
        <p:nvGraphicFramePr>
          <p:cNvPr id="12" name="Chart">
            <a:extLst>
              <a:ext uri="{FF2B5EF4-FFF2-40B4-BE49-F238E27FC236}">
                <a16:creationId xmlns:a16="http://schemas.microsoft.com/office/drawing/2014/main" id="{DA1E3E8F-8DE8-0F9F-E74A-571D0E70E6BF}"/>
              </a:ext>
            </a:extLst>
          </p:cNvPr>
          <p:cNvGraphicFramePr/>
          <p:nvPr/>
        </p:nvGraphicFramePr>
        <p:xfrm>
          <a:off x="619125" y="2047875"/>
          <a:ext cx="7620000" cy="3857625"/>
        </p:xfrm>
        <a:graphic>
          <a:graphicData uri="http://schemas.openxmlformats.org/drawingml/2006/chart">
            <c:chart xmlns:c="http://schemas.openxmlformats.org/drawingml/2006/chart" xmlns:r="http://schemas.openxmlformats.org/officeDocument/2006/relationships" r:id="rId2"/>
          </a:graphicData>
        </a:graphic>
      </p:graphicFrame>
      <p:sp>
        <p:nvSpPr>
          <p:cNvPr id="13" name="Difference">
            <a:extLst>
              <a:ext uri="{FF2B5EF4-FFF2-40B4-BE49-F238E27FC236}">
                <a16:creationId xmlns:a16="http://schemas.microsoft.com/office/drawing/2014/main" id="{9243D3FD-EB27-E4D8-3333-91D0F1C72280}"/>
              </a:ext>
            </a:extLst>
          </p:cNvPr>
          <p:cNvSpPr>
            <a:spLocks noGrp="1"/>
          </p:cNvSpPr>
          <p:nvPr/>
        </p:nvSpPr>
        <p:spPr>
          <a:xfrm>
            <a:off x="8867774" y="2486025"/>
            <a:ext cx="3033713" cy="904875"/>
          </a:xfrm>
          <a:prstGeom prst="rect">
            <a:avLst/>
          </a:prstGeom>
          <a:noFill/>
          <a:ln w="0">
            <a:noFill/>
            <a:prstDash val="solid"/>
          </a:ln>
        </p:spPr>
        <p:txBody>
          <a:bodyPr lIns="0" tIns="0" rIns="0" bIns="0"/>
          <a:lstStyle>
            <a:defPPr>
              <a:defRPr sz="5700" b="1">
                <a:solidFill>
                  <a:srgbClr val="052A42"/>
                </a:solidFill>
                <a:latin typeface="Arial"/>
                <a:ea typeface="Arial"/>
                <a:cs typeface="Arial"/>
              </a:defRPr>
            </a:defPPr>
            <a:lvl1pPr>
              <a:defRPr sz="5700" b="1">
                <a:solidFill>
                  <a:srgbClr val="052A42"/>
                </a:solidFill>
                <a:latin typeface="Arial"/>
                <a:ea typeface="Arial"/>
                <a:cs typeface="Arial"/>
              </a:defRPr>
            </a:lvl1pPr>
            <a:lvl2pPr>
              <a:defRPr sz="5700" b="1">
                <a:solidFill>
                  <a:srgbClr val="052A42"/>
                </a:solidFill>
                <a:latin typeface="Arial"/>
                <a:ea typeface="Arial"/>
                <a:cs typeface="Arial"/>
              </a:defRPr>
            </a:lvl2pPr>
            <a:lvl3pPr>
              <a:defRPr sz="5700" b="1">
                <a:solidFill>
                  <a:srgbClr val="052A42"/>
                </a:solidFill>
                <a:latin typeface="Arial"/>
                <a:ea typeface="Arial"/>
                <a:cs typeface="Arial"/>
              </a:defRPr>
            </a:lvl3pPr>
            <a:lvl4pPr>
              <a:defRPr sz="5700" b="1">
                <a:solidFill>
                  <a:srgbClr val="052A42"/>
                </a:solidFill>
                <a:latin typeface="Arial"/>
                <a:ea typeface="Arial"/>
                <a:cs typeface="Arial"/>
              </a:defRPr>
            </a:lvl4pPr>
            <a:lvl5pPr>
              <a:defRPr sz="5700" b="1">
                <a:solidFill>
                  <a:srgbClr val="052A42"/>
                </a:solidFill>
                <a:latin typeface="Arial"/>
                <a:ea typeface="Arial"/>
                <a:cs typeface="Arial"/>
              </a:defRPr>
            </a:lvl5pPr>
            <a:lvl6pPr>
              <a:defRPr sz="5700" b="1">
                <a:solidFill>
                  <a:srgbClr val="052A42"/>
                </a:solidFill>
                <a:latin typeface="Arial"/>
                <a:ea typeface="Arial"/>
                <a:cs typeface="Arial"/>
              </a:defRPr>
            </a:lvl6pPr>
            <a:lvl7pPr>
              <a:defRPr sz="5700" b="1">
                <a:solidFill>
                  <a:srgbClr val="052A42"/>
                </a:solidFill>
                <a:latin typeface="Arial"/>
                <a:ea typeface="Arial"/>
                <a:cs typeface="Arial"/>
              </a:defRPr>
            </a:lvl7pPr>
            <a:lvl8pPr>
              <a:defRPr sz="5700" b="1">
                <a:solidFill>
                  <a:srgbClr val="052A42"/>
                </a:solidFill>
                <a:latin typeface="Arial"/>
                <a:ea typeface="Arial"/>
                <a:cs typeface="Arial"/>
              </a:defRPr>
            </a:lvl8pPr>
            <a:lvl9pPr>
              <a:defRPr sz="5700" b="1">
                <a:solidFill>
                  <a:srgbClr val="052A42"/>
                </a:solidFill>
                <a:latin typeface="Arial"/>
                <a:ea typeface="Arial"/>
                <a:cs typeface="Arial"/>
              </a:defRPr>
            </a:lvl9pPr>
          </a:lstStyle>
          <a:p>
            <a:pPr marL="0" marR="0" lvl="0" indent="0" defTabSz="914400" eaLnBrk="1" fontAlgn="auto" latinLnBrk="0" hangingPunct="1">
              <a:lnSpc>
                <a:spcPct val="100000"/>
              </a:lnSpc>
              <a:spcBef>
                <a:spcPts val="0"/>
              </a:spcBef>
              <a:spcAft>
                <a:spcPts val="0"/>
              </a:spcAft>
              <a:buClrTx/>
              <a:buSzTx/>
              <a:buFontTx/>
              <a:buNone/>
              <a:tabLst/>
              <a:defRPr sz="5700" b="1">
                <a:solidFill>
                  <a:srgbClr val="052A42"/>
                </a:solidFill>
                <a:latin typeface="Arial"/>
                <a:ea typeface="Arial"/>
                <a:cs typeface="Arial"/>
              </a:defRPr>
            </a:pPr>
            <a:r>
              <a:rPr kumimoji="0" lang="en-BE" sz="5700" b="1" i="0" u="none" strike="noStrike" kern="0" cap="none" spc="0" normalizeH="0" baseline="0" noProof="0" dirty="0">
                <a:ln>
                  <a:noFill/>
                </a:ln>
                <a:solidFill>
                  <a:srgbClr val="052A42"/>
                </a:solidFill>
                <a:effectLst/>
                <a:uLnTx/>
                <a:uFillTx/>
                <a:latin typeface="Arial"/>
                <a:cs typeface="Arial"/>
              </a:rPr>
              <a:t>2.5-fold </a:t>
            </a:r>
            <a:r>
              <a:rPr kumimoji="0" lang="en-BE" sz="1800" b="1" i="0" u="none" strike="noStrike" kern="0" cap="none" spc="0" normalizeH="0" baseline="0" noProof="0" dirty="0">
                <a:ln>
                  <a:noFill/>
                </a:ln>
                <a:solidFill>
                  <a:srgbClr val="052A42"/>
                </a:solidFill>
                <a:effectLst/>
                <a:uLnTx/>
                <a:uFillTx/>
                <a:latin typeface="Arial"/>
                <a:cs typeface="Arial"/>
              </a:rPr>
              <a:t>greater use of advanced calcium-modification devices</a:t>
            </a:r>
            <a:endParaRPr kumimoji="0" sz="1000" b="1" i="0" u="none" strike="noStrike" kern="0" cap="none" spc="0" normalizeH="0" baseline="0" noProof="0" dirty="0">
              <a:ln>
                <a:noFill/>
              </a:ln>
              <a:solidFill>
                <a:srgbClr val="052A42"/>
              </a:solidFill>
              <a:effectLst/>
              <a:uLnTx/>
              <a:uFillTx/>
              <a:latin typeface="Arial"/>
              <a:cs typeface="Arial"/>
            </a:endParaRPr>
          </a:p>
        </p:txBody>
      </p:sp>
      <p:sp>
        <p:nvSpPr>
          <p:cNvPr id="14" name="Comparison">
            <a:extLst>
              <a:ext uri="{FF2B5EF4-FFF2-40B4-BE49-F238E27FC236}">
                <a16:creationId xmlns:a16="http://schemas.microsoft.com/office/drawing/2014/main" id="{751F038C-997D-FEDF-1453-66150D0DE670}"/>
              </a:ext>
            </a:extLst>
          </p:cNvPr>
          <p:cNvSpPr>
            <a:spLocks noGrp="1"/>
          </p:cNvSpPr>
          <p:nvPr/>
        </p:nvSpPr>
        <p:spPr>
          <a:xfrm>
            <a:off x="8867775" y="4238625"/>
            <a:ext cx="2476500" cy="285750"/>
          </a:xfrm>
          <a:prstGeom prst="rect">
            <a:avLst/>
          </a:prstGeom>
          <a:noFill/>
          <a:ln w="0">
            <a:noFill/>
            <a:prstDash val="solid"/>
          </a:ln>
        </p:spPr>
        <p:txBody>
          <a:bodyPr lIns="0" tIns="0" rIns="0" bIns="0"/>
          <a:lstStyle>
            <a:defPPr>
              <a:defRPr sz="1725" b="0">
                <a:solidFill>
                  <a:srgbClr val="597183"/>
                </a:solidFill>
                <a:latin typeface="Arial"/>
                <a:ea typeface="Arial"/>
                <a:cs typeface="Arial"/>
              </a:defRPr>
            </a:defPPr>
            <a:lvl1pPr>
              <a:defRPr sz="1725" b="0">
                <a:solidFill>
                  <a:srgbClr val="597183"/>
                </a:solidFill>
                <a:latin typeface="Arial"/>
                <a:ea typeface="Arial"/>
                <a:cs typeface="Arial"/>
              </a:defRPr>
            </a:lvl1pPr>
            <a:lvl2pPr>
              <a:defRPr sz="1725" b="0">
                <a:solidFill>
                  <a:srgbClr val="597183"/>
                </a:solidFill>
                <a:latin typeface="Arial"/>
                <a:ea typeface="Arial"/>
                <a:cs typeface="Arial"/>
              </a:defRPr>
            </a:lvl2pPr>
            <a:lvl3pPr>
              <a:defRPr sz="1725" b="0">
                <a:solidFill>
                  <a:srgbClr val="597183"/>
                </a:solidFill>
                <a:latin typeface="Arial"/>
                <a:ea typeface="Arial"/>
                <a:cs typeface="Arial"/>
              </a:defRPr>
            </a:lvl3pPr>
            <a:lvl4pPr>
              <a:defRPr sz="1725" b="0">
                <a:solidFill>
                  <a:srgbClr val="597183"/>
                </a:solidFill>
                <a:latin typeface="Arial"/>
                <a:ea typeface="Arial"/>
                <a:cs typeface="Arial"/>
              </a:defRPr>
            </a:lvl4pPr>
            <a:lvl5pPr>
              <a:defRPr sz="1725" b="0">
                <a:solidFill>
                  <a:srgbClr val="597183"/>
                </a:solidFill>
                <a:latin typeface="Arial"/>
                <a:ea typeface="Arial"/>
                <a:cs typeface="Arial"/>
              </a:defRPr>
            </a:lvl5pPr>
            <a:lvl6pPr>
              <a:defRPr sz="1725" b="0">
                <a:solidFill>
                  <a:srgbClr val="597183"/>
                </a:solidFill>
                <a:latin typeface="Arial"/>
                <a:ea typeface="Arial"/>
                <a:cs typeface="Arial"/>
              </a:defRPr>
            </a:lvl6pPr>
            <a:lvl7pPr>
              <a:defRPr sz="1725" b="0">
                <a:solidFill>
                  <a:srgbClr val="597183"/>
                </a:solidFill>
                <a:latin typeface="Arial"/>
                <a:ea typeface="Arial"/>
                <a:cs typeface="Arial"/>
              </a:defRPr>
            </a:lvl7pPr>
            <a:lvl8pPr>
              <a:defRPr sz="1725" b="0">
                <a:solidFill>
                  <a:srgbClr val="597183"/>
                </a:solidFill>
                <a:latin typeface="Arial"/>
                <a:ea typeface="Arial"/>
                <a:cs typeface="Arial"/>
              </a:defRPr>
            </a:lvl8pPr>
            <a:lvl9pPr>
              <a:defRPr sz="1725" b="0">
                <a:solidFill>
                  <a:srgbClr val="597183"/>
                </a:solidFill>
                <a:latin typeface="Arial"/>
                <a:ea typeface="Arial"/>
                <a:cs typeface="Arial"/>
              </a:defRPr>
            </a:lvl9pPr>
          </a:lstStyle>
          <a:p>
            <a:pPr marL="0" marR="0" lvl="0" indent="0" defTabSz="914400" eaLnBrk="1" fontAlgn="auto" latinLnBrk="0" hangingPunct="1">
              <a:lnSpc>
                <a:spcPct val="100000"/>
              </a:lnSpc>
              <a:spcBef>
                <a:spcPts val="0"/>
              </a:spcBef>
              <a:spcAft>
                <a:spcPts val="0"/>
              </a:spcAft>
              <a:buClrTx/>
              <a:buSzTx/>
              <a:buFontTx/>
              <a:buNone/>
              <a:tabLst/>
              <a:defRPr sz="1725" b="0">
                <a:solidFill>
                  <a:srgbClr val="597183"/>
                </a:solidFill>
                <a:latin typeface="Arial"/>
                <a:ea typeface="Arial"/>
                <a:cs typeface="Arial"/>
              </a:defRPr>
            </a:pPr>
            <a:r>
              <a:rPr kumimoji="0" sz="1725" b="0" i="0" u="none" strike="noStrike" kern="0" cap="none" spc="0" normalizeH="0" baseline="0" noProof="0" dirty="0">
                <a:ln>
                  <a:noFill/>
                </a:ln>
                <a:solidFill>
                  <a:srgbClr val="597183"/>
                </a:solidFill>
                <a:effectLst/>
                <a:uLnTx/>
                <a:uFillTx/>
                <a:latin typeface="Arial"/>
                <a:cs typeface="Arial"/>
              </a:rPr>
              <a:t>CT versus IVUS</a:t>
            </a:r>
          </a:p>
        </p:txBody>
      </p:sp>
      <p:sp>
        <p:nvSpPr>
          <p:cNvPr id="15" name="Definition">
            <a:extLst>
              <a:ext uri="{FF2B5EF4-FFF2-40B4-BE49-F238E27FC236}">
                <a16:creationId xmlns:a16="http://schemas.microsoft.com/office/drawing/2014/main" id="{473E6422-FA9F-2A40-9EDD-24378935A46A}"/>
              </a:ext>
            </a:extLst>
          </p:cNvPr>
          <p:cNvSpPr>
            <a:spLocks noGrp="1"/>
          </p:cNvSpPr>
          <p:nvPr/>
        </p:nvSpPr>
        <p:spPr>
          <a:xfrm>
            <a:off x="428625" y="6057900"/>
            <a:ext cx="11334750" cy="238125"/>
          </a:xfrm>
          <a:prstGeom prst="rect">
            <a:avLst/>
          </a:prstGeom>
          <a:noFill/>
          <a:ln w="0">
            <a:noFill/>
            <a:prstDash val="solid"/>
          </a:ln>
        </p:spPr>
        <p:txBody>
          <a:bodyPr lIns="0" tIns="0" rIns="0" bIns="0"/>
          <a:lstStyle>
            <a:defPPr>
              <a:defRPr sz="1275" b="0">
                <a:solidFill>
                  <a:srgbClr val="597183"/>
                </a:solidFill>
                <a:latin typeface="Arial"/>
                <a:ea typeface="Arial"/>
                <a:cs typeface="Arial"/>
              </a:defRPr>
            </a:defPPr>
            <a:lvl1pPr>
              <a:defRPr sz="1275" b="0">
                <a:solidFill>
                  <a:srgbClr val="597183"/>
                </a:solidFill>
                <a:latin typeface="Arial"/>
                <a:ea typeface="Arial"/>
                <a:cs typeface="Arial"/>
              </a:defRPr>
            </a:lvl1pPr>
            <a:lvl2pPr>
              <a:defRPr sz="1275" b="0">
                <a:solidFill>
                  <a:srgbClr val="597183"/>
                </a:solidFill>
                <a:latin typeface="Arial"/>
                <a:ea typeface="Arial"/>
                <a:cs typeface="Arial"/>
              </a:defRPr>
            </a:lvl2pPr>
            <a:lvl3pPr>
              <a:defRPr sz="1275" b="0">
                <a:solidFill>
                  <a:srgbClr val="597183"/>
                </a:solidFill>
                <a:latin typeface="Arial"/>
                <a:ea typeface="Arial"/>
                <a:cs typeface="Arial"/>
              </a:defRPr>
            </a:lvl3pPr>
            <a:lvl4pPr>
              <a:defRPr sz="1275" b="0">
                <a:solidFill>
                  <a:srgbClr val="597183"/>
                </a:solidFill>
                <a:latin typeface="Arial"/>
                <a:ea typeface="Arial"/>
                <a:cs typeface="Arial"/>
              </a:defRPr>
            </a:lvl4pPr>
            <a:lvl5pPr>
              <a:defRPr sz="1275" b="0">
                <a:solidFill>
                  <a:srgbClr val="597183"/>
                </a:solidFill>
                <a:latin typeface="Arial"/>
                <a:ea typeface="Arial"/>
                <a:cs typeface="Arial"/>
              </a:defRPr>
            </a:lvl5pPr>
            <a:lvl6pPr>
              <a:defRPr sz="1275" b="0">
                <a:solidFill>
                  <a:srgbClr val="597183"/>
                </a:solidFill>
                <a:latin typeface="Arial"/>
                <a:ea typeface="Arial"/>
                <a:cs typeface="Arial"/>
              </a:defRPr>
            </a:lvl6pPr>
            <a:lvl7pPr>
              <a:defRPr sz="1275" b="0">
                <a:solidFill>
                  <a:srgbClr val="597183"/>
                </a:solidFill>
                <a:latin typeface="Arial"/>
                <a:ea typeface="Arial"/>
                <a:cs typeface="Arial"/>
              </a:defRPr>
            </a:lvl7pPr>
            <a:lvl8pPr>
              <a:defRPr sz="1275" b="0">
                <a:solidFill>
                  <a:srgbClr val="597183"/>
                </a:solidFill>
                <a:latin typeface="Arial"/>
                <a:ea typeface="Arial"/>
                <a:cs typeface="Arial"/>
              </a:defRPr>
            </a:lvl8pPr>
            <a:lvl9pPr>
              <a:defRPr sz="1275" b="0">
                <a:solidFill>
                  <a:srgbClr val="597183"/>
                </a:solidFill>
                <a:latin typeface="Arial"/>
                <a:ea typeface="Arial"/>
                <a:cs typeface="Arial"/>
              </a:defRPr>
            </a:lvl9pPr>
          </a:lstStyle>
          <a:p>
            <a:pPr marL="0" marR="0" lvl="0" indent="0" algn="ctr" defTabSz="914400" eaLnBrk="1" fontAlgn="auto" latinLnBrk="0" hangingPunct="1">
              <a:lnSpc>
                <a:spcPct val="100000"/>
              </a:lnSpc>
              <a:spcBef>
                <a:spcPts val="0"/>
              </a:spcBef>
              <a:spcAft>
                <a:spcPts val="0"/>
              </a:spcAft>
              <a:buClrTx/>
              <a:buSzTx/>
              <a:buFontTx/>
              <a:buNone/>
              <a:tabLst/>
              <a:defRPr sz="1275" b="0">
                <a:solidFill>
                  <a:srgbClr val="597183"/>
                </a:solidFill>
                <a:latin typeface="Arial"/>
                <a:ea typeface="Arial"/>
                <a:cs typeface="Arial"/>
              </a:defRPr>
            </a:pPr>
            <a:r>
              <a:rPr kumimoji="0" sz="1275" b="0" i="0" u="none" strike="noStrike" kern="0" cap="none" spc="0" normalizeH="0" baseline="0" noProof="0" dirty="0">
                <a:ln>
                  <a:noFill/>
                </a:ln>
                <a:solidFill>
                  <a:srgbClr val="597183"/>
                </a:solidFill>
                <a:effectLst/>
                <a:uLnTx/>
                <a:uFillTx/>
                <a:latin typeface="Arial"/>
                <a:cs typeface="Arial"/>
              </a:rPr>
              <a:t>Advanced devices: intravascular lithotripsy, rotational or orbital atherectomy.</a:t>
            </a:r>
          </a:p>
        </p:txBody>
      </p:sp>
      <p:sp>
        <p:nvSpPr>
          <p:cNvPr id="17" name="TextBox 16">
            <a:extLst>
              <a:ext uri="{FF2B5EF4-FFF2-40B4-BE49-F238E27FC236}">
                <a16:creationId xmlns:a16="http://schemas.microsoft.com/office/drawing/2014/main" id="{1D1A49C4-DDE5-88C2-074F-4B1496BBF744}"/>
              </a:ext>
            </a:extLst>
          </p:cNvPr>
          <p:cNvSpPr txBox="1"/>
          <p:nvPr/>
        </p:nvSpPr>
        <p:spPr>
          <a:xfrm>
            <a:off x="4129081" y="1938590"/>
            <a:ext cx="1393032" cy="357790"/>
          </a:xfrm>
          <a:prstGeom prst="rect">
            <a:avLst/>
          </a:prstGeom>
          <a:noFill/>
        </p:spPr>
        <p:txBody>
          <a:bodyPr wrap="square">
            <a:spAutoFit/>
          </a:bodyPr>
          <a:lstStyle/>
          <a:p>
            <a:pPr algn="ctr"/>
            <a:r>
              <a:rPr kumimoji="0" lang="en-US" sz="1725" b="1" i="0" u="none" strike="noStrike" kern="0" cap="none" spc="0" normalizeH="0" baseline="0" noProof="0" dirty="0">
                <a:ln>
                  <a:noFill/>
                </a:ln>
                <a:solidFill>
                  <a:schemeClr val="bg1"/>
                </a:solidFill>
                <a:effectLst/>
                <a:uLnTx/>
                <a:uFillTx/>
                <a:latin typeface="Arial"/>
                <a:cs typeface="Arial"/>
              </a:rPr>
              <a:t>p&lt;0.001</a:t>
            </a:r>
            <a:endParaRPr lang="en-US" b="1" dirty="0">
              <a:solidFill>
                <a:schemeClr val="bg1"/>
              </a:solidFill>
            </a:endParaRPr>
          </a:p>
        </p:txBody>
      </p:sp>
    </p:spTree>
    <p:extLst>
      <p:ext uri="{BB962C8B-B14F-4D97-AF65-F5344CB8AC3E}">
        <p14:creationId xmlns:p14="http://schemas.microsoft.com/office/powerpoint/2010/main" val="2385146414"/>
      </p:ext>
    </p:extLst>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9C64013E-9288-F767-EC3A-1A61566957DD}"/>
              </a:ext>
            </a:extLst>
          </p:cNvPr>
          <p:cNvSpPr>
            <a:spLocks noGrp="1"/>
          </p:cNvSpPr>
          <p:nvPr/>
        </p:nvSpPr>
        <p:spPr>
          <a:xfrm>
            <a:off x="419100" y="266700"/>
            <a:ext cx="11353800" cy="542925"/>
          </a:xfrm>
          <a:prstGeom prst="rect">
            <a:avLst/>
          </a:prstGeom>
          <a:noFill/>
          <a:ln w="0">
            <a:noFill/>
            <a:prstDash val="solid"/>
          </a:ln>
        </p:spPr>
        <p:txBody>
          <a:bodyPr lIns="0" tIns="0" rIns="0" bIns="0" anchor="t"/>
          <a:lstStyle>
            <a:defPPr>
              <a:defRPr sz="3225" b="1">
                <a:solidFill>
                  <a:srgbClr val="052A42"/>
                </a:solidFill>
                <a:latin typeface="Arial"/>
                <a:ea typeface="Arial"/>
                <a:cs typeface="Arial"/>
              </a:defRPr>
            </a:defPPr>
            <a:lvl1pPr>
              <a:defRPr sz="3225" b="1">
                <a:solidFill>
                  <a:srgbClr val="052A42"/>
                </a:solidFill>
                <a:latin typeface="Arial"/>
                <a:ea typeface="Arial"/>
                <a:cs typeface="Arial"/>
              </a:defRPr>
            </a:lvl1pPr>
            <a:lvl2pPr>
              <a:defRPr sz="3225" b="1">
                <a:solidFill>
                  <a:srgbClr val="052A42"/>
                </a:solidFill>
                <a:latin typeface="Arial"/>
                <a:ea typeface="Arial"/>
                <a:cs typeface="Arial"/>
              </a:defRPr>
            </a:lvl2pPr>
            <a:lvl3pPr>
              <a:defRPr sz="3225" b="1">
                <a:solidFill>
                  <a:srgbClr val="052A42"/>
                </a:solidFill>
                <a:latin typeface="Arial"/>
                <a:ea typeface="Arial"/>
                <a:cs typeface="Arial"/>
              </a:defRPr>
            </a:lvl3pPr>
            <a:lvl4pPr>
              <a:defRPr sz="3225" b="1">
                <a:solidFill>
                  <a:srgbClr val="052A42"/>
                </a:solidFill>
                <a:latin typeface="Arial"/>
                <a:ea typeface="Arial"/>
                <a:cs typeface="Arial"/>
              </a:defRPr>
            </a:lvl4pPr>
            <a:lvl5pPr>
              <a:defRPr sz="3225" b="1">
                <a:solidFill>
                  <a:srgbClr val="052A42"/>
                </a:solidFill>
                <a:latin typeface="Arial"/>
                <a:ea typeface="Arial"/>
                <a:cs typeface="Arial"/>
              </a:defRPr>
            </a:lvl5pPr>
            <a:lvl6pPr>
              <a:defRPr sz="3225" b="1">
                <a:solidFill>
                  <a:srgbClr val="052A42"/>
                </a:solidFill>
                <a:latin typeface="Arial"/>
                <a:ea typeface="Arial"/>
                <a:cs typeface="Arial"/>
              </a:defRPr>
            </a:lvl6pPr>
            <a:lvl7pPr>
              <a:defRPr sz="3225" b="1">
                <a:solidFill>
                  <a:srgbClr val="052A42"/>
                </a:solidFill>
                <a:latin typeface="Arial"/>
                <a:ea typeface="Arial"/>
                <a:cs typeface="Arial"/>
              </a:defRPr>
            </a:lvl7pPr>
            <a:lvl8pPr>
              <a:defRPr sz="3225" b="1">
                <a:solidFill>
                  <a:srgbClr val="052A42"/>
                </a:solidFill>
                <a:latin typeface="Arial"/>
                <a:ea typeface="Arial"/>
                <a:cs typeface="Arial"/>
              </a:defRPr>
            </a:lvl8pPr>
            <a:lvl9pPr>
              <a:defRPr sz="3225" b="1">
                <a:solidFill>
                  <a:srgbClr val="052A42"/>
                </a:solidFill>
                <a:latin typeface="Arial"/>
                <a:ea typeface="Arial"/>
                <a:cs typeface="Arial"/>
              </a:defRPr>
            </a:lvl9pPr>
          </a:lstStyle>
          <a:p>
            <a:pPr>
              <a:defRPr sz="3225" b="1">
                <a:solidFill>
                  <a:srgbClr val="052A42"/>
                </a:solidFill>
                <a:latin typeface="Arial"/>
                <a:ea typeface="Arial"/>
                <a:cs typeface="Arial"/>
              </a:defRPr>
            </a:pPr>
            <a:r>
              <a:rPr sz="3225" b="1">
                <a:solidFill>
                  <a:srgbClr val="052A42"/>
                </a:solidFill>
                <a:latin typeface="Arial"/>
                <a:ea typeface="Arial"/>
                <a:cs typeface="Arial"/>
              </a:rPr>
              <a:t>Limitations</a:t>
            </a:r>
          </a:p>
        </p:txBody>
      </p:sp>
      <p:sp>
        <p:nvSpPr>
          <p:cNvPr id="4" name="Limitation heading 0">
            <a:extLst>
              <a:ext uri="{FF2B5EF4-FFF2-40B4-BE49-F238E27FC236}">
                <a16:creationId xmlns:a16="http://schemas.microsoft.com/office/drawing/2014/main" id="{6B43B637-113A-6895-5808-BE181884F6FA}"/>
              </a:ext>
            </a:extLst>
          </p:cNvPr>
          <p:cNvSpPr>
            <a:spLocks noGrp="1"/>
          </p:cNvSpPr>
          <p:nvPr/>
        </p:nvSpPr>
        <p:spPr>
          <a:xfrm>
            <a:off x="552450" y="1381125"/>
            <a:ext cx="3476625" cy="723900"/>
          </a:xfrm>
          <a:prstGeom prst="rect">
            <a:avLst/>
          </a:prstGeom>
          <a:noFill/>
          <a:ln w="0">
            <a:noFill/>
            <a:prstDash val="solid"/>
          </a:ln>
        </p:spPr>
        <p:txBody>
          <a:bodyPr lIns="0" tIns="0" rIns="0" bIns="0" anchor="t"/>
          <a:lstStyle>
            <a:defPPr>
              <a:defRPr sz="2100" b="1">
                <a:solidFill>
                  <a:srgbClr val="052A42"/>
                </a:solidFill>
                <a:latin typeface="Arial"/>
                <a:ea typeface="Arial"/>
                <a:cs typeface="Arial"/>
              </a:defRPr>
            </a:defPPr>
            <a:lvl1pPr>
              <a:defRPr sz="2100" b="1">
                <a:solidFill>
                  <a:srgbClr val="052A42"/>
                </a:solidFill>
                <a:latin typeface="Arial"/>
                <a:ea typeface="Arial"/>
                <a:cs typeface="Arial"/>
              </a:defRPr>
            </a:lvl1pPr>
            <a:lvl2pPr>
              <a:defRPr sz="2100" b="1">
                <a:solidFill>
                  <a:srgbClr val="052A42"/>
                </a:solidFill>
                <a:latin typeface="Arial"/>
                <a:ea typeface="Arial"/>
                <a:cs typeface="Arial"/>
              </a:defRPr>
            </a:lvl2pPr>
            <a:lvl3pPr>
              <a:defRPr sz="2100" b="1">
                <a:solidFill>
                  <a:srgbClr val="052A42"/>
                </a:solidFill>
                <a:latin typeface="Arial"/>
                <a:ea typeface="Arial"/>
                <a:cs typeface="Arial"/>
              </a:defRPr>
            </a:lvl3pPr>
            <a:lvl4pPr>
              <a:defRPr sz="2100" b="1">
                <a:solidFill>
                  <a:srgbClr val="052A42"/>
                </a:solidFill>
                <a:latin typeface="Arial"/>
                <a:ea typeface="Arial"/>
                <a:cs typeface="Arial"/>
              </a:defRPr>
            </a:lvl4pPr>
            <a:lvl5pPr>
              <a:defRPr sz="2100" b="1">
                <a:solidFill>
                  <a:srgbClr val="052A42"/>
                </a:solidFill>
                <a:latin typeface="Arial"/>
                <a:ea typeface="Arial"/>
                <a:cs typeface="Arial"/>
              </a:defRPr>
            </a:lvl5pPr>
            <a:lvl6pPr>
              <a:defRPr sz="2100" b="1">
                <a:solidFill>
                  <a:srgbClr val="052A42"/>
                </a:solidFill>
                <a:latin typeface="Arial"/>
                <a:ea typeface="Arial"/>
                <a:cs typeface="Arial"/>
              </a:defRPr>
            </a:lvl6pPr>
            <a:lvl7pPr>
              <a:defRPr sz="2100" b="1">
                <a:solidFill>
                  <a:srgbClr val="052A42"/>
                </a:solidFill>
                <a:latin typeface="Arial"/>
                <a:ea typeface="Arial"/>
                <a:cs typeface="Arial"/>
              </a:defRPr>
            </a:lvl7pPr>
            <a:lvl8pPr>
              <a:defRPr sz="2100" b="1">
                <a:solidFill>
                  <a:srgbClr val="052A42"/>
                </a:solidFill>
                <a:latin typeface="Arial"/>
                <a:ea typeface="Arial"/>
                <a:cs typeface="Arial"/>
              </a:defRPr>
            </a:lvl8pPr>
            <a:lvl9pPr>
              <a:defRPr sz="2100" b="1">
                <a:solidFill>
                  <a:srgbClr val="052A42"/>
                </a:solidFill>
                <a:latin typeface="Arial"/>
                <a:ea typeface="Arial"/>
                <a:cs typeface="Arial"/>
              </a:defRPr>
            </a:lvl9pPr>
          </a:lstStyle>
          <a:p>
            <a:pPr>
              <a:defRPr sz="2100" b="1">
                <a:solidFill>
                  <a:srgbClr val="052A42"/>
                </a:solidFill>
                <a:latin typeface="Arial"/>
                <a:ea typeface="Arial"/>
                <a:cs typeface="Arial"/>
              </a:defRPr>
            </a:pPr>
            <a:r>
              <a:rPr sz="2100" b="1">
                <a:solidFill>
                  <a:srgbClr val="052A42"/>
                </a:solidFill>
                <a:latin typeface="Arial"/>
                <a:ea typeface="Arial"/>
                <a:cs typeface="Arial"/>
              </a:rPr>
              <a:t>Applicability</a:t>
            </a:r>
          </a:p>
        </p:txBody>
      </p:sp>
      <p:sp>
        <p:nvSpPr>
          <p:cNvPr id="5" name="Limitation explanation 0">
            <a:extLst>
              <a:ext uri="{FF2B5EF4-FFF2-40B4-BE49-F238E27FC236}">
                <a16:creationId xmlns:a16="http://schemas.microsoft.com/office/drawing/2014/main" id="{3EA84A24-7269-6C0C-516F-7DED7C593DCB}"/>
              </a:ext>
            </a:extLst>
          </p:cNvPr>
          <p:cNvSpPr>
            <a:spLocks noGrp="1"/>
          </p:cNvSpPr>
          <p:nvPr/>
        </p:nvSpPr>
        <p:spPr>
          <a:xfrm>
            <a:off x="4267200" y="1381125"/>
            <a:ext cx="7505700" cy="790575"/>
          </a:xfrm>
          <a:prstGeom prst="rect">
            <a:avLst/>
          </a:prstGeom>
          <a:noFill/>
          <a:ln w="0">
            <a:noFill/>
            <a:prstDash val="solid"/>
          </a:ln>
        </p:spPr>
        <p:txBody>
          <a:bodyPr lIns="0" tIns="0" rIns="0" bIns="0" anchor="t"/>
          <a:lstStyle>
            <a:defPPr>
              <a:defRPr sz="1950" b="0">
                <a:solidFill>
                  <a:srgbClr val="40586B"/>
                </a:solidFill>
                <a:latin typeface="Arial"/>
                <a:ea typeface="Arial"/>
                <a:cs typeface="Arial"/>
              </a:defRPr>
            </a:defPPr>
            <a:lvl1pPr>
              <a:defRPr sz="1950" b="0">
                <a:solidFill>
                  <a:srgbClr val="40586B"/>
                </a:solidFill>
                <a:latin typeface="Arial"/>
                <a:ea typeface="Arial"/>
                <a:cs typeface="Arial"/>
              </a:defRPr>
            </a:lvl1pPr>
            <a:lvl2pPr>
              <a:defRPr sz="1950" b="0">
                <a:solidFill>
                  <a:srgbClr val="40586B"/>
                </a:solidFill>
                <a:latin typeface="Arial"/>
                <a:ea typeface="Arial"/>
                <a:cs typeface="Arial"/>
              </a:defRPr>
            </a:lvl2pPr>
            <a:lvl3pPr>
              <a:defRPr sz="1950" b="0">
                <a:solidFill>
                  <a:srgbClr val="40586B"/>
                </a:solidFill>
                <a:latin typeface="Arial"/>
                <a:ea typeface="Arial"/>
                <a:cs typeface="Arial"/>
              </a:defRPr>
            </a:lvl3pPr>
            <a:lvl4pPr>
              <a:defRPr sz="1950" b="0">
                <a:solidFill>
                  <a:srgbClr val="40586B"/>
                </a:solidFill>
                <a:latin typeface="Arial"/>
                <a:ea typeface="Arial"/>
                <a:cs typeface="Arial"/>
              </a:defRPr>
            </a:lvl4pPr>
            <a:lvl5pPr>
              <a:defRPr sz="1950" b="0">
                <a:solidFill>
                  <a:srgbClr val="40586B"/>
                </a:solidFill>
                <a:latin typeface="Arial"/>
                <a:ea typeface="Arial"/>
                <a:cs typeface="Arial"/>
              </a:defRPr>
            </a:lvl5pPr>
            <a:lvl6pPr>
              <a:defRPr sz="1950" b="0">
                <a:solidFill>
                  <a:srgbClr val="40586B"/>
                </a:solidFill>
                <a:latin typeface="Arial"/>
                <a:ea typeface="Arial"/>
                <a:cs typeface="Arial"/>
              </a:defRPr>
            </a:lvl6pPr>
            <a:lvl7pPr>
              <a:defRPr sz="1950" b="0">
                <a:solidFill>
                  <a:srgbClr val="40586B"/>
                </a:solidFill>
                <a:latin typeface="Arial"/>
                <a:ea typeface="Arial"/>
                <a:cs typeface="Arial"/>
              </a:defRPr>
            </a:lvl7pPr>
            <a:lvl8pPr>
              <a:defRPr sz="1950" b="0">
                <a:solidFill>
                  <a:srgbClr val="40586B"/>
                </a:solidFill>
                <a:latin typeface="Arial"/>
                <a:ea typeface="Arial"/>
                <a:cs typeface="Arial"/>
              </a:defRPr>
            </a:lvl8pPr>
            <a:lvl9pPr>
              <a:defRPr sz="1950" b="0">
                <a:solidFill>
                  <a:srgbClr val="40586B"/>
                </a:solidFill>
                <a:latin typeface="Arial"/>
                <a:ea typeface="Arial"/>
                <a:cs typeface="Arial"/>
              </a:defRPr>
            </a:lvl9pPr>
          </a:lstStyle>
          <a:p>
            <a:pPr>
              <a:defRPr sz="1950" b="0">
                <a:solidFill>
                  <a:srgbClr val="40586B"/>
                </a:solidFill>
                <a:latin typeface="Arial"/>
                <a:ea typeface="Arial"/>
                <a:cs typeface="Arial"/>
              </a:defRPr>
            </a:pPr>
            <a:r>
              <a:rPr sz="1950" b="0" dirty="0">
                <a:solidFill>
                  <a:schemeClr val="bg2">
                    <a:lumMod val="75000"/>
                    <a:lumOff val="25000"/>
                  </a:schemeClr>
                </a:solidFill>
                <a:latin typeface="Arial"/>
                <a:ea typeface="Arial"/>
                <a:cs typeface="Arial"/>
              </a:rPr>
              <a:t>Patients required CCTA </a:t>
            </a:r>
            <a:r>
              <a:rPr lang="en-US" sz="1950" b="0" dirty="0">
                <a:solidFill>
                  <a:schemeClr val="bg2">
                    <a:lumMod val="75000"/>
                    <a:lumOff val="25000"/>
                  </a:schemeClr>
                </a:solidFill>
                <a:latin typeface="Arial"/>
                <a:ea typeface="Arial"/>
                <a:cs typeface="Arial"/>
              </a:rPr>
              <a:t>with sufficient image quality</a:t>
            </a:r>
            <a:r>
              <a:rPr sz="1950" b="0" dirty="0">
                <a:solidFill>
                  <a:schemeClr val="bg2">
                    <a:lumMod val="75000"/>
                    <a:lumOff val="25000"/>
                  </a:schemeClr>
                </a:solidFill>
                <a:latin typeface="Arial"/>
                <a:ea typeface="Arial"/>
                <a:cs typeface="Arial"/>
              </a:rPr>
              <a:t>.</a:t>
            </a:r>
            <a:r>
              <a:rPr lang="en-US" sz="1950" b="0" dirty="0">
                <a:solidFill>
                  <a:schemeClr val="bg2">
                    <a:lumMod val="75000"/>
                    <a:lumOff val="25000"/>
                  </a:schemeClr>
                </a:solidFill>
                <a:latin typeface="Arial"/>
                <a:ea typeface="Arial"/>
                <a:cs typeface="Arial"/>
              </a:rPr>
              <a:t> </a:t>
            </a:r>
            <a:r>
              <a:rPr lang="en-US" dirty="0">
                <a:solidFill>
                  <a:schemeClr val="bg2">
                    <a:lumMod val="75000"/>
                    <a:lumOff val="25000"/>
                  </a:schemeClr>
                </a:solidFill>
              </a:rPr>
              <a:t>Women comprised 22% of the trial population. </a:t>
            </a:r>
            <a:endParaRPr sz="1950" b="0" dirty="0">
              <a:solidFill>
                <a:schemeClr val="bg2">
                  <a:lumMod val="75000"/>
                  <a:lumOff val="25000"/>
                </a:schemeClr>
              </a:solidFill>
              <a:latin typeface="Arial"/>
              <a:ea typeface="Arial"/>
              <a:cs typeface="Arial"/>
            </a:endParaRPr>
          </a:p>
        </p:txBody>
      </p:sp>
      <p:sp>
        <p:nvSpPr>
          <p:cNvPr id="6" name="Limitation heading 1">
            <a:extLst>
              <a:ext uri="{FF2B5EF4-FFF2-40B4-BE49-F238E27FC236}">
                <a16:creationId xmlns:a16="http://schemas.microsoft.com/office/drawing/2014/main" id="{7F76F2D1-9E61-7480-94E3-C46FA5BE53BD}"/>
              </a:ext>
            </a:extLst>
          </p:cNvPr>
          <p:cNvSpPr>
            <a:spLocks noGrp="1"/>
          </p:cNvSpPr>
          <p:nvPr/>
        </p:nvSpPr>
        <p:spPr>
          <a:xfrm>
            <a:off x="552450" y="2571750"/>
            <a:ext cx="3476625" cy="723900"/>
          </a:xfrm>
          <a:prstGeom prst="rect">
            <a:avLst/>
          </a:prstGeom>
          <a:noFill/>
          <a:ln w="0">
            <a:noFill/>
            <a:prstDash val="solid"/>
          </a:ln>
        </p:spPr>
        <p:txBody>
          <a:bodyPr lIns="0" tIns="0" rIns="0" bIns="0" anchor="t"/>
          <a:lstStyle>
            <a:defPPr>
              <a:defRPr sz="2100" b="1">
                <a:solidFill>
                  <a:srgbClr val="052A42"/>
                </a:solidFill>
                <a:latin typeface="Arial"/>
                <a:ea typeface="Arial"/>
                <a:cs typeface="Arial"/>
              </a:defRPr>
            </a:defPPr>
            <a:lvl1pPr>
              <a:defRPr sz="2100" b="1">
                <a:solidFill>
                  <a:srgbClr val="052A42"/>
                </a:solidFill>
                <a:latin typeface="Arial"/>
                <a:ea typeface="Arial"/>
                <a:cs typeface="Arial"/>
              </a:defRPr>
            </a:lvl1pPr>
            <a:lvl2pPr>
              <a:defRPr sz="2100" b="1">
                <a:solidFill>
                  <a:srgbClr val="052A42"/>
                </a:solidFill>
                <a:latin typeface="Arial"/>
                <a:ea typeface="Arial"/>
                <a:cs typeface="Arial"/>
              </a:defRPr>
            </a:lvl2pPr>
            <a:lvl3pPr>
              <a:defRPr sz="2100" b="1">
                <a:solidFill>
                  <a:srgbClr val="052A42"/>
                </a:solidFill>
                <a:latin typeface="Arial"/>
                <a:ea typeface="Arial"/>
                <a:cs typeface="Arial"/>
              </a:defRPr>
            </a:lvl3pPr>
            <a:lvl4pPr>
              <a:defRPr sz="2100" b="1">
                <a:solidFill>
                  <a:srgbClr val="052A42"/>
                </a:solidFill>
                <a:latin typeface="Arial"/>
                <a:ea typeface="Arial"/>
                <a:cs typeface="Arial"/>
              </a:defRPr>
            </a:lvl4pPr>
            <a:lvl5pPr>
              <a:defRPr sz="2100" b="1">
                <a:solidFill>
                  <a:srgbClr val="052A42"/>
                </a:solidFill>
                <a:latin typeface="Arial"/>
                <a:ea typeface="Arial"/>
                <a:cs typeface="Arial"/>
              </a:defRPr>
            </a:lvl5pPr>
            <a:lvl6pPr>
              <a:defRPr sz="2100" b="1">
                <a:solidFill>
                  <a:srgbClr val="052A42"/>
                </a:solidFill>
                <a:latin typeface="Arial"/>
                <a:ea typeface="Arial"/>
                <a:cs typeface="Arial"/>
              </a:defRPr>
            </a:lvl6pPr>
            <a:lvl7pPr>
              <a:defRPr sz="2100" b="1">
                <a:solidFill>
                  <a:srgbClr val="052A42"/>
                </a:solidFill>
                <a:latin typeface="Arial"/>
                <a:ea typeface="Arial"/>
                <a:cs typeface="Arial"/>
              </a:defRPr>
            </a:lvl7pPr>
            <a:lvl8pPr>
              <a:defRPr sz="2100" b="1">
                <a:solidFill>
                  <a:srgbClr val="052A42"/>
                </a:solidFill>
                <a:latin typeface="Arial"/>
                <a:ea typeface="Arial"/>
                <a:cs typeface="Arial"/>
              </a:defRPr>
            </a:lvl8pPr>
            <a:lvl9pPr>
              <a:defRPr sz="2100" b="1">
                <a:solidFill>
                  <a:srgbClr val="052A42"/>
                </a:solidFill>
                <a:latin typeface="Arial"/>
                <a:ea typeface="Arial"/>
                <a:cs typeface="Arial"/>
              </a:defRPr>
            </a:lvl9pPr>
          </a:lstStyle>
          <a:p>
            <a:pPr>
              <a:defRPr sz="2100" b="1">
                <a:solidFill>
                  <a:srgbClr val="052A42"/>
                </a:solidFill>
                <a:latin typeface="Arial"/>
                <a:ea typeface="Arial"/>
                <a:cs typeface="Arial"/>
              </a:defRPr>
            </a:pPr>
            <a:r>
              <a:rPr sz="2100" b="1">
                <a:solidFill>
                  <a:srgbClr val="052A42"/>
                </a:solidFill>
                <a:latin typeface="Arial"/>
                <a:ea typeface="Arial"/>
                <a:cs typeface="Arial"/>
              </a:rPr>
              <a:t>Guidance strategies</a:t>
            </a:r>
          </a:p>
        </p:txBody>
      </p:sp>
      <p:sp>
        <p:nvSpPr>
          <p:cNvPr id="7" name="Limitation explanation 1">
            <a:extLst>
              <a:ext uri="{FF2B5EF4-FFF2-40B4-BE49-F238E27FC236}">
                <a16:creationId xmlns:a16="http://schemas.microsoft.com/office/drawing/2014/main" id="{B2AD21DD-78C4-CC6E-55CD-26D0E67BB048}"/>
              </a:ext>
            </a:extLst>
          </p:cNvPr>
          <p:cNvSpPr>
            <a:spLocks noGrp="1"/>
          </p:cNvSpPr>
          <p:nvPr/>
        </p:nvSpPr>
        <p:spPr>
          <a:xfrm>
            <a:off x="4267200" y="2571750"/>
            <a:ext cx="7505700" cy="790575"/>
          </a:xfrm>
          <a:prstGeom prst="rect">
            <a:avLst/>
          </a:prstGeom>
          <a:noFill/>
          <a:ln w="0">
            <a:noFill/>
            <a:prstDash val="solid"/>
          </a:ln>
        </p:spPr>
        <p:txBody>
          <a:bodyPr lIns="0" tIns="0" rIns="0" bIns="0" anchor="t"/>
          <a:lstStyle>
            <a:defPPr>
              <a:defRPr sz="1950" b="0">
                <a:solidFill>
                  <a:srgbClr val="40586B"/>
                </a:solidFill>
                <a:latin typeface="Arial"/>
                <a:ea typeface="Arial"/>
                <a:cs typeface="Arial"/>
              </a:defRPr>
            </a:defPPr>
            <a:lvl1pPr>
              <a:defRPr sz="1950" b="0">
                <a:solidFill>
                  <a:srgbClr val="40586B"/>
                </a:solidFill>
                <a:latin typeface="Arial"/>
                <a:ea typeface="Arial"/>
                <a:cs typeface="Arial"/>
              </a:defRPr>
            </a:lvl1pPr>
            <a:lvl2pPr>
              <a:defRPr sz="1950" b="0">
                <a:solidFill>
                  <a:srgbClr val="40586B"/>
                </a:solidFill>
                <a:latin typeface="Arial"/>
                <a:ea typeface="Arial"/>
                <a:cs typeface="Arial"/>
              </a:defRPr>
            </a:lvl2pPr>
            <a:lvl3pPr>
              <a:defRPr sz="1950" b="0">
                <a:solidFill>
                  <a:srgbClr val="40586B"/>
                </a:solidFill>
                <a:latin typeface="Arial"/>
                <a:ea typeface="Arial"/>
                <a:cs typeface="Arial"/>
              </a:defRPr>
            </a:lvl3pPr>
            <a:lvl4pPr>
              <a:defRPr sz="1950" b="0">
                <a:solidFill>
                  <a:srgbClr val="40586B"/>
                </a:solidFill>
                <a:latin typeface="Arial"/>
                <a:ea typeface="Arial"/>
                <a:cs typeface="Arial"/>
              </a:defRPr>
            </a:lvl4pPr>
            <a:lvl5pPr>
              <a:defRPr sz="1950" b="0">
                <a:solidFill>
                  <a:srgbClr val="40586B"/>
                </a:solidFill>
                <a:latin typeface="Arial"/>
                <a:ea typeface="Arial"/>
                <a:cs typeface="Arial"/>
              </a:defRPr>
            </a:lvl5pPr>
            <a:lvl6pPr>
              <a:defRPr sz="1950" b="0">
                <a:solidFill>
                  <a:srgbClr val="40586B"/>
                </a:solidFill>
                <a:latin typeface="Arial"/>
                <a:ea typeface="Arial"/>
                <a:cs typeface="Arial"/>
              </a:defRPr>
            </a:lvl6pPr>
            <a:lvl7pPr>
              <a:defRPr sz="1950" b="0">
                <a:solidFill>
                  <a:srgbClr val="40586B"/>
                </a:solidFill>
                <a:latin typeface="Arial"/>
                <a:ea typeface="Arial"/>
                <a:cs typeface="Arial"/>
              </a:defRPr>
            </a:lvl7pPr>
            <a:lvl8pPr>
              <a:defRPr sz="1950" b="0">
                <a:solidFill>
                  <a:srgbClr val="40586B"/>
                </a:solidFill>
                <a:latin typeface="Arial"/>
                <a:ea typeface="Arial"/>
                <a:cs typeface="Arial"/>
              </a:defRPr>
            </a:lvl8pPr>
            <a:lvl9pPr>
              <a:defRPr sz="1950" b="0">
                <a:solidFill>
                  <a:srgbClr val="40586B"/>
                </a:solidFill>
                <a:latin typeface="Arial"/>
                <a:ea typeface="Arial"/>
                <a:cs typeface="Arial"/>
              </a:defRPr>
            </a:lvl9pPr>
          </a:lstStyle>
          <a:p>
            <a:pPr>
              <a:defRPr sz="1950" b="0">
                <a:solidFill>
                  <a:srgbClr val="40586B"/>
                </a:solidFill>
                <a:latin typeface="Arial"/>
                <a:ea typeface="Arial"/>
                <a:cs typeface="Arial"/>
              </a:defRPr>
            </a:pPr>
            <a:r>
              <a:rPr sz="1950" b="0" dirty="0">
                <a:solidFill>
                  <a:schemeClr val="bg2">
                    <a:lumMod val="75000"/>
                    <a:lumOff val="25000"/>
                  </a:schemeClr>
                </a:solidFill>
                <a:latin typeface="Arial"/>
                <a:ea typeface="Arial"/>
                <a:cs typeface="Arial"/>
              </a:rPr>
              <a:t>CT guidance</a:t>
            </a:r>
            <a:r>
              <a:rPr lang="en-US" sz="1950" b="0" dirty="0">
                <a:solidFill>
                  <a:schemeClr val="bg2">
                    <a:lumMod val="75000"/>
                    <a:lumOff val="25000"/>
                  </a:schemeClr>
                </a:solidFill>
                <a:latin typeface="Arial"/>
                <a:ea typeface="Arial"/>
                <a:cs typeface="Arial"/>
              </a:rPr>
              <a:t> </a:t>
            </a:r>
            <a:r>
              <a:rPr sz="1950" b="0" dirty="0">
                <a:solidFill>
                  <a:schemeClr val="bg2">
                    <a:lumMod val="75000"/>
                    <a:lumOff val="25000"/>
                  </a:schemeClr>
                </a:solidFill>
                <a:latin typeface="Arial"/>
                <a:ea typeface="Arial"/>
                <a:cs typeface="Arial"/>
              </a:rPr>
              <a:t>included </a:t>
            </a:r>
            <a:r>
              <a:rPr lang="en-US" sz="1950" b="0" dirty="0">
                <a:solidFill>
                  <a:schemeClr val="bg2">
                    <a:lumMod val="75000"/>
                    <a:lumOff val="25000"/>
                  </a:schemeClr>
                </a:solidFill>
                <a:latin typeface="Arial"/>
                <a:ea typeface="Arial"/>
                <a:cs typeface="Arial"/>
              </a:rPr>
              <a:t>plaque, physiology, mass</a:t>
            </a:r>
            <a:r>
              <a:rPr lang="en-US" dirty="0">
                <a:solidFill>
                  <a:schemeClr val="bg2">
                    <a:lumMod val="75000"/>
                    <a:lumOff val="25000"/>
                  </a:schemeClr>
                </a:solidFill>
              </a:rPr>
              <a:t> and</a:t>
            </a:r>
            <a:r>
              <a:rPr lang="en-US" sz="1950" b="0" dirty="0">
                <a:solidFill>
                  <a:schemeClr val="bg2">
                    <a:lumMod val="75000"/>
                    <a:lumOff val="25000"/>
                  </a:schemeClr>
                </a:solidFill>
                <a:latin typeface="Arial"/>
                <a:ea typeface="Arial"/>
                <a:cs typeface="Arial"/>
              </a:rPr>
              <a:t> </a:t>
            </a:r>
            <a:r>
              <a:rPr sz="1950" b="0" dirty="0">
                <a:solidFill>
                  <a:schemeClr val="bg2">
                    <a:lumMod val="75000"/>
                    <a:lumOff val="25000"/>
                  </a:schemeClr>
                </a:solidFill>
                <a:latin typeface="Arial"/>
                <a:ea typeface="Arial"/>
                <a:cs typeface="Arial"/>
              </a:rPr>
              <a:t>stent-enhancement imaging.</a:t>
            </a:r>
          </a:p>
        </p:txBody>
      </p:sp>
      <p:sp>
        <p:nvSpPr>
          <p:cNvPr id="8" name="Limitation heading 2">
            <a:extLst>
              <a:ext uri="{FF2B5EF4-FFF2-40B4-BE49-F238E27FC236}">
                <a16:creationId xmlns:a16="http://schemas.microsoft.com/office/drawing/2014/main" id="{FACFD63C-F4E2-2E45-3714-C4E0CF04543F}"/>
              </a:ext>
            </a:extLst>
          </p:cNvPr>
          <p:cNvSpPr>
            <a:spLocks noGrp="1"/>
          </p:cNvSpPr>
          <p:nvPr/>
        </p:nvSpPr>
        <p:spPr>
          <a:xfrm>
            <a:off x="552450" y="3762375"/>
            <a:ext cx="3476625" cy="723900"/>
          </a:xfrm>
          <a:prstGeom prst="rect">
            <a:avLst/>
          </a:prstGeom>
          <a:noFill/>
          <a:ln w="0">
            <a:noFill/>
            <a:prstDash val="solid"/>
          </a:ln>
        </p:spPr>
        <p:txBody>
          <a:bodyPr lIns="0" tIns="0" rIns="0" bIns="0" anchor="t"/>
          <a:lstStyle>
            <a:defPPr>
              <a:defRPr sz="2100" b="1">
                <a:solidFill>
                  <a:srgbClr val="052A42"/>
                </a:solidFill>
                <a:latin typeface="Arial"/>
                <a:ea typeface="Arial"/>
                <a:cs typeface="Arial"/>
              </a:defRPr>
            </a:defPPr>
            <a:lvl1pPr>
              <a:defRPr sz="2100" b="1">
                <a:solidFill>
                  <a:srgbClr val="052A42"/>
                </a:solidFill>
                <a:latin typeface="Arial"/>
                <a:ea typeface="Arial"/>
                <a:cs typeface="Arial"/>
              </a:defRPr>
            </a:lvl1pPr>
            <a:lvl2pPr>
              <a:defRPr sz="2100" b="1">
                <a:solidFill>
                  <a:srgbClr val="052A42"/>
                </a:solidFill>
                <a:latin typeface="Arial"/>
                <a:ea typeface="Arial"/>
                <a:cs typeface="Arial"/>
              </a:defRPr>
            </a:lvl2pPr>
            <a:lvl3pPr>
              <a:defRPr sz="2100" b="1">
                <a:solidFill>
                  <a:srgbClr val="052A42"/>
                </a:solidFill>
                <a:latin typeface="Arial"/>
                <a:ea typeface="Arial"/>
                <a:cs typeface="Arial"/>
              </a:defRPr>
            </a:lvl3pPr>
            <a:lvl4pPr>
              <a:defRPr sz="2100" b="1">
                <a:solidFill>
                  <a:srgbClr val="052A42"/>
                </a:solidFill>
                <a:latin typeface="Arial"/>
                <a:ea typeface="Arial"/>
                <a:cs typeface="Arial"/>
              </a:defRPr>
            </a:lvl4pPr>
            <a:lvl5pPr>
              <a:defRPr sz="2100" b="1">
                <a:solidFill>
                  <a:srgbClr val="052A42"/>
                </a:solidFill>
                <a:latin typeface="Arial"/>
                <a:ea typeface="Arial"/>
                <a:cs typeface="Arial"/>
              </a:defRPr>
            </a:lvl5pPr>
            <a:lvl6pPr>
              <a:defRPr sz="2100" b="1">
                <a:solidFill>
                  <a:srgbClr val="052A42"/>
                </a:solidFill>
                <a:latin typeface="Arial"/>
                <a:ea typeface="Arial"/>
                <a:cs typeface="Arial"/>
              </a:defRPr>
            </a:lvl6pPr>
            <a:lvl7pPr>
              <a:defRPr sz="2100" b="1">
                <a:solidFill>
                  <a:srgbClr val="052A42"/>
                </a:solidFill>
                <a:latin typeface="Arial"/>
                <a:ea typeface="Arial"/>
                <a:cs typeface="Arial"/>
              </a:defRPr>
            </a:lvl7pPr>
            <a:lvl8pPr>
              <a:defRPr sz="2100" b="1">
                <a:solidFill>
                  <a:srgbClr val="052A42"/>
                </a:solidFill>
                <a:latin typeface="Arial"/>
                <a:ea typeface="Arial"/>
                <a:cs typeface="Arial"/>
              </a:defRPr>
            </a:lvl8pPr>
            <a:lvl9pPr>
              <a:defRPr sz="2100" b="1">
                <a:solidFill>
                  <a:srgbClr val="052A42"/>
                </a:solidFill>
                <a:latin typeface="Arial"/>
                <a:ea typeface="Arial"/>
                <a:cs typeface="Arial"/>
              </a:defRPr>
            </a:lvl9pPr>
          </a:lstStyle>
          <a:p>
            <a:pPr>
              <a:defRPr sz="2100" b="1">
                <a:solidFill>
                  <a:srgbClr val="052A42"/>
                </a:solidFill>
                <a:latin typeface="Arial"/>
                <a:ea typeface="Arial"/>
                <a:cs typeface="Arial"/>
              </a:defRPr>
            </a:pPr>
            <a:r>
              <a:rPr sz="2100" b="1">
                <a:solidFill>
                  <a:srgbClr val="052A42"/>
                </a:solidFill>
                <a:latin typeface="Arial"/>
                <a:ea typeface="Arial"/>
                <a:cs typeface="Arial"/>
              </a:rPr>
              <a:t>Event rates and margin</a:t>
            </a:r>
          </a:p>
        </p:txBody>
      </p:sp>
      <p:sp>
        <p:nvSpPr>
          <p:cNvPr id="9" name="Limitation explanation 2">
            <a:extLst>
              <a:ext uri="{FF2B5EF4-FFF2-40B4-BE49-F238E27FC236}">
                <a16:creationId xmlns:a16="http://schemas.microsoft.com/office/drawing/2014/main" id="{661FFB06-7578-D11B-95A2-9CC048101F8D}"/>
              </a:ext>
            </a:extLst>
          </p:cNvPr>
          <p:cNvSpPr>
            <a:spLocks noGrp="1"/>
          </p:cNvSpPr>
          <p:nvPr/>
        </p:nvSpPr>
        <p:spPr>
          <a:xfrm>
            <a:off x="4267200" y="3762375"/>
            <a:ext cx="7505700" cy="790575"/>
          </a:xfrm>
          <a:prstGeom prst="rect">
            <a:avLst/>
          </a:prstGeom>
          <a:noFill/>
          <a:ln w="0">
            <a:noFill/>
            <a:prstDash val="solid"/>
          </a:ln>
        </p:spPr>
        <p:txBody>
          <a:bodyPr lIns="0" tIns="0" rIns="0" bIns="0" anchor="t"/>
          <a:lstStyle>
            <a:defPPr>
              <a:defRPr sz="1950" b="0">
                <a:solidFill>
                  <a:srgbClr val="40586B"/>
                </a:solidFill>
                <a:latin typeface="Arial"/>
                <a:ea typeface="Arial"/>
                <a:cs typeface="Arial"/>
              </a:defRPr>
            </a:defPPr>
            <a:lvl1pPr>
              <a:defRPr sz="1950" b="0">
                <a:solidFill>
                  <a:srgbClr val="40586B"/>
                </a:solidFill>
                <a:latin typeface="Arial"/>
                <a:ea typeface="Arial"/>
                <a:cs typeface="Arial"/>
              </a:defRPr>
            </a:lvl1pPr>
            <a:lvl2pPr>
              <a:defRPr sz="1950" b="0">
                <a:solidFill>
                  <a:srgbClr val="40586B"/>
                </a:solidFill>
                <a:latin typeface="Arial"/>
                <a:ea typeface="Arial"/>
                <a:cs typeface="Arial"/>
              </a:defRPr>
            </a:lvl2pPr>
            <a:lvl3pPr>
              <a:defRPr sz="1950" b="0">
                <a:solidFill>
                  <a:srgbClr val="40586B"/>
                </a:solidFill>
                <a:latin typeface="Arial"/>
                <a:ea typeface="Arial"/>
                <a:cs typeface="Arial"/>
              </a:defRPr>
            </a:lvl3pPr>
            <a:lvl4pPr>
              <a:defRPr sz="1950" b="0">
                <a:solidFill>
                  <a:srgbClr val="40586B"/>
                </a:solidFill>
                <a:latin typeface="Arial"/>
                <a:ea typeface="Arial"/>
                <a:cs typeface="Arial"/>
              </a:defRPr>
            </a:lvl4pPr>
            <a:lvl5pPr>
              <a:defRPr sz="1950" b="0">
                <a:solidFill>
                  <a:srgbClr val="40586B"/>
                </a:solidFill>
                <a:latin typeface="Arial"/>
                <a:ea typeface="Arial"/>
                <a:cs typeface="Arial"/>
              </a:defRPr>
            </a:lvl5pPr>
            <a:lvl6pPr>
              <a:defRPr sz="1950" b="0">
                <a:solidFill>
                  <a:srgbClr val="40586B"/>
                </a:solidFill>
                <a:latin typeface="Arial"/>
                <a:ea typeface="Arial"/>
                <a:cs typeface="Arial"/>
              </a:defRPr>
            </a:lvl6pPr>
            <a:lvl7pPr>
              <a:defRPr sz="1950" b="0">
                <a:solidFill>
                  <a:srgbClr val="40586B"/>
                </a:solidFill>
                <a:latin typeface="Arial"/>
                <a:ea typeface="Arial"/>
                <a:cs typeface="Arial"/>
              </a:defRPr>
            </a:lvl7pPr>
            <a:lvl8pPr>
              <a:defRPr sz="1950" b="0">
                <a:solidFill>
                  <a:srgbClr val="40586B"/>
                </a:solidFill>
                <a:latin typeface="Arial"/>
                <a:ea typeface="Arial"/>
                <a:cs typeface="Arial"/>
              </a:defRPr>
            </a:lvl8pPr>
            <a:lvl9pPr>
              <a:defRPr sz="1950" b="0">
                <a:solidFill>
                  <a:srgbClr val="40586B"/>
                </a:solidFill>
                <a:latin typeface="Arial"/>
                <a:ea typeface="Arial"/>
                <a:cs typeface="Arial"/>
              </a:defRPr>
            </a:lvl9pPr>
          </a:lstStyle>
          <a:p>
            <a:pPr>
              <a:defRPr sz="1950" b="0">
                <a:solidFill>
                  <a:srgbClr val="40586B"/>
                </a:solidFill>
                <a:latin typeface="Arial"/>
                <a:ea typeface="Arial"/>
                <a:cs typeface="Arial"/>
              </a:defRPr>
            </a:pPr>
            <a:r>
              <a:rPr sz="1950" b="0" dirty="0">
                <a:solidFill>
                  <a:schemeClr val="bg2">
                    <a:lumMod val="75000"/>
                    <a:lumOff val="25000"/>
                  </a:schemeClr>
                </a:solidFill>
                <a:latin typeface="Arial"/>
                <a:ea typeface="Arial"/>
                <a:cs typeface="Arial"/>
              </a:rPr>
              <a:t>Primary-event rates were lower than anticipated; </a:t>
            </a:r>
            <a:r>
              <a:rPr lang="en-US" dirty="0">
                <a:solidFill>
                  <a:schemeClr val="bg2">
                    <a:lumMod val="75000"/>
                    <a:lumOff val="25000"/>
                  </a:schemeClr>
                </a:solidFill>
              </a:rPr>
              <a:t>non-inferiority should be interpret </a:t>
            </a:r>
            <a:r>
              <a:rPr sz="1950" b="0" dirty="0">
                <a:solidFill>
                  <a:schemeClr val="bg2">
                    <a:lumMod val="75000"/>
                    <a:lumOff val="25000"/>
                  </a:schemeClr>
                </a:solidFill>
                <a:latin typeface="Arial"/>
                <a:ea typeface="Arial"/>
                <a:cs typeface="Arial"/>
              </a:rPr>
              <a:t>interpret</a:t>
            </a:r>
            <a:r>
              <a:rPr lang="en-US" dirty="0">
                <a:solidFill>
                  <a:schemeClr val="bg2">
                    <a:lumMod val="75000"/>
                    <a:lumOff val="25000"/>
                  </a:schemeClr>
                </a:solidFill>
              </a:rPr>
              <a:t> </a:t>
            </a:r>
            <a:r>
              <a:rPr sz="1950" b="0" dirty="0">
                <a:solidFill>
                  <a:schemeClr val="bg2">
                    <a:lumMod val="75000"/>
                    <a:lumOff val="25000"/>
                  </a:schemeClr>
                </a:solidFill>
                <a:latin typeface="Arial"/>
                <a:ea typeface="Arial"/>
                <a:cs typeface="Arial"/>
              </a:rPr>
              <a:t>alongside </a:t>
            </a:r>
            <a:r>
              <a:rPr lang="en-US" dirty="0">
                <a:solidFill>
                  <a:schemeClr val="bg2">
                    <a:lumMod val="75000"/>
                    <a:lumOff val="25000"/>
                  </a:schemeClr>
                </a:solidFill>
              </a:rPr>
              <a:t>the confidence interval for additional clinical context</a:t>
            </a:r>
            <a:r>
              <a:rPr lang="en-BE" dirty="0">
                <a:solidFill>
                  <a:schemeClr val="bg2">
                    <a:lumMod val="75000"/>
                    <a:lumOff val="25000"/>
                  </a:schemeClr>
                </a:solidFill>
              </a:rPr>
              <a:t> </a:t>
            </a:r>
            <a:r>
              <a:rPr sz="1950" b="0" dirty="0">
                <a:solidFill>
                  <a:schemeClr val="bg2">
                    <a:lumMod val="75000"/>
                    <a:lumOff val="25000"/>
                  </a:schemeClr>
                </a:solidFill>
                <a:latin typeface="Arial"/>
                <a:ea typeface="Arial"/>
                <a:cs typeface="Arial"/>
              </a:rPr>
              <a:t>.</a:t>
            </a:r>
          </a:p>
        </p:txBody>
      </p:sp>
      <p:sp>
        <p:nvSpPr>
          <p:cNvPr id="10" name="Limitation heading 3">
            <a:extLst>
              <a:ext uri="{FF2B5EF4-FFF2-40B4-BE49-F238E27FC236}">
                <a16:creationId xmlns:a16="http://schemas.microsoft.com/office/drawing/2014/main" id="{E22F7742-7827-F411-000A-D084C34B2871}"/>
              </a:ext>
            </a:extLst>
          </p:cNvPr>
          <p:cNvSpPr>
            <a:spLocks noGrp="1"/>
          </p:cNvSpPr>
          <p:nvPr/>
        </p:nvSpPr>
        <p:spPr>
          <a:xfrm>
            <a:off x="552450" y="4953000"/>
            <a:ext cx="3476625" cy="723900"/>
          </a:xfrm>
          <a:prstGeom prst="rect">
            <a:avLst/>
          </a:prstGeom>
          <a:noFill/>
          <a:ln w="0">
            <a:noFill/>
            <a:prstDash val="solid"/>
          </a:ln>
        </p:spPr>
        <p:txBody>
          <a:bodyPr lIns="0" tIns="0" rIns="0" bIns="0" anchor="t"/>
          <a:lstStyle>
            <a:defPPr>
              <a:defRPr sz="2100" b="1">
                <a:solidFill>
                  <a:srgbClr val="052A42"/>
                </a:solidFill>
                <a:latin typeface="Arial"/>
                <a:ea typeface="Arial"/>
                <a:cs typeface="Arial"/>
              </a:defRPr>
            </a:defPPr>
            <a:lvl1pPr>
              <a:defRPr sz="2100" b="1">
                <a:solidFill>
                  <a:srgbClr val="052A42"/>
                </a:solidFill>
                <a:latin typeface="Arial"/>
                <a:ea typeface="Arial"/>
                <a:cs typeface="Arial"/>
              </a:defRPr>
            </a:lvl1pPr>
            <a:lvl2pPr>
              <a:defRPr sz="2100" b="1">
                <a:solidFill>
                  <a:srgbClr val="052A42"/>
                </a:solidFill>
                <a:latin typeface="Arial"/>
                <a:ea typeface="Arial"/>
                <a:cs typeface="Arial"/>
              </a:defRPr>
            </a:lvl2pPr>
            <a:lvl3pPr>
              <a:defRPr sz="2100" b="1">
                <a:solidFill>
                  <a:srgbClr val="052A42"/>
                </a:solidFill>
                <a:latin typeface="Arial"/>
                <a:ea typeface="Arial"/>
                <a:cs typeface="Arial"/>
              </a:defRPr>
            </a:lvl3pPr>
            <a:lvl4pPr>
              <a:defRPr sz="2100" b="1">
                <a:solidFill>
                  <a:srgbClr val="052A42"/>
                </a:solidFill>
                <a:latin typeface="Arial"/>
                <a:ea typeface="Arial"/>
                <a:cs typeface="Arial"/>
              </a:defRPr>
            </a:lvl4pPr>
            <a:lvl5pPr>
              <a:defRPr sz="2100" b="1">
                <a:solidFill>
                  <a:srgbClr val="052A42"/>
                </a:solidFill>
                <a:latin typeface="Arial"/>
                <a:ea typeface="Arial"/>
                <a:cs typeface="Arial"/>
              </a:defRPr>
            </a:lvl5pPr>
            <a:lvl6pPr>
              <a:defRPr sz="2100" b="1">
                <a:solidFill>
                  <a:srgbClr val="052A42"/>
                </a:solidFill>
                <a:latin typeface="Arial"/>
                <a:ea typeface="Arial"/>
                <a:cs typeface="Arial"/>
              </a:defRPr>
            </a:lvl6pPr>
            <a:lvl7pPr>
              <a:defRPr sz="2100" b="1">
                <a:solidFill>
                  <a:srgbClr val="052A42"/>
                </a:solidFill>
                <a:latin typeface="Arial"/>
                <a:ea typeface="Arial"/>
                <a:cs typeface="Arial"/>
              </a:defRPr>
            </a:lvl7pPr>
            <a:lvl8pPr>
              <a:defRPr sz="2100" b="1">
                <a:solidFill>
                  <a:srgbClr val="052A42"/>
                </a:solidFill>
                <a:latin typeface="Arial"/>
                <a:ea typeface="Arial"/>
                <a:cs typeface="Arial"/>
              </a:defRPr>
            </a:lvl8pPr>
            <a:lvl9pPr>
              <a:defRPr sz="2100" b="1">
                <a:solidFill>
                  <a:srgbClr val="052A42"/>
                </a:solidFill>
                <a:latin typeface="Arial"/>
                <a:ea typeface="Arial"/>
                <a:cs typeface="Arial"/>
              </a:defRPr>
            </a:lvl9pPr>
          </a:lstStyle>
          <a:p>
            <a:pPr>
              <a:defRPr sz="2100" b="1">
                <a:solidFill>
                  <a:srgbClr val="052A42"/>
                </a:solidFill>
                <a:latin typeface="Arial"/>
                <a:ea typeface="Arial"/>
                <a:cs typeface="Arial"/>
              </a:defRPr>
            </a:pPr>
            <a:r>
              <a:rPr sz="2100" b="1" dirty="0">
                <a:solidFill>
                  <a:srgbClr val="052A42"/>
                </a:solidFill>
                <a:latin typeface="Arial"/>
                <a:ea typeface="Arial"/>
                <a:cs typeface="Arial"/>
              </a:rPr>
              <a:t>Follow-up</a:t>
            </a:r>
          </a:p>
        </p:txBody>
      </p:sp>
      <p:sp>
        <p:nvSpPr>
          <p:cNvPr id="11" name="Limitation explanation 3">
            <a:extLst>
              <a:ext uri="{FF2B5EF4-FFF2-40B4-BE49-F238E27FC236}">
                <a16:creationId xmlns:a16="http://schemas.microsoft.com/office/drawing/2014/main" id="{C66B459C-4557-768F-E062-78006B2FBABC}"/>
              </a:ext>
            </a:extLst>
          </p:cNvPr>
          <p:cNvSpPr>
            <a:spLocks noGrp="1"/>
          </p:cNvSpPr>
          <p:nvPr/>
        </p:nvSpPr>
        <p:spPr>
          <a:xfrm>
            <a:off x="4267200" y="5117997"/>
            <a:ext cx="7505700" cy="790575"/>
          </a:xfrm>
          <a:prstGeom prst="rect">
            <a:avLst/>
          </a:prstGeom>
          <a:noFill/>
          <a:ln w="0">
            <a:noFill/>
            <a:prstDash val="solid"/>
          </a:ln>
        </p:spPr>
        <p:txBody>
          <a:bodyPr lIns="0" tIns="0" rIns="0" bIns="0" anchor="t"/>
          <a:lstStyle>
            <a:defPPr>
              <a:defRPr sz="1950" b="0">
                <a:solidFill>
                  <a:srgbClr val="40586B"/>
                </a:solidFill>
                <a:latin typeface="Arial"/>
                <a:ea typeface="Arial"/>
                <a:cs typeface="Arial"/>
              </a:defRPr>
            </a:defPPr>
            <a:lvl1pPr>
              <a:defRPr sz="1950" b="0">
                <a:solidFill>
                  <a:srgbClr val="40586B"/>
                </a:solidFill>
                <a:latin typeface="Arial"/>
                <a:ea typeface="Arial"/>
                <a:cs typeface="Arial"/>
              </a:defRPr>
            </a:lvl1pPr>
            <a:lvl2pPr>
              <a:defRPr sz="1950" b="0">
                <a:solidFill>
                  <a:srgbClr val="40586B"/>
                </a:solidFill>
                <a:latin typeface="Arial"/>
                <a:ea typeface="Arial"/>
                <a:cs typeface="Arial"/>
              </a:defRPr>
            </a:lvl2pPr>
            <a:lvl3pPr>
              <a:defRPr sz="1950" b="0">
                <a:solidFill>
                  <a:srgbClr val="40586B"/>
                </a:solidFill>
                <a:latin typeface="Arial"/>
                <a:ea typeface="Arial"/>
                <a:cs typeface="Arial"/>
              </a:defRPr>
            </a:lvl3pPr>
            <a:lvl4pPr>
              <a:defRPr sz="1950" b="0">
                <a:solidFill>
                  <a:srgbClr val="40586B"/>
                </a:solidFill>
                <a:latin typeface="Arial"/>
                <a:ea typeface="Arial"/>
                <a:cs typeface="Arial"/>
              </a:defRPr>
            </a:lvl4pPr>
            <a:lvl5pPr>
              <a:defRPr sz="1950" b="0">
                <a:solidFill>
                  <a:srgbClr val="40586B"/>
                </a:solidFill>
                <a:latin typeface="Arial"/>
                <a:ea typeface="Arial"/>
                <a:cs typeface="Arial"/>
              </a:defRPr>
            </a:lvl5pPr>
            <a:lvl6pPr>
              <a:defRPr sz="1950" b="0">
                <a:solidFill>
                  <a:srgbClr val="40586B"/>
                </a:solidFill>
                <a:latin typeface="Arial"/>
                <a:ea typeface="Arial"/>
                <a:cs typeface="Arial"/>
              </a:defRPr>
            </a:lvl6pPr>
            <a:lvl7pPr>
              <a:defRPr sz="1950" b="0">
                <a:solidFill>
                  <a:srgbClr val="40586B"/>
                </a:solidFill>
                <a:latin typeface="Arial"/>
                <a:ea typeface="Arial"/>
                <a:cs typeface="Arial"/>
              </a:defRPr>
            </a:lvl7pPr>
            <a:lvl8pPr>
              <a:defRPr sz="1950" b="0">
                <a:solidFill>
                  <a:srgbClr val="40586B"/>
                </a:solidFill>
                <a:latin typeface="Arial"/>
                <a:ea typeface="Arial"/>
                <a:cs typeface="Arial"/>
              </a:defRPr>
            </a:lvl8pPr>
            <a:lvl9pPr>
              <a:defRPr sz="1950" b="0">
                <a:solidFill>
                  <a:srgbClr val="40586B"/>
                </a:solidFill>
                <a:latin typeface="Arial"/>
                <a:ea typeface="Arial"/>
                <a:cs typeface="Arial"/>
              </a:defRPr>
            </a:lvl9pPr>
          </a:lstStyle>
          <a:p>
            <a:pPr>
              <a:defRPr sz="1950" b="0">
                <a:solidFill>
                  <a:srgbClr val="40586B"/>
                </a:solidFill>
                <a:latin typeface="Arial"/>
                <a:ea typeface="Arial"/>
                <a:cs typeface="Arial"/>
              </a:defRPr>
            </a:pPr>
            <a:r>
              <a:rPr sz="1950" b="0" dirty="0">
                <a:solidFill>
                  <a:schemeClr val="bg2">
                    <a:lumMod val="75000"/>
                    <a:lumOff val="25000"/>
                  </a:schemeClr>
                </a:solidFill>
                <a:latin typeface="Arial"/>
                <a:ea typeface="Arial"/>
                <a:cs typeface="Arial"/>
              </a:rPr>
              <a:t>Follow-up was 12 months</a:t>
            </a:r>
            <a:r>
              <a:rPr lang="en-US" sz="1950" b="0" dirty="0">
                <a:solidFill>
                  <a:schemeClr val="bg2">
                    <a:lumMod val="75000"/>
                    <a:lumOff val="25000"/>
                  </a:schemeClr>
                </a:solidFill>
                <a:latin typeface="Arial"/>
                <a:ea typeface="Arial"/>
                <a:cs typeface="Arial"/>
              </a:rPr>
              <a:t>, longer follow-up is required.</a:t>
            </a:r>
            <a:endParaRPr lang="en-GB" sz="1950" b="0" dirty="0">
              <a:solidFill>
                <a:schemeClr val="bg2">
                  <a:lumMod val="75000"/>
                  <a:lumOff val="25000"/>
                </a:schemeClr>
              </a:solidFill>
              <a:latin typeface="Arial"/>
              <a:ea typeface="Arial"/>
              <a:cs typeface="Arial"/>
            </a:endParaRPr>
          </a:p>
        </p:txBody>
      </p:sp>
      <p:sp>
        <p:nvSpPr>
          <p:cNvPr id="12" name="Eligibility accent">
            <a:extLst>
              <a:ext uri="{FF2B5EF4-FFF2-40B4-BE49-F238E27FC236}">
                <a16:creationId xmlns:a16="http://schemas.microsoft.com/office/drawing/2014/main" id="{5FB501B4-CD67-60D4-B803-56052EA50E01}"/>
              </a:ext>
            </a:extLst>
          </p:cNvPr>
          <p:cNvSpPr>
            <a:spLocks noGrp="1"/>
          </p:cNvSpPr>
          <p:nvPr/>
        </p:nvSpPr>
        <p:spPr>
          <a:xfrm>
            <a:off x="419100" y="1846160"/>
            <a:ext cx="3172203" cy="47625"/>
          </a:xfrm>
          <a:prstGeom prst="rect">
            <a:avLst/>
          </a:prstGeom>
          <a:solidFill>
            <a:srgbClr val="0043CA"/>
          </a:solidFill>
          <a:ln w="0">
            <a:noFill/>
            <a:prstDash val="solid"/>
          </a:ln>
        </p:spPr>
      </p:sp>
      <p:sp>
        <p:nvSpPr>
          <p:cNvPr id="13" name="Eligibility accent">
            <a:extLst>
              <a:ext uri="{FF2B5EF4-FFF2-40B4-BE49-F238E27FC236}">
                <a16:creationId xmlns:a16="http://schemas.microsoft.com/office/drawing/2014/main" id="{A2E65BFC-EA63-FA41-B50A-6413E5BF5B41}"/>
              </a:ext>
            </a:extLst>
          </p:cNvPr>
          <p:cNvSpPr>
            <a:spLocks noGrp="1"/>
          </p:cNvSpPr>
          <p:nvPr/>
        </p:nvSpPr>
        <p:spPr>
          <a:xfrm>
            <a:off x="419100" y="3015507"/>
            <a:ext cx="3172203" cy="47625"/>
          </a:xfrm>
          <a:prstGeom prst="rect">
            <a:avLst/>
          </a:prstGeom>
          <a:solidFill>
            <a:srgbClr val="0043CA"/>
          </a:solidFill>
          <a:ln w="0">
            <a:noFill/>
            <a:prstDash val="solid"/>
          </a:ln>
        </p:spPr>
      </p:sp>
      <p:sp>
        <p:nvSpPr>
          <p:cNvPr id="14" name="Eligibility accent">
            <a:extLst>
              <a:ext uri="{FF2B5EF4-FFF2-40B4-BE49-F238E27FC236}">
                <a16:creationId xmlns:a16="http://schemas.microsoft.com/office/drawing/2014/main" id="{36D01C98-9CBF-D6AF-AC9C-C9446653552A}"/>
              </a:ext>
            </a:extLst>
          </p:cNvPr>
          <p:cNvSpPr>
            <a:spLocks noGrp="1"/>
          </p:cNvSpPr>
          <p:nvPr/>
        </p:nvSpPr>
        <p:spPr>
          <a:xfrm>
            <a:off x="419100" y="4264396"/>
            <a:ext cx="3172203" cy="47625"/>
          </a:xfrm>
          <a:prstGeom prst="rect">
            <a:avLst/>
          </a:prstGeom>
          <a:solidFill>
            <a:srgbClr val="0043CA"/>
          </a:solidFill>
          <a:ln w="0">
            <a:noFill/>
            <a:prstDash val="solid"/>
          </a:ln>
        </p:spPr>
      </p:sp>
      <p:sp>
        <p:nvSpPr>
          <p:cNvPr id="15" name="Eligibility accent">
            <a:extLst>
              <a:ext uri="{FF2B5EF4-FFF2-40B4-BE49-F238E27FC236}">
                <a16:creationId xmlns:a16="http://schemas.microsoft.com/office/drawing/2014/main" id="{7DCE3CF9-4336-686E-9F4E-123D28270F13}"/>
              </a:ext>
            </a:extLst>
          </p:cNvPr>
          <p:cNvSpPr>
            <a:spLocks noGrp="1"/>
          </p:cNvSpPr>
          <p:nvPr/>
        </p:nvSpPr>
        <p:spPr>
          <a:xfrm>
            <a:off x="419100" y="5465660"/>
            <a:ext cx="3172203" cy="47625"/>
          </a:xfrm>
          <a:prstGeom prst="rect">
            <a:avLst/>
          </a:prstGeom>
          <a:solidFill>
            <a:srgbClr val="0043CA"/>
          </a:solidFill>
          <a:ln w="0">
            <a:noFill/>
            <a:prstDash val="solid"/>
          </a:ln>
        </p:spPr>
      </p:sp>
    </p:spTree>
    <p:extLst>
      <p:ext uri="{BB962C8B-B14F-4D97-AF65-F5344CB8AC3E}">
        <p14:creationId xmlns:p14="http://schemas.microsoft.com/office/powerpoint/2010/main" val="913958047"/>
      </p:ext>
    </p:extLst>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C0178D04-CC9F-BFC9-6445-E47DD0D4BF16}"/>
              </a:ext>
            </a:extLst>
          </p:cNvPr>
          <p:cNvSpPr txBox="1">
            <a:spLocks/>
          </p:cNvSpPr>
          <p:nvPr/>
        </p:nvSpPr>
        <p:spPr>
          <a:xfrm>
            <a:off x="263524" y="1952625"/>
            <a:ext cx="7416000" cy="830997"/>
          </a:xfrm>
          <a:prstGeom prst="rect">
            <a:avLst/>
          </a:prstGeom>
          <a:noFill/>
        </p:spPr>
        <p:txBody>
          <a:bodyPr vert="horz" lIns="0" tIns="0" rIns="0" bIns="0" rtlCol="0">
            <a:spAutoFit/>
          </a:bodyPr>
          <a:lstStyle>
            <a:lvl1pPr marL="0" indent="0" algn="l" defTabSz="914400" rtl="0" eaLnBrk="1" latinLnBrk="0" hangingPunct="1">
              <a:lnSpc>
                <a:spcPct val="90000"/>
              </a:lnSpc>
              <a:spcBef>
                <a:spcPts val="0"/>
              </a:spcBef>
              <a:buFontTx/>
              <a:buNone/>
              <a:defRPr sz="6000" b="1" kern="1200">
                <a:solidFill>
                  <a:schemeClr val="bg1"/>
                </a:solidFill>
                <a:latin typeface="+mn-lt"/>
                <a:ea typeface="+mn-ea"/>
                <a:cs typeface="+mn-cs"/>
              </a:defRPr>
            </a:lvl1pPr>
            <a:lvl2pPr marL="457200" indent="0" algn="l" defTabSz="914400" rtl="0" eaLnBrk="1" latinLnBrk="0" hangingPunct="1">
              <a:lnSpc>
                <a:spcPts val="90"/>
              </a:lnSpc>
              <a:spcBef>
                <a:spcPts val="0"/>
              </a:spcBef>
              <a:buFontTx/>
              <a:buNone/>
              <a:defRPr sz="2400" kern="1200">
                <a:solidFill>
                  <a:schemeClr val="accent1"/>
                </a:solidFill>
                <a:latin typeface="+mn-lt"/>
                <a:ea typeface="+mn-ea"/>
                <a:cs typeface="+mn-cs"/>
              </a:defRPr>
            </a:lvl2pPr>
            <a:lvl3pPr marL="914400" indent="0" algn="l" defTabSz="914400" rtl="0" eaLnBrk="1" latinLnBrk="0" hangingPunct="1">
              <a:lnSpc>
                <a:spcPts val="90"/>
              </a:lnSpc>
              <a:spcBef>
                <a:spcPts val="0"/>
              </a:spcBef>
              <a:buFontTx/>
              <a:buNone/>
              <a:defRPr sz="2000" kern="1200">
                <a:solidFill>
                  <a:schemeClr val="accent1"/>
                </a:solidFill>
                <a:latin typeface="+mn-lt"/>
                <a:ea typeface="+mn-ea"/>
                <a:cs typeface="+mn-cs"/>
              </a:defRPr>
            </a:lvl3pPr>
            <a:lvl4pPr marL="1371600" indent="0" algn="l" defTabSz="914400" rtl="0" eaLnBrk="1" latinLnBrk="0" hangingPunct="1">
              <a:lnSpc>
                <a:spcPts val="90"/>
              </a:lnSpc>
              <a:spcBef>
                <a:spcPts val="0"/>
              </a:spcBef>
              <a:buFontTx/>
              <a:buNone/>
              <a:defRPr sz="1800" kern="1200">
                <a:solidFill>
                  <a:schemeClr val="accent1"/>
                </a:solidFill>
                <a:latin typeface="+mn-lt"/>
                <a:ea typeface="+mn-ea"/>
                <a:cs typeface="+mn-cs"/>
              </a:defRPr>
            </a:lvl4pPr>
            <a:lvl5pPr marL="1828800" indent="0" algn="l" defTabSz="914400" rtl="0" eaLnBrk="1" latinLnBrk="0" hangingPunct="1">
              <a:lnSpc>
                <a:spcPts val="90"/>
              </a:lnSpc>
              <a:spcBef>
                <a:spcPts val="0"/>
              </a:spcBef>
              <a:buFontTx/>
              <a:buNone/>
              <a:defRPr sz="1800"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Segoe UI"/>
                <a:ea typeface="+mn-ea"/>
                <a:cs typeface="+mn-cs"/>
              </a:rPr>
              <a:t>In summary…</a:t>
            </a:r>
            <a:endParaRPr kumimoji="0" lang="en-US" sz="6000" b="1" i="0" u="none" strike="noStrike" kern="1200" cap="none" spc="0" normalizeH="0" baseline="0" noProof="0" dirty="0">
              <a:ln>
                <a:noFill/>
              </a:ln>
              <a:solidFill>
                <a:srgbClr val="FFFFFF"/>
              </a:solidFill>
              <a:effectLst/>
              <a:uLnTx/>
              <a:uFillTx/>
              <a:latin typeface="Segoe UI"/>
              <a:ea typeface="+mn-ea"/>
              <a:cs typeface="+mn-cs"/>
            </a:endParaRPr>
          </a:p>
        </p:txBody>
      </p:sp>
      <p:pic>
        <p:nvPicPr>
          <p:cNvPr id="6" name="Picture 5">
            <a:extLst>
              <a:ext uri="{FF2B5EF4-FFF2-40B4-BE49-F238E27FC236}">
                <a16:creationId xmlns:a16="http://schemas.microsoft.com/office/drawing/2014/main" id="{3AADA1B6-85CE-17A8-9451-4B52CB8125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01143"/>
            <a:ext cx="12192000" cy="837327"/>
          </a:xfrm>
          <a:prstGeom prst="rect">
            <a:avLst/>
          </a:prstGeom>
        </p:spPr>
      </p:pic>
    </p:spTree>
    <p:extLst>
      <p:ext uri="{BB962C8B-B14F-4D97-AF65-F5344CB8AC3E}">
        <p14:creationId xmlns:p14="http://schemas.microsoft.com/office/powerpoint/2010/main" val="373744925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 name="Title">
            <a:extLst>
              <a:ext uri="{FF2B5EF4-FFF2-40B4-BE49-F238E27FC236}">
                <a16:creationId xmlns:a16="http://schemas.microsoft.com/office/drawing/2014/main" id="{201217C0-8E37-4BAE-8379-F41886F8D7C9}"/>
              </a:ext>
            </a:extLst>
          </p:cNvPr>
          <p:cNvSpPr>
            <a:spLocks noGrp="1"/>
          </p:cNvSpPr>
          <p:nvPr/>
        </p:nvSpPr>
        <p:spPr>
          <a:xfrm>
            <a:off x="381000" y="285750"/>
            <a:ext cx="11430000" cy="609600"/>
          </a:xfrm>
          <a:prstGeom prst="rect">
            <a:avLst/>
          </a:prstGeom>
          <a:noFill/>
          <a:ln w="0">
            <a:noFill/>
          </a:ln>
        </p:spPr>
        <p:txBody>
          <a:bodyPr lIns="0" tIns="0" rIns="0" bIns="0"/>
          <a:lstStyle>
            <a:defPPr>
              <a:defRPr sz="3300" b="1">
                <a:solidFill>
                  <a:srgbClr val="052A42"/>
                </a:solidFill>
                <a:latin typeface="Arial"/>
                <a:ea typeface="Arial"/>
                <a:cs typeface="Arial"/>
              </a:defRPr>
            </a:defPPr>
            <a:lvl1pPr>
              <a:defRPr sz="3300" b="1">
                <a:solidFill>
                  <a:srgbClr val="052A42"/>
                </a:solidFill>
                <a:latin typeface="Arial"/>
                <a:ea typeface="Arial"/>
                <a:cs typeface="Arial"/>
              </a:defRPr>
            </a:lvl1pPr>
            <a:lvl2pPr>
              <a:defRPr sz="3300" b="1">
                <a:solidFill>
                  <a:srgbClr val="052A42"/>
                </a:solidFill>
                <a:latin typeface="Arial"/>
                <a:ea typeface="Arial"/>
                <a:cs typeface="Arial"/>
              </a:defRPr>
            </a:lvl2pPr>
            <a:lvl3pPr>
              <a:defRPr sz="3300" b="1">
                <a:solidFill>
                  <a:srgbClr val="052A42"/>
                </a:solidFill>
                <a:latin typeface="Arial"/>
                <a:ea typeface="Arial"/>
                <a:cs typeface="Arial"/>
              </a:defRPr>
            </a:lvl3pPr>
            <a:lvl4pPr>
              <a:defRPr sz="3300" b="1">
                <a:solidFill>
                  <a:srgbClr val="052A42"/>
                </a:solidFill>
                <a:latin typeface="Arial"/>
                <a:ea typeface="Arial"/>
                <a:cs typeface="Arial"/>
              </a:defRPr>
            </a:lvl4pPr>
            <a:lvl5pPr>
              <a:defRPr sz="3300" b="1">
                <a:solidFill>
                  <a:srgbClr val="052A42"/>
                </a:solidFill>
                <a:latin typeface="Arial"/>
                <a:ea typeface="Arial"/>
                <a:cs typeface="Arial"/>
              </a:defRPr>
            </a:lvl5pPr>
            <a:lvl6pPr>
              <a:defRPr sz="3300" b="1">
                <a:solidFill>
                  <a:srgbClr val="052A42"/>
                </a:solidFill>
                <a:latin typeface="Arial"/>
                <a:ea typeface="Arial"/>
                <a:cs typeface="Arial"/>
              </a:defRPr>
            </a:lvl6pPr>
            <a:lvl7pPr>
              <a:defRPr sz="3300" b="1">
                <a:solidFill>
                  <a:srgbClr val="052A42"/>
                </a:solidFill>
                <a:latin typeface="Arial"/>
                <a:ea typeface="Arial"/>
                <a:cs typeface="Arial"/>
              </a:defRPr>
            </a:lvl7pPr>
            <a:lvl8pPr>
              <a:defRPr sz="3300" b="1">
                <a:solidFill>
                  <a:srgbClr val="052A42"/>
                </a:solidFill>
                <a:latin typeface="Arial"/>
                <a:ea typeface="Arial"/>
                <a:cs typeface="Arial"/>
              </a:defRPr>
            </a:lvl8pPr>
            <a:lvl9pPr>
              <a:defRPr sz="330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052A42"/>
                </a:solidFill>
                <a:latin typeface="Arial"/>
                <a:ea typeface="Arial"/>
                <a:cs typeface="Arial"/>
              </a:defRPr>
            </a:pPr>
            <a:r>
              <a:rPr kumimoji="0" sz="3300" b="1" i="0" u="none" strike="noStrike" kern="1200" cap="none" spc="0" normalizeH="0" baseline="0" noProof="0">
                <a:ln>
                  <a:noFill/>
                </a:ln>
                <a:solidFill>
                  <a:srgbClr val="052A42"/>
                </a:solidFill>
                <a:effectLst/>
                <a:uLnTx/>
                <a:uFillTx/>
                <a:latin typeface="Arial"/>
                <a:ea typeface="Arial"/>
                <a:cs typeface="Arial"/>
              </a:rPr>
              <a:t>P4: Key conclusions</a:t>
            </a:r>
          </a:p>
        </p:txBody>
      </p:sp>
      <p:sp>
        <p:nvSpPr>
          <p:cNvPr id="2" name="Clinical outcomes background">
            <a:extLst>
              <a:ext uri="{FF2B5EF4-FFF2-40B4-BE49-F238E27FC236}">
                <a16:creationId xmlns:a16="http://schemas.microsoft.com/office/drawing/2014/main" id="{F63A6908-065B-4266-A3DE-79ED6D483260}"/>
              </a:ext>
            </a:extLst>
          </p:cNvPr>
          <p:cNvSpPr>
            <a:spLocks noGrp="1"/>
          </p:cNvSpPr>
          <p:nvPr/>
        </p:nvSpPr>
        <p:spPr>
          <a:xfrm>
            <a:off x="304800" y="1428750"/>
            <a:ext cx="3695700" cy="4667250"/>
          </a:xfrm>
          <a:prstGeom prst="roundRect">
            <a:avLst>
              <a:gd name="adj" fmla="val 2062"/>
            </a:avLst>
          </a:prstGeom>
          <a:solidFill>
            <a:srgbClr val="F3F4F5"/>
          </a:solidFill>
          <a:ln w="0">
            <a:noFill/>
          </a:ln>
        </p:spPr>
      </p:sp>
      <p:sp>
        <p:nvSpPr>
          <p:cNvPr id="3" name="Clinical outcomes">
            <a:extLst>
              <a:ext uri="{FF2B5EF4-FFF2-40B4-BE49-F238E27FC236}">
                <a16:creationId xmlns:a16="http://schemas.microsoft.com/office/drawing/2014/main" id="{0E42ECF6-3E04-4BC0-8DFD-53C8536A7012}"/>
              </a:ext>
            </a:extLst>
          </p:cNvPr>
          <p:cNvSpPr>
            <a:spLocks noGrp="1"/>
          </p:cNvSpPr>
          <p:nvPr/>
        </p:nvSpPr>
        <p:spPr>
          <a:xfrm>
            <a:off x="552450" y="1714500"/>
            <a:ext cx="3200400" cy="381000"/>
          </a:xfrm>
          <a:prstGeom prst="rect">
            <a:avLst/>
          </a:prstGeom>
          <a:noFill/>
          <a:ln w="0">
            <a:noFill/>
          </a:ln>
        </p:spPr>
        <p:txBody>
          <a:bodyPr lIns="0" tIns="0" rIns="0" bIns="0"/>
          <a:lstStyle>
            <a:defPPr>
              <a:defRPr sz="1800" b="1">
                <a:solidFill>
                  <a:srgbClr val="052A42"/>
                </a:solidFill>
                <a:latin typeface="Arial"/>
                <a:ea typeface="Arial"/>
                <a:cs typeface="Arial"/>
              </a:defRPr>
            </a:defPPr>
            <a:lvl1pPr>
              <a:defRPr sz="1800" b="1">
                <a:solidFill>
                  <a:srgbClr val="052A42"/>
                </a:solidFill>
                <a:latin typeface="Arial"/>
                <a:ea typeface="Arial"/>
                <a:cs typeface="Arial"/>
              </a:defRPr>
            </a:lvl1pPr>
            <a:lvl2pPr>
              <a:defRPr sz="1800" b="1">
                <a:solidFill>
                  <a:srgbClr val="052A42"/>
                </a:solidFill>
                <a:latin typeface="Arial"/>
                <a:ea typeface="Arial"/>
                <a:cs typeface="Arial"/>
              </a:defRPr>
            </a:lvl2pPr>
            <a:lvl3pPr>
              <a:defRPr sz="1800" b="1">
                <a:solidFill>
                  <a:srgbClr val="052A42"/>
                </a:solidFill>
                <a:latin typeface="Arial"/>
                <a:ea typeface="Arial"/>
                <a:cs typeface="Arial"/>
              </a:defRPr>
            </a:lvl3pPr>
            <a:lvl4pPr>
              <a:defRPr sz="1800" b="1">
                <a:solidFill>
                  <a:srgbClr val="052A42"/>
                </a:solidFill>
                <a:latin typeface="Arial"/>
                <a:ea typeface="Arial"/>
                <a:cs typeface="Arial"/>
              </a:defRPr>
            </a:lvl4pPr>
            <a:lvl5pPr>
              <a:defRPr sz="1800" b="1">
                <a:solidFill>
                  <a:srgbClr val="052A42"/>
                </a:solidFill>
                <a:latin typeface="Arial"/>
                <a:ea typeface="Arial"/>
                <a:cs typeface="Arial"/>
              </a:defRPr>
            </a:lvl5pPr>
            <a:lvl6pPr>
              <a:defRPr sz="1800" b="1">
                <a:solidFill>
                  <a:srgbClr val="052A42"/>
                </a:solidFill>
                <a:latin typeface="Arial"/>
                <a:ea typeface="Arial"/>
                <a:cs typeface="Arial"/>
              </a:defRPr>
            </a:lvl6pPr>
            <a:lvl7pPr>
              <a:defRPr sz="1800" b="1">
                <a:solidFill>
                  <a:srgbClr val="052A42"/>
                </a:solidFill>
                <a:latin typeface="Arial"/>
                <a:ea typeface="Arial"/>
                <a:cs typeface="Arial"/>
              </a:defRPr>
            </a:lvl7pPr>
            <a:lvl8pPr>
              <a:defRPr sz="1800" b="1">
                <a:solidFill>
                  <a:srgbClr val="052A42"/>
                </a:solidFill>
                <a:latin typeface="Arial"/>
                <a:ea typeface="Arial"/>
                <a:cs typeface="Arial"/>
              </a:defRPr>
            </a:lvl8pPr>
            <a:lvl9pPr>
              <a:defRPr sz="180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052A42"/>
                </a:solidFill>
                <a:latin typeface="Arial"/>
                <a:ea typeface="Arial"/>
                <a:cs typeface="Arial"/>
              </a:defRPr>
            </a:pPr>
            <a:r>
              <a:rPr kumimoji="0" sz="1800" i="0" u="none" strike="noStrike" kern="1200" cap="none" spc="0" normalizeH="0" baseline="0" noProof="0" dirty="0">
                <a:ln>
                  <a:noFill/>
                </a:ln>
                <a:solidFill>
                  <a:srgbClr val="0043CA"/>
                </a:solidFill>
                <a:effectLst/>
                <a:uLnTx/>
                <a:uFillTx/>
                <a:latin typeface="Arial"/>
                <a:ea typeface="Arial"/>
                <a:cs typeface="Arial"/>
              </a:rPr>
              <a:t>Clinical outcomes</a:t>
            </a:r>
          </a:p>
        </p:txBody>
      </p:sp>
      <p:sp>
        <p:nvSpPr>
          <p:cNvPr id="4" name="Clinical outcomes message">
            <a:extLst>
              <a:ext uri="{FF2B5EF4-FFF2-40B4-BE49-F238E27FC236}">
                <a16:creationId xmlns:a16="http://schemas.microsoft.com/office/drawing/2014/main" id="{13C43216-828C-4F68-9350-7EFEB5F88992}"/>
              </a:ext>
            </a:extLst>
          </p:cNvPr>
          <p:cNvSpPr>
            <a:spLocks noGrp="1"/>
          </p:cNvSpPr>
          <p:nvPr/>
        </p:nvSpPr>
        <p:spPr>
          <a:xfrm>
            <a:off x="552450" y="2476500"/>
            <a:ext cx="3200400" cy="952500"/>
          </a:xfrm>
          <a:prstGeom prst="rect">
            <a:avLst/>
          </a:prstGeom>
          <a:noFill/>
          <a:ln w="0">
            <a:noFill/>
          </a:ln>
        </p:spPr>
        <p:txBody>
          <a:bodyPr lIns="0" tIns="0" rIns="0" bIns="0"/>
          <a:lstStyle>
            <a:defPPr>
              <a:defRPr sz="2400" b="1">
                <a:solidFill>
                  <a:srgbClr val="1559D6"/>
                </a:solidFill>
                <a:latin typeface="Arial"/>
                <a:ea typeface="Arial"/>
                <a:cs typeface="Arial"/>
              </a:defRPr>
            </a:defPPr>
            <a:lvl1pPr>
              <a:defRPr sz="2400" b="1">
                <a:solidFill>
                  <a:srgbClr val="1559D6"/>
                </a:solidFill>
                <a:latin typeface="Arial"/>
                <a:ea typeface="Arial"/>
                <a:cs typeface="Arial"/>
              </a:defRPr>
            </a:lvl1pPr>
            <a:lvl2pPr>
              <a:defRPr sz="2400" b="1">
                <a:solidFill>
                  <a:srgbClr val="1559D6"/>
                </a:solidFill>
                <a:latin typeface="Arial"/>
                <a:ea typeface="Arial"/>
                <a:cs typeface="Arial"/>
              </a:defRPr>
            </a:lvl2pPr>
            <a:lvl3pPr>
              <a:defRPr sz="2400" b="1">
                <a:solidFill>
                  <a:srgbClr val="1559D6"/>
                </a:solidFill>
                <a:latin typeface="Arial"/>
                <a:ea typeface="Arial"/>
                <a:cs typeface="Arial"/>
              </a:defRPr>
            </a:lvl3pPr>
            <a:lvl4pPr>
              <a:defRPr sz="2400" b="1">
                <a:solidFill>
                  <a:srgbClr val="1559D6"/>
                </a:solidFill>
                <a:latin typeface="Arial"/>
                <a:ea typeface="Arial"/>
                <a:cs typeface="Arial"/>
              </a:defRPr>
            </a:lvl4pPr>
            <a:lvl5pPr>
              <a:defRPr sz="2400" b="1">
                <a:solidFill>
                  <a:srgbClr val="1559D6"/>
                </a:solidFill>
                <a:latin typeface="Arial"/>
                <a:ea typeface="Arial"/>
                <a:cs typeface="Arial"/>
              </a:defRPr>
            </a:lvl5pPr>
            <a:lvl6pPr>
              <a:defRPr sz="2400" b="1">
                <a:solidFill>
                  <a:srgbClr val="1559D6"/>
                </a:solidFill>
                <a:latin typeface="Arial"/>
                <a:ea typeface="Arial"/>
                <a:cs typeface="Arial"/>
              </a:defRPr>
            </a:lvl6pPr>
            <a:lvl7pPr>
              <a:defRPr sz="2400" b="1">
                <a:solidFill>
                  <a:srgbClr val="1559D6"/>
                </a:solidFill>
                <a:latin typeface="Arial"/>
                <a:ea typeface="Arial"/>
                <a:cs typeface="Arial"/>
              </a:defRPr>
            </a:lvl7pPr>
            <a:lvl8pPr>
              <a:defRPr sz="2400" b="1">
                <a:solidFill>
                  <a:srgbClr val="1559D6"/>
                </a:solidFill>
                <a:latin typeface="Arial"/>
                <a:ea typeface="Arial"/>
                <a:cs typeface="Arial"/>
              </a:defRPr>
            </a:lvl8pPr>
            <a:lvl9pPr>
              <a:defRPr sz="2400" b="1">
                <a:solidFill>
                  <a:srgbClr val="1559D6"/>
                </a:solidFill>
                <a:latin typeface="Arial"/>
                <a:ea typeface="Arial"/>
                <a:cs typeface="Arial"/>
              </a:defRPr>
            </a:lvl9pPr>
          </a:lstStyle>
          <a:p>
            <a:pPr lvl="0">
              <a:defRPr sz="2400" b="1">
                <a:solidFill>
                  <a:srgbClr val="1559D6"/>
                </a:solidFill>
                <a:latin typeface="Arial"/>
                <a:ea typeface="Arial"/>
                <a:cs typeface="Arial"/>
              </a:defRPr>
            </a:pPr>
            <a:r>
              <a:rPr lang="en-BE" dirty="0">
                <a:solidFill>
                  <a:schemeClr val="tx1"/>
                </a:solidFill>
              </a:rPr>
              <a:t>CT-guided PCI was noninferior to IVUS-guided PCI for target-vessel failure at 12 months.</a:t>
            </a:r>
            <a:endParaRPr kumimoji="0" sz="2400" b="1" i="0" u="none" strike="noStrike" kern="1200" cap="none" spc="0" normalizeH="0" baseline="0" noProof="0" dirty="0">
              <a:ln>
                <a:noFill/>
              </a:ln>
              <a:solidFill>
                <a:schemeClr val="tx1"/>
              </a:solidFill>
              <a:effectLst/>
              <a:uLnTx/>
              <a:uFillTx/>
              <a:latin typeface="Arial"/>
              <a:ea typeface="Arial"/>
              <a:cs typeface="Arial"/>
            </a:endParaRPr>
          </a:p>
        </p:txBody>
      </p:sp>
      <p:sp>
        <p:nvSpPr>
          <p:cNvPr id="6" name="Procedural efficiency background">
            <a:extLst>
              <a:ext uri="{FF2B5EF4-FFF2-40B4-BE49-F238E27FC236}">
                <a16:creationId xmlns:a16="http://schemas.microsoft.com/office/drawing/2014/main" id="{FA0E141C-D7CE-460D-933E-CD610327B27B}"/>
              </a:ext>
            </a:extLst>
          </p:cNvPr>
          <p:cNvSpPr>
            <a:spLocks noGrp="1"/>
          </p:cNvSpPr>
          <p:nvPr/>
        </p:nvSpPr>
        <p:spPr>
          <a:xfrm>
            <a:off x="4248150" y="1428750"/>
            <a:ext cx="3695700" cy="4667250"/>
          </a:xfrm>
          <a:prstGeom prst="roundRect">
            <a:avLst>
              <a:gd name="adj" fmla="val 2062"/>
            </a:avLst>
          </a:prstGeom>
          <a:solidFill>
            <a:srgbClr val="F3F4F5"/>
          </a:solidFill>
          <a:ln w="0">
            <a:noFill/>
          </a:ln>
        </p:spPr>
      </p:sp>
      <p:sp>
        <p:nvSpPr>
          <p:cNvPr id="7" name="Procedural efficiency">
            <a:extLst>
              <a:ext uri="{FF2B5EF4-FFF2-40B4-BE49-F238E27FC236}">
                <a16:creationId xmlns:a16="http://schemas.microsoft.com/office/drawing/2014/main" id="{BCDBD5DE-A2DB-40F2-887A-8E26566483C9}"/>
              </a:ext>
            </a:extLst>
          </p:cNvPr>
          <p:cNvSpPr>
            <a:spLocks noGrp="1"/>
          </p:cNvSpPr>
          <p:nvPr/>
        </p:nvSpPr>
        <p:spPr>
          <a:xfrm>
            <a:off x="4495800" y="1714500"/>
            <a:ext cx="3200400" cy="381000"/>
          </a:xfrm>
          <a:prstGeom prst="rect">
            <a:avLst/>
          </a:prstGeom>
          <a:noFill/>
          <a:ln w="0">
            <a:noFill/>
          </a:ln>
        </p:spPr>
        <p:txBody>
          <a:bodyPr lIns="0" tIns="0" rIns="0" bIns="0"/>
          <a:lstStyle>
            <a:defPPr>
              <a:defRPr sz="1800" b="1">
                <a:solidFill>
                  <a:srgbClr val="052A42"/>
                </a:solidFill>
                <a:latin typeface="Arial"/>
                <a:ea typeface="Arial"/>
                <a:cs typeface="Arial"/>
              </a:defRPr>
            </a:defPPr>
            <a:lvl1pPr>
              <a:defRPr sz="1800" b="1">
                <a:solidFill>
                  <a:srgbClr val="052A42"/>
                </a:solidFill>
                <a:latin typeface="Arial"/>
                <a:ea typeface="Arial"/>
                <a:cs typeface="Arial"/>
              </a:defRPr>
            </a:lvl1pPr>
            <a:lvl2pPr>
              <a:defRPr sz="1800" b="1">
                <a:solidFill>
                  <a:srgbClr val="052A42"/>
                </a:solidFill>
                <a:latin typeface="Arial"/>
                <a:ea typeface="Arial"/>
                <a:cs typeface="Arial"/>
              </a:defRPr>
            </a:lvl2pPr>
            <a:lvl3pPr>
              <a:defRPr sz="1800" b="1">
                <a:solidFill>
                  <a:srgbClr val="052A42"/>
                </a:solidFill>
                <a:latin typeface="Arial"/>
                <a:ea typeface="Arial"/>
                <a:cs typeface="Arial"/>
              </a:defRPr>
            </a:lvl3pPr>
            <a:lvl4pPr>
              <a:defRPr sz="1800" b="1">
                <a:solidFill>
                  <a:srgbClr val="052A42"/>
                </a:solidFill>
                <a:latin typeface="Arial"/>
                <a:ea typeface="Arial"/>
                <a:cs typeface="Arial"/>
              </a:defRPr>
            </a:lvl4pPr>
            <a:lvl5pPr>
              <a:defRPr sz="1800" b="1">
                <a:solidFill>
                  <a:srgbClr val="052A42"/>
                </a:solidFill>
                <a:latin typeface="Arial"/>
                <a:ea typeface="Arial"/>
                <a:cs typeface="Arial"/>
              </a:defRPr>
            </a:lvl5pPr>
            <a:lvl6pPr>
              <a:defRPr sz="1800" b="1">
                <a:solidFill>
                  <a:srgbClr val="052A42"/>
                </a:solidFill>
                <a:latin typeface="Arial"/>
                <a:ea typeface="Arial"/>
                <a:cs typeface="Arial"/>
              </a:defRPr>
            </a:lvl6pPr>
            <a:lvl7pPr>
              <a:defRPr sz="1800" b="1">
                <a:solidFill>
                  <a:srgbClr val="052A42"/>
                </a:solidFill>
                <a:latin typeface="Arial"/>
                <a:ea typeface="Arial"/>
                <a:cs typeface="Arial"/>
              </a:defRPr>
            </a:lvl7pPr>
            <a:lvl8pPr>
              <a:defRPr sz="1800" b="1">
                <a:solidFill>
                  <a:srgbClr val="052A42"/>
                </a:solidFill>
                <a:latin typeface="Arial"/>
                <a:ea typeface="Arial"/>
                <a:cs typeface="Arial"/>
              </a:defRPr>
            </a:lvl8pPr>
            <a:lvl9pPr>
              <a:defRPr sz="180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052A42"/>
                </a:solidFill>
                <a:latin typeface="Arial"/>
                <a:ea typeface="Arial"/>
                <a:cs typeface="Arial"/>
              </a:defRPr>
            </a:pPr>
            <a:r>
              <a:rPr kumimoji="0" sz="1800" i="0" u="none" strike="noStrike" kern="1200" cap="none" spc="0" normalizeH="0" baseline="0" noProof="0">
                <a:ln>
                  <a:noFill/>
                </a:ln>
                <a:solidFill>
                  <a:srgbClr val="0043CA"/>
                </a:solidFill>
                <a:effectLst/>
                <a:uLnTx/>
                <a:uFillTx/>
                <a:latin typeface="Arial"/>
                <a:ea typeface="Arial"/>
                <a:cs typeface="Arial"/>
              </a:rPr>
              <a:t>Procedural efficiency</a:t>
            </a:r>
          </a:p>
        </p:txBody>
      </p:sp>
      <p:sp>
        <p:nvSpPr>
          <p:cNvPr id="8" name="Procedural efficiency message">
            <a:extLst>
              <a:ext uri="{FF2B5EF4-FFF2-40B4-BE49-F238E27FC236}">
                <a16:creationId xmlns:a16="http://schemas.microsoft.com/office/drawing/2014/main" id="{444986EF-E4B4-4750-869B-25F30F84C0FD}"/>
              </a:ext>
            </a:extLst>
          </p:cNvPr>
          <p:cNvSpPr>
            <a:spLocks noGrp="1"/>
          </p:cNvSpPr>
          <p:nvPr/>
        </p:nvSpPr>
        <p:spPr>
          <a:xfrm>
            <a:off x="4495800" y="2476500"/>
            <a:ext cx="3200400" cy="952500"/>
          </a:xfrm>
          <a:prstGeom prst="rect">
            <a:avLst/>
          </a:prstGeom>
          <a:noFill/>
          <a:ln w="0">
            <a:noFill/>
          </a:ln>
        </p:spPr>
        <p:txBody>
          <a:bodyPr lIns="0" tIns="0" rIns="0" bIns="0"/>
          <a:lstStyle>
            <a:defPPr>
              <a:defRPr sz="2400" b="1">
                <a:solidFill>
                  <a:srgbClr val="1559D6"/>
                </a:solidFill>
                <a:latin typeface="Arial"/>
                <a:ea typeface="Arial"/>
                <a:cs typeface="Arial"/>
              </a:defRPr>
            </a:defPPr>
            <a:lvl1pPr>
              <a:defRPr sz="2400" b="1">
                <a:solidFill>
                  <a:srgbClr val="1559D6"/>
                </a:solidFill>
                <a:latin typeface="Arial"/>
                <a:ea typeface="Arial"/>
                <a:cs typeface="Arial"/>
              </a:defRPr>
            </a:lvl1pPr>
            <a:lvl2pPr>
              <a:defRPr sz="2400" b="1">
                <a:solidFill>
                  <a:srgbClr val="1559D6"/>
                </a:solidFill>
                <a:latin typeface="Arial"/>
                <a:ea typeface="Arial"/>
                <a:cs typeface="Arial"/>
              </a:defRPr>
            </a:lvl2pPr>
            <a:lvl3pPr>
              <a:defRPr sz="2400" b="1">
                <a:solidFill>
                  <a:srgbClr val="1559D6"/>
                </a:solidFill>
                <a:latin typeface="Arial"/>
                <a:ea typeface="Arial"/>
                <a:cs typeface="Arial"/>
              </a:defRPr>
            </a:lvl3pPr>
            <a:lvl4pPr>
              <a:defRPr sz="2400" b="1">
                <a:solidFill>
                  <a:srgbClr val="1559D6"/>
                </a:solidFill>
                <a:latin typeface="Arial"/>
                <a:ea typeface="Arial"/>
                <a:cs typeface="Arial"/>
              </a:defRPr>
            </a:lvl4pPr>
            <a:lvl5pPr>
              <a:defRPr sz="2400" b="1">
                <a:solidFill>
                  <a:srgbClr val="1559D6"/>
                </a:solidFill>
                <a:latin typeface="Arial"/>
                <a:ea typeface="Arial"/>
                <a:cs typeface="Arial"/>
              </a:defRPr>
            </a:lvl5pPr>
            <a:lvl6pPr>
              <a:defRPr sz="2400" b="1">
                <a:solidFill>
                  <a:srgbClr val="1559D6"/>
                </a:solidFill>
                <a:latin typeface="Arial"/>
                <a:ea typeface="Arial"/>
                <a:cs typeface="Arial"/>
              </a:defRPr>
            </a:lvl6pPr>
            <a:lvl7pPr>
              <a:defRPr sz="2400" b="1">
                <a:solidFill>
                  <a:srgbClr val="1559D6"/>
                </a:solidFill>
                <a:latin typeface="Arial"/>
                <a:ea typeface="Arial"/>
                <a:cs typeface="Arial"/>
              </a:defRPr>
            </a:lvl7pPr>
            <a:lvl8pPr>
              <a:defRPr sz="2400" b="1">
                <a:solidFill>
                  <a:srgbClr val="1559D6"/>
                </a:solidFill>
                <a:latin typeface="Arial"/>
                <a:ea typeface="Arial"/>
                <a:cs typeface="Arial"/>
              </a:defRPr>
            </a:lvl8pPr>
            <a:lvl9pPr>
              <a:defRPr sz="2400" b="1">
                <a:solidFill>
                  <a:srgbClr val="1559D6"/>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1559D6"/>
                </a:solidFill>
                <a:latin typeface="Arial"/>
                <a:ea typeface="Arial"/>
                <a:cs typeface="Arial"/>
              </a:defRPr>
            </a:pPr>
            <a:r>
              <a:rPr kumimoji="0" lang="en-GB" sz="2400" b="1" i="0" u="none" strike="noStrike" kern="1200" cap="none" spc="0" normalizeH="0" baseline="0" noProof="0" dirty="0">
                <a:ln>
                  <a:noFill/>
                </a:ln>
                <a:solidFill>
                  <a:schemeClr val="tx1"/>
                </a:solidFill>
                <a:effectLst/>
                <a:uLnTx/>
                <a:uFillTx/>
                <a:latin typeface="Arial"/>
                <a:ea typeface="Arial"/>
                <a:cs typeface="Arial"/>
              </a:rPr>
              <a:t>CT guidance shortened procedures and reduced contrast use.</a:t>
            </a:r>
            <a:endParaRPr kumimoji="0" sz="2400" b="1" i="0" u="none" strike="noStrike" kern="1200" cap="none" spc="0" normalizeH="0" baseline="0" noProof="0" dirty="0">
              <a:ln>
                <a:noFill/>
              </a:ln>
              <a:solidFill>
                <a:schemeClr val="tx1"/>
              </a:solidFill>
              <a:effectLst/>
              <a:uLnTx/>
              <a:uFillTx/>
              <a:latin typeface="Arial"/>
              <a:ea typeface="Arial"/>
              <a:cs typeface="Arial"/>
            </a:endParaRPr>
          </a:p>
        </p:txBody>
      </p:sp>
      <p:sp>
        <p:nvSpPr>
          <p:cNvPr id="9" name="Procedural efficiency detail">
            <a:extLst>
              <a:ext uri="{FF2B5EF4-FFF2-40B4-BE49-F238E27FC236}">
                <a16:creationId xmlns:a16="http://schemas.microsoft.com/office/drawing/2014/main" id="{47842631-8E7F-4ACC-8A42-2A233DC6DB6D}"/>
              </a:ext>
            </a:extLst>
          </p:cNvPr>
          <p:cNvSpPr>
            <a:spLocks noGrp="1"/>
          </p:cNvSpPr>
          <p:nvPr/>
        </p:nvSpPr>
        <p:spPr>
          <a:xfrm>
            <a:off x="4495800" y="3667125"/>
            <a:ext cx="3200400" cy="1476375"/>
          </a:xfrm>
          <a:prstGeom prst="rect">
            <a:avLst/>
          </a:prstGeom>
          <a:noFill/>
          <a:ln w="0">
            <a:noFill/>
          </a:ln>
        </p:spPr>
        <p:txBody>
          <a:bodyPr lIns="0" tIns="0" rIns="0" bIns="0"/>
          <a:lstStyle>
            <a:defPPr>
              <a:defRPr sz="2100" b="0">
                <a:solidFill>
                  <a:srgbClr val="052A42"/>
                </a:solidFill>
                <a:latin typeface="Arial"/>
                <a:ea typeface="Arial"/>
                <a:cs typeface="Arial"/>
              </a:defRPr>
            </a:defPPr>
            <a:lvl1pPr>
              <a:defRPr sz="2100" b="0">
                <a:solidFill>
                  <a:srgbClr val="052A42"/>
                </a:solidFill>
                <a:latin typeface="Arial"/>
                <a:ea typeface="Arial"/>
                <a:cs typeface="Arial"/>
              </a:defRPr>
            </a:lvl1pPr>
            <a:lvl2pPr>
              <a:defRPr sz="2100" b="0">
                <a:solidFill>
                  <a:srgbClr val="052A42"/>
                </a:solidFill>
                <a:latin typeface="Arial"/>
                <a:ea typeface="Arial"/>
                <a:cs typeface="Arial"/>
              </a:defRPr>
            </a:lvl2pPr>
            <a:lvl3pPr>
              <a:defRPr sz="2100" b="0">
                <a:solidFill>
                  <a:srgbClr val="052A42"/>
                </a:solidFill>
                <a:latin typeface="Arial"/>
                <a:ea typeface="Arial"/>
                <a:cs typeface="Arial"/>
              </a:defRPr>
            </a:lvl3pPr>
            <a:lvl4pPr>
              <a:defRPr sz="2100" b="0">
                <a:solidFill>
                  <a:srgbClr val="052A42"/>
                </a:solidFill>
                <a:latin typeface="Arial"/>
                <a:ea typeface="Arial"/>
                <a:cs typeface="Arial"/>
              </a:defRPr>
            </a:lvl4pPr>
            <a:lvl5pPr>
              <a:defRPr sz="2100" b="0">
                <a:solidFill>
                  <a:srgbClr val="052A42"/>
                </a:solidFill>
                <a:latin typeface="Arial"/>
                <a:ea typeface="Arial"/>
                <a:cs typeface="Arial"/>
              </a:defRPr>
            </a:lvl5pPr>
            <a:lvl6pPr>
              <a:defRPr sz="2100" b="0">
                <a:solidFill>
                  <a:srgbClr val="052A42"/>
                </a:solidFill>
                <a:latin typeface="Arial"/>
                <a:ea typeface="Arial"/>
                <a:cs typeface="Arial"/>
              </a:defRPr>
            </a:lvl6pPr>
            <a:lvl7pPr>
              <a:defRPr sz="2100" b="0">
                <a:solidFill>
                  <a:srgbClr val="052A42"/>
                </a:solidFill>
                <a:latin typeface="Arial"/>
                <a:ea typeface="Arial"/>
                <a:cs typeface="Arial"/>
              </a:defRPr>
            </a:lvl7pPr>
            <a:lvl8pPr>
              <a:defRPr sz="2100" b="0">
                <a:solidFill>
                  <a:srgbClr val="052A42"/>
                </a:solidFill>
                <a:latin typeface="Arial"/>
                <a:ea typeface="Arial"/>
                <a:cs typeface="Arial"/>
              </a:defRPr>
            </a:lvl8pPr>
            <a:lvl9pPr>
              <a:defRPr sz="21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052A42"/>
                </a:solidFill>
                <a:latin typeface="Arial"/>
                <a:ea typeface="Arial"/>
                <a:cs typeface="Arial"/>
              </a:defRPr>
            </a:pPr>
            <a:endParaRPr kumimoji="0" sz="2100" b="0" i="0" u="none" strike="noStrike" kern="1200" cap="none" spc="0" normalizeH="0" baseline="0" noProof="0" dirty="0">
              <a:ln>
                <a:noFill/>
              </a:ln>
              <a:solidFill>
                <a:srgbClr val="052A42"/>
              </a:solidFill>
              <a:effectLst/>
              <a:uLnTx/>
              <a:uFillTx/>
              <a:latin typeface="Arial"/>
              <a:ea typeface="Arial"/>
              <a:cs typeface="Arial"/>
            </a:endParaRPr>
          </a:p>
        </p:txBody>
      </p:sp>
      <p:sp>
        <p:nvSpPr>
          <p:cNvPr id="10" name="Clinical implications background">
            <a:extLst>
              <a:ext uri="{FF2B5EF4-FFF2-40B4-BE49-F238E27FC236}">
                <a16:creationId xmlns:a16="http://schemas.microsoft.com/office/drawing/2014/main" id="{0748699D-DDFC-497E-BFCE-988CCAF0D6C6}"/>
              </a:ext>
            </a:extLst>
          </p:cNvPr>
          <p:cNvSpPr>
            <a:spLocks noGrp="1"/>
          </p:cNvSpPr>
          <p:nvPr/>
        </p:nvSpPr>
        <p:spPr>
          <a:xfrm>
            <a:off x="8191500" y="1428750"/>
            <a:ext cx="3695700" cy="4667250"/>
          </a:xfrm>
          <a:prstGeom prst="roundRect">
            <a:avLst>
              <a:gd name="adj" fmla="val 2062"/>
            </a:avLst>
          </a:prstGeom>
          <a:solidFill>
            <a:srgbClr val="F3F4F5"/>
          </a:solidFill>
          <a:ln w="0">
            <a:noFill/>
          </a:ln>
        </p:spPr>
      </p:sp>
      <p:sp>
        <p:nvSpPr>
          <p:cNvPr id="11" name="Clinical implications">
            <a:extLst>
              <a:ext uri="{FF2B5EF4-FFF2-40B4-BE49-F238E27FC236}">
                <a16:creationId xmlns:a16="http://schemas.microsoft.com/office/drawing/2014/main" id="{84141E02-3546-41D9-8CB6-6B8B7B2B2390}"/>
              </a:ext>
            </a:extLst>
          </p:cNvPr>
          <p:cNvSpPr>
            <a:spLocks noGrp="1"/>
          </p:cNvSpPr>
          <p:nvPr/>
        </p:nvSpPr>
        <p:spPr>
          <a:xfrm>
            <a:off x="8439150" y="1714500"/>
            <a:ext cx="3200400" cy="381000"/>
          </a:xfrm>
          <a:prstGeom prst="rect">
            <a:avLst/>
          </a:prstGeom>
          <a:noFill/>
          <a:ln w="0">
            <a:noFill/>
          </a:ln>
        </p:spPr>
        <p:txBody>
          <a:bodyPr lIns="0" tIns="0" rIns="0" bIns="0"/>
          <a:lstStyle>
            <a:defPPr>
              <a:defRPr sz="1800" b="1">
                <a:solidFill>
                  <a:srgbClr val="052A42"/>
                </a:solidFill>
                <a:latin typeface="Arial"/>
                <a:ea typeface="Arial"/>
                <a:cs typeface="Arial"/>
              </a:defRPr>
            </a:defPPr>
            <a:lvl1pPr>
              <a:defRPr sz="1800" b="1">
                <a:solidFill>
                  <a:srgbClr val="052A42"/>
                </a:solidFill>
                <a:latin typeface="Arial"/>
                <a:ea typeface="Arial"/>
                <a:cs typeface="Arial"/>
              </a:defRPr>
            </a:lvl1pPr>
            <a:lvl2pPr>
              <a:defRPr sz="1800" b="1">
                <a:solidFill>
                  <a:srgbClr val="052A42"/>
                </a:solidFill>
                <a:latin typeface="Arial"/>
                <a:ea typeface="Arial"/>
                <a:cs typeface="Arial"/>
              </a:defRPr>
            </a:lvl2pPr>
            <a:lvl3pPr>
              <a:defRPr sz="1800" b="1">
                <a:solidFill>
                  <a:srgbClr val="052A42"/>
                </a:solidFill>
                <a:latin typeface="Arial"/>
                <a:ea typeface="Arial"/>
                <a:cs typeface="Arial"/>
              </a:defRPr>
            </a:lvl3pPr>
            <a:lvl4pPr>
              <a:defRPr sz="1800" b="1">
                <a:solidFill>
                  <a:srgbClr val="052A42"/>
                </a:solidFill>
                <a:latin typeface="Arial"/>
                <a:ea typeface="Arial"/>
                <a:cs typeface="Arial"/>
              </a:defRPr>
            </a:lvl4pPr>
            <a:lvl5pPr>
              <a:defRPr sz="1800" b="1">
                <a:solidFill>
                  <a:srgbClr val="052A42"/>
                </a:solidFill>
                <a:latin typeface="Arial"/>
                <a:ea typeface="Arial"/>
                <a:cs typeface="Arial"/>
              </a:defRPr>
            </a:lvl5pPr>
            <a:lvl6pPr>
              <a:defRPr sz="1800" b="1">
                <a:solidFill>
                  <a:srgbClr val="052A42"/>
                </a:solidFill>
                <a:latin typeface="Arial"/>
                <a:ea typeface="Arial"/>
                <a:cs typeface="Arial"/>
              </a:defRPr>
            </a:lvl6pPr>
            <a:lvl7pPr>
              <a:defRPr sz="1800" b="1">
                <a:solidFill>
                  <a:srgbClr val="052A42"/>
                </a:solidFill>
                <a:latin typeface="Arial"/>
                <a:ea typeface="Arial"/>
                <a:cs typeface="Arial"/>
              </a:defRPr>
            </a:lvl7pPr>
            <a:lvl8pPr>
              <a:defRPr sz="1800" b="1">
                <a:solidFill>
                  <a:srgbClr val="052A42"/>
                </a:solidFill>
                <a:latin typeface="Arial"/>
                <a:ea typeface="Arial"/>
                <a:cs typeface="Arial"/>
              </a:defRPr>
            </a:lvl8pPr>
            <a:lvl9pPr>
              <a:defRPr sz="1800"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800" b="1">
                <a:solidFill>
                  <a:srgbClr val="052A42"/>
                </a:solidFill>
                <a:latin typeface="Arial"/>
                <a:ea typeface="Arial"/>
                <a:cs typeface="Arial"/>
              </a:defRPr>
            </a:pPr>
            <a:r>
              <a:rPr kumimoji="0" sz="1800" i="0" u="none" strike="noStrike" kern="1200" cap="none" spc="0" normalizeH="0" baseline="0" noProof="0">
                <a:ln>
                  <a:noFill/>
                </a:ln>
                <a:solidFill>
                  <a:srgbClr val="0043CA"/>
                </a:solidFill>
                <a:effectLst/>
                <a:uLnTx/>
                <a:uFillTx/>
                <a:latin typeface="Arial"/>
                <a:ea typeface="Arial"/>
                <a:cs typeface="Arial"/>
              </a:rPr>
              <a:t>Clinical implications</a:t>
            </a:r>
          </a:p>
        </p:txBody>
      </p:sp>
      <p:sp>
        <p:nvSpPr>
          <p:cNvPr id="12" name="Clinical implications message">
            <a:extLst>
              <a:ext uri="{FF2B5EF4-FFF2-40B4-BE49-F238E27FC236}">
                <a16:creationId xmlns:a16="http://schemas.microsoft.com/office/drawing/2014/main" id="{071A2510-4135-4B14-A68D-08001CD16346}"/>
              </a:ext>
            </a:extLst>
          </p:cNvPr>
          <p:cNvSpPr>
            <a:spLocks noGrp="1"/>
          </p:cNvSpPr>
          <p:nvPr/>
        </p:nvSpPr>
        <p:spPr>
          <a:xfrm>
            <a:off x="8439150" y="2476500"/>
            <a:ext cx="3200400" cy="952500"/>
          </a:xfrm>
          <a:prstGeom prst="rect">
            <a:avLst/>
          </a:prstGeom>
          <a:noFill/>
          <a:ln w="0">
            <a:noFill/>
          </a:ln>
        </p:spPr>
        <p:txBody>
          <a:bodyPr lIns="0" tIns="0" rIns="0" bIns="0"/>
          <a:lstStyle>
            <a:defPPr>
              <a:defRPr sz="2400" b="1">
                <a:solidFill>
                  <a:srgbClr val="1559D6"/>
                </a:solidFill>
                <a:latin typeface="Arial"/>
                <a:ea typeface="Arial"/>
                <a:cs typeface="Arial"/>
              </a:defRPr>
            </a:defPPr>
            <a:lvl1pPr>
              <a:defRPr sz="2400" b="1">
                <a:solidFill>
                  <a:srgbClr val="1559D6"/>
                </a:solidFill>
                <a:latin typeface="Arial"/>
                <a:ea typeface="Arial"/>
                <a:cs typeface="Arial"/>
              </a:defRPr>
            </a:lvl1pPr>
            <a:lvl2pPr>
              <a:defRPr sz="2400" b="1">
                <a:solidFill>
                  <a:srgbClr val="1559D6"/>
                </a:solidFill>
                <a:latin typeface="Arial"/>
                <a:ea typeface="Arial"/>
                <a:cs typeface="Arial"/>
              </a:defRPr>
            </a:lvl2pPr>
            <a:lvl3pPr>
              <a:defRPr sz="2400" b="1">
                <a:solidFill>
                  <a:srgbClr val="1559D6"/>
                </a:solidFill>
                <a:latin typeface="Arial"/>
                <a:ea typeface="Arial"/>
                <a:cs typeface="Arial"/>
              </a:defRPr>
            </a:lvl3pPr>
            <a:lvl4pPr>
              <a:defRPr sz="2400" b="1">
                <a:solidFill>
                  <a:srgbClr val="1559D6"/>
                </a:solidFill>
                <a:latin typeface="Arial"/>
                <a:ea typeface="Arial"/>
                <a:cs typeface="Arial"/>
              </a:defRPr>
            </a:lvl4pPr>
            <a:lvl5pPr>
              <a:defRPr sz="2400" b="1">
                <a:solidFill>
                  <a:srgbClr val="1559D6"/>
                </a:solidFill>
                <a:latin typeface="Arial"/>
                <a:ea typeface="Arial"/>
                <a:cs typeface="Arial"/>
              </a:defRPr>
            </a:lvl5pPr>
            <a:lvl6pPr>
              <a:defRPr sz="2400" b="1">
                <a:solidFill>
                  <a:srgbClr val="1559D6"/>
                </a:solidFill>
                <a:latin typeface="Arial"/>
                <a:ea typeface="Arial"/>
                <a:cs typeface="Arial"/>
              </a:defRPr>
            </a:lvl6pPr>
            <a:lvl7pPr>
              <a:defRPr sz="2400" b="1">
                <a:solidFill>
                  <a:srgbClr val="1559D6"/>
                </a:solidFill>
                <a:latin typeface="Arial"/>
                <a:ea typeface="Arial"/>
                <a:cs typeface="Arial"/>
              </a:defRPr>
            </a:lvl7pPr>
            <a:lvl8pPr>
              <a:defRPr sz="2400" b="1">
                <a:solidFill>
                  <a:srgbClr val="1559D6"/>
                </a:solidFill>
                <a:latin typeface="Arial"/>
                <a:ea typeface="Arial"/>
                <a:cs typeface="Arial"/>
              </a:defRPr>
            </a:lvl8pPr>
            <a:lvl9pPr>
              <a:defRPr sz="2400" b="1">
                <a:solidFill>
                  <a:srgbClr val="1559D6"/>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400" b="1">
                <a:solidFill>
                  <a:srgbClr val="1559D6"/>
                </a:solidFill>
                <a:latin typeface="Arial"/>
                <a:ea typeface="Arial"/>
                <a:cs typeface="Arial"/>
              </a:defRPr>
            </a:pPr>
            <a:r>
              <a:rPr kumimoji="0" lang="en-GB" sz="2400" b="1" i="0" u="none" strike="noStrike" kern="1200" cap="none" spc="0" normalizeH="0" baseline="0" noProof="0" dirty="0">
                <a:ln>
                  <a:noFill/>
                </a:ln>
                <a:solidFill>
                  <a:schemeClr val="tx1"/>
                </a:solidFill>
                <a:effectLst/>
                <a:uLnTx/>
                <a:uFillTx/>
                <a:latin typeface="Arial"/>
                <a:ea typeface="Arial"/>
                <a:cs typeface="Arial"/>
              </a:rPr>
              <a:t>P4 supports a CT-based pathway for PCI planning and procedural guidance in selected patients</a:t>
            </a:r>
            <a:endParaRPr kumimoji="0" sz="2400" b="1" i="0" u="none" strike="noStrike" kern="1200" cap="none" spc="0" normalizeH="0" baseline="0" noProof="0" dirty="0">
              <a:ln>
                <a:noFill/>
              </a:ln>
              <a:solidFill>
                <a:schemeClr val="tx1"/>
              </a:solidFill>
              <a:effectLst/>
              <a:uLnTx/>
              <a:uFillTx/>
              <a:latin typeface="Arial"/>
              <a:ea typeface="Arial"/>
              <a:cs typeface="Arial"/>
            </a:endParaRPr>
          </a:p>
        </p:txBody>
      </p:sp>
      <p:sp>
        <p:nvSpPr>
          <p:cNvPr id="13" name="Clinical implications detail">
            <a:extLst>
              <a:ext uri="{FF2B5EF4-FFF2-40B4-BE49-F238E27FC236}">
                <a16:creationId xmlns:a16="http://schemas.microsoft.com/office/drawing/2014/main" id="{1CB89BB4-A723-427B-B5CE-FEB93626F9C7}"/>
              </a:ext>
            </a:extLst>
          </p:cNvPr>
          <p:cNvSpPr>
            <a:spLocks noGrp="1"/>
          </p:cNvSpPr>
          <p:nvPr/>
        </p:nvSpPr>
        <p:spPr>
          <a:xfrm>
            <a:off x="8439150" y="3667125"/>
            <a:ext cx="3200400" cy="1476375"/>
          </a:xfrm>
          <a:prstGeom prst="rect">
            <a:avLst/>
          </a:prstGeom>
          <a:noFill/>
          <a:ln w="0">
            <a:noFill/>
          </a:ln>
        </p:spPr>
        <p:txBody>
          <a:bodyPr lIns="0" tIns="0" rIns="0" bIns="0"/>
          <a:lstStyle>
            <a:defPPr>
              <a:defRPr sz="2100" b="0">
                <a:solidFill>
                  <a:srgbClr val="052A42"/>
                </a:solidFill>
                <a:latin typeface="Arial"/>
                <a:ea typeface="Arial"/>
                <a:cs typeface="Arial"/>
              </a:defRPr>
            </a:defPPr>
            <a:lvl1pPr>
              <a:defRPr sz="2100" b="0">
                <a:solidFill>
                  <a:srgbClr val="052A42"/>
                </a:solidFill>
                <a:latin typeface="Arial"/>
                <a:ea typeface="Arial"/>
                <a:cs typeface="Arial"/>
              </a:defRPr>
            </a:lvl1pPr>
            <a:lvl2pPr>
              <a:defRPr sz="2100" b="0">
                <a:solidFill>
                  <a:srgbClr val="052A42"/>
                </a:solidFill>
                <a:latin typeface="Arial"/>
                <a:ea typeface="Arial"/>
                <a:cs typeface="Arial"/>
              </a:defRPr>
            </a:lvl2pPr>
            <a:lvl3pPr>
              <a:defRPr sz="2100" b="0">
                <a:solidFill>
                  <a:srgbClr val="052A42"/>
                </a:solidFill>
                <a:latin typeface="Arial"/>
                <a:ea typeface="Arial"/>
                <a:cs typeface="Arial"/>
              </a:defRPr>
            </a:lvl3pPr>
            <a:lvl4pPr>
              <a:defRPr sz="2100" b="0">
                <a:solidFill>
                  <a:srgbClr val="052A42"/>
                </a:solidFill>
                <a:latin typeface="Arial"/>
                <a:ea typeface="Arial"/>
                <a:cs typeface="Arial"/>
              </a:defRPr>
            </a:lvl4pPr>
            <a:lvl5pPr>
              <a:defRPr sz="2100" b="0">
                <a:solidFill>
                  <a:srgbClr val="052A42"/>
                </a:solidFill>
                <a:latin typeface="Arial"/>
                <a:ea typeface="Arial"/>
                <a:cs typeface="Arial"/>
              </a:defRPr>
            </a:lvl5pPr>
            <a:lvl6pPr>
              <a:defRPr sz="2100" b="0">
                <a:solidFill>
                  <a:srgbClr val="052A42"/>
                </a:solidFill>
                <a:latin typeface="Arial"/>
                <a:ea typeface="Arial"/>
                <a:cs typeface="Arial"/>
              </a:defRPr>
            </a:lvl6pPr>
            <a:lvl7pPr>
              <a:defRPr sz="2100" b="0">
                <a:solidFill>
                  <a:srgbClr val="052A42"/>
                </a:solidFill>
                <a:latin typeface="Arial"/>
                <a:ea typeface="Arial"/>
                <a:cs typeface="Arial"/>
              </a:defRPr>
            </a:lvl7pPr>
            <a:lvl8pPr>
              <a:defRPr sz="2100" b="0">
                <a:solidFill>
                  <a:srgbClr val="052A42"/>
                </a:solidFill>
                <a:latin typeface="Arial"/>
                <a:ea typeface="Arial"/>
                <a:cs typeface="Arial"/>
              </a:defRPr>
            </a:lvl8pPr>
            <a:lvl9pPr>
              <a:defRPr sz="2100" b="0">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100" b="0">
                <a:solidFill>
                  <a:srgbClr val="052A42"/>
                </a:solidFill>
                <a:latin typeface="Arial"/>
                <a:ea typeface="Arial"/>
                <a:cs typeface="Arial"/>
              </a:defRPr>
            </a:pPr>
            <a:endParaRPr kumimoji="0" sz="2100" b="0" i="0" u="none" strike="noStrike" kern="1200" cap="none" spc="0" normalizeH="0" baseline="0" noProof="0" dirty="0">
              <a:ln>
                <a:noFill/>
              </a:ln>
              <a:solidFill>
                <a:srgbClr val="052A42"/>
              </a:solidFill>
              <a:effectLst/>
              <a:uLnTx/>
              <a:uFillTx/>
              <a:latin typeface="Arial"/>
              <a:ea typeface="Arial"/>
              <a:cs typeface="Arial"/>
            </a:endParaRPr>
          </a:p>
        </p:txBody>
      </p:sp>
      <p:pic>
        <p:nvPicPr>
          <p:cNvPr id="14" name="Picture 13">
            <a:extLst>
              <a:ext uri="{FF2B5EF4-FFF2-40B4-BE49-F238E27FC236}">
                <a16:creationId xmlns:a16="http://schemas.microsoft.com/office/drawing/2014/main" id="{C6D4516A-3B6A-4983-A9A6-68086764C76E}"/>
              </a:ext>
            </a:extLst>
          </p:cNvPr>
          <p:cNvPicPr>
            <a:picLocks noChangeAspect="1"/>
          </p:cNvPicPr>
          <p:nvPr/>
        </p:nvPicPr>
        <p:blipFill>
          <a:blip r:embed="rId3"/>
          <a:stretch/>
        </p:blipFill>
        <p:spPr>
          <a:xfrm>
            <a:off x="360360" y="6219825"/>
            <a:ext cx="708031" cy="409575"/>
          </a:xfrm>
          <a:prstGeom prst="rect">
            <a:avLst/>
          </a:prstGeom>
        </p:spPr>
      </p:pic>
      <p:sp>
        <p:nvSpPr>
          <p:cNvPr id="15" name="Slide number">
            <a:extLst>
              <a:ext uri="{FF2B5EF4-FFF2-40B4-BE49-F238E27FC236}">
                <a16:creationId xmlns:a16="http://schemas.microsoft.com/office/drawing/2014/main" id="{81A1E215-0CD8-4F97-B4AB-334C0A3DED6A}"/>
              </a:ext>
            </a:extLst>
          </p:cNvPr>
          <p:cNvSpPr>
            <a:spLocks noGrp="1"/>
          </p:cNvSpPr>
          <p:nvPr/>
        </p:nvSpPr>
        <p:spPr>
          <a:xfrm>
            <a:off x="257175" y="6543675"/>
            <a:ext cx="190500" cy="142875"/>
          </a:xfrm>
          <a:prstGeom prst="rect">
            <a:avLst/>
          </a:prstGeom>
          <a:noFill/>
          <a:ln w="0">
            <a:noFill/>
          </a:ln>
        </p:spPr>
        <p:txBody>
          <a:bodyPr lIns="0" tIns="0" rIns="0" bIns="0"/>
          <a:lstStyle>
            <a:defPPr>
              <a:defRPr sz="675" b="1">
                <a:solidFill>
                  <a:srgbClr val="052A42"/>
                </a:solidFill>
                <a:latin typeface="Arial"/>
                <a:ea typeface="Arial"/>
                <a:cs typeface="Arial"/>
              </a:defRPr>
            </a:defPPr>
            <a:lvl1pPr>
              <a:defRPr sz="675" b="1">
                <a:solidFill>
                  <a:srgbClr val="052A42"/>
                </a:solidFill>
                <a:latin typeface="Arial"/>
                <a:ea typeface="Arial"/>
                <a:cs typeface="Arial"/>
              </a:defRPr>
            </a:lvl1pPr>
            <a:lvl2pPr>
              <a:defRPr sz="675" b="1">
                <a:solidFill>
                  <a:srgbClr val="052A42"/>
                </a:solidFill>
                <a:latin typeface="Arial"/>
                <a:ea typeface="Arial"/>
                <a:cs typeface="Arial"/>
              </a:defRPr>
            </a:lvl2pPr>
            <a:lvl3pPr>
              <a:defRPr sz="675" b="1">
                <a:solidFill>
                  <a:srgbClr val="052A42"/>
                </a:solidFill>
                <a:latin typeface="Arial"/>
                <a:ea typeface="Arial"/>
                <a:cs typeface="Arial"/>
              </a:defRPr>
            </a:lvl3pPr>
            <a:lvl4pPr>
              <a:defRPr sz="675" b="1">
                <a:solidFill>
                  <a:srgbClr val="052A42"/>
                </a:solidFill>
                <a:latin typeface="Arial"/>
                <a:ea typeface="Arial"/>
                <a:cs typeface="Arial"/>
              </a:defRPr>
            </a:lvl4pPr>
            <a:lvl5pPr>
              <a:defRPr sz="675" b="1">
                <a:solidFill>
                  <a:srgbClr val="052A42"/>
                </a:solidFill>
                <a:latin typeface="Arial"/>
                <a:ea typeface="Arial"/>
                <a:cs typeface="Arial"/>
              </a:defRPr>
            </a:lvl5pPr>
            <a:lvl6pPr>
              <a:defRPr sz="675" b="1">
                <a:solidFill>
                  <a:srgbClr val="052A42"/>
                </a:solidFill>
                <a:latin typeface="Arial"/>
                <a:ea typeface="Arial"/>
                <a:cs typeface="Arial"/>
              </a:defRPr>
            </a:lvl6pPr>
            <a:lvl7pPr>
              <a:defRPr sz="675" b="1">
                <a:solidFill>
                  <a:srgbClr val="052A42"/>
                </a:solidFill>
                <a:latin typeface="Arial"/>
                <a:ea typeface="Arial"/>
                <a:cs typeface="Arial"/>
              </a:defRPr>
            </a:lvl7pPr>
            <a:lvl8pPr>
              <a:defRPr sz="675" b="1">
                <a:solidFill>
                  <a:srgbClr val="052A42"/>
                </a:solidFill>
                <a:latin typeface="Arial"/>
                <a:ea typeface="Arial"/>
                <a:cs typeface="Arial"/>
              </a:defRPr>
            </a:lvl8pPr>
            <a:lvl9pPr>
              <a:defRPr sz="67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675" b="1">
                <a:solidFill>
                  <a:srgbClr val="052A42"/>
                </a:solidFill>
                <a:latin typeface="Arial"/>
                <a:ea typeface="Arial"/>
                <a:cs typeface="Arial"/>
              </a:defRPr>
            </a:pPr>
            <a:r>
              <a:rPr kumimoji="0" sz="675" b="1" i="0" u="none" strike="noStrike" kern="1200" cap="none" spc="0" normalizeH="0" baseline="0" noProof="0">
                <a:ln>
                  <a:noFill/>
                </a:ln>
                <a:solidFill>
                  <a:srgbClr val="052A42"/>
                </a:solidFill>
                <a:effectLst/>
                <a:uLnTx/>
                <a:uFillTx/>
                <a:latin typeface="Arial"/>
                <a:ea typeface="Arial"/>
                <a:cs typeface="Arial"/>
              </a:rPr>
              <a:t>44</a:t>
            </a:r>
          </a:p>
        </p:txBody>
      </p:sp>
      <p:sp>
        <p:nvSpPr>
          <p:cNvPr id="16" name="Footer navy rule">
            <a:extLst>
              <a:ext uri="{FF2B5EF4-FFF2-40B4-BE49-F238E27FC236}">
                <a16:creationId xmlns:a16="http://schemas.microsoft.com/office/drawing/2014/main" id="{CD07D5D4-2588-4850-A3BF-D06708E5108D}"/>
              </a:ext>
            </a:extLst>
          </p:cNvPr>
          <p:cNvSpPr>
            <a:spLocks noGrp="1"/>
          </p:cNvSpPr>
          <p:nvPr/>
        </p:nvSpPr>
        <p:spPr>
          <a:xfrm>
            <a:off x="1381125" y="6781800"/>
            <a:ext cx="10810875" cy="76200"/>
          </a:xfrm>
          <a:prstGeom prst="rect">
            <a:avLst/>
          </a:prstGeom>
          <a:solidFill>
            <a:srgbClr val="070F46"/>
          </a:solidFill>
          <a:ln w="0">
            <a:noFill/>
          </a:ln>
        </p:spPr>
      </p:sp>
    </p:spTree>
    <p:extLst>
      <p:ext uri="{BB962C8B-B14F-4D97-AF65-F5344CB8AC3E}">
        <p14:creationId xmlns:p14="http://schemas.microsoft.com/office/powerpoint/2010/main" val="1888010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BFAEECF9-AAE2-D2E7-6925-681EE86721F0}"/>
              </a:ext>
            </a:extLst>
          </p:cNvPr>
          <p:cNvSpPr txBox="1">
            <a:spLocks/>
          </p:cNvSpPr>
          <p:nvPr/>
        </p:nvSpPr>
        <p:spPr>
          <a:xfrm>
            <a:off x="251579" y="451996"/>
            <a:ext cx="11676896" cy="492443"/>
          </a:xfrm>
          <a:prstGeom prst="rect">
            <a:avLst/>
          </a:prstGeom>
          <a:noFill/>
        </p:spPr>
        <p:txBody>
          <a:bodyPr vert="horz" wrap="square" lIns="0" tIns="0" rIns="0" bIns="0" rtlCol="0" anchor="t">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32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schemeClr val="tx1"/>
                </a:solidFill>
                <a:effectLst/>
                <a:uLnTx/>
                <a:uFillTx/>
                <a:latin typeface="Segoe UI"/>
                <a:ea typeface="+mn-ea"/>
                <a:cs typeface="+mn-cs"/>
              </a:rPr>
              <a:t>Moving PCI planning upstream</a:t>
            </a:r>
          </a:p>
        </p:txBody>
      </p:sp>
      <p:pic>
        <p:nvPicPr>
          <p:cNvPr id="19" name="Picture 18">
            <a:extLst>
              <a:ext uri="{FF2B5EF4-FFF2-40B4-BE49-F238E27FC236}">
                <a16:creationId xmlns:a16="http://schemas.microsoft.com/office/drawing/2014/main" id="{4F109592-CC9E-D54D-28DB-264CEE54C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634485"/>
            <a:ext cx="12191877" cy="1395531"/>
          </a:xfrm>
          <a:prstGeom prst="rect">
            <a:avLst/>
          </a:prstGeom>
        </p:spPr>
      </p:pic>
      <p:sp>
        <p:nvSpPr>
          <p:cNvPr id="20" name="Rounded Rectangle 19">
            <a:extLst>
              <a:ext uri="{FF2B5EF4-FFF2-40B4-BE49-F238E27FC236}">
                <a16:creationId xmlns:a16="http://schemas.microsoft.com/office/drawing/2014/main" id="{7AAE99C0-317B-FD19-69C4-5034341E8429}"/>
              </a:ext>
            </a:extLst>
          </p:cNvPr>
          <p:cNvSpPr/>
          <p:nvPr/>
        </p:nvSpPr>
        <p:spPr>
          <a:xfrm>
            <a:off x="4503804" y="2536717"/>
            <a:ext cx="753888" cy="492443"/>
          </a:xfrm>
          <a:prstGeom prst="roundRect">
            <a:avLst>
              <a:gd name="adj" fmla="val 17432"/>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Read</a:t>
            </a:r>
          </a:p>
        </p:txBody>
      </p:sp>
      <p:sp>
        <p:nvSpPr>
          <p:cNvPr id="21" name="Rounded Rectangle 20">
            <a:extLst>
              <a:ext uri="{FF2B5EF4-FFF2-40B4-BE49-F238E27FC236}">
                <a16:creationId xmlns:a16="http://schemas.microsoft.com/office/drawing/2014/main" id="{D8A91D6D-8849-CFAF-2C7E-228C665875C3}"/>
              </a:ext>
            </a:extLst>
          </p:cNvPr>
          <p:cNvSpPr/>
          <p:nvPr/>
        </p:nvSpPr>
        <p:spPr>
          <a:xfrm>
            <a:off x="4936778" y="1904500"/>
            <a:ext cx="1115196" cy="492443"/>
          </a:xfrm>
          <a:prstGeom prst="roundRect">
            <a:avLst>
              <a:gd name="adj" fmla="val 23781"/>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Interpret</a:t>
            </a:r>
          </a:p>
        </p:txBody>
      </p:sp>
      <p:sp>
        <p:nvSpPr>
          <p:cNvPr id="22" name="Rounded Rectangle 21">
            <a:extLst>
              <a:ext uri="{FF2B5EF4-FFF2-40B4-BE49-F238E27FC236}">
                <a16:creationId xmlns:a16="http://schemas.microsoft.com/office/drawing/2014/main" id="{4CF0E9A0-1E5F-EDDF-9F50-86B385D257D7}"/>
              </a:ext>
            </a:extLst>
          </p:cNvPr>
          <p:cNvSpPr/>
          <p:nvPr/>
        </p:nvSpPr>
        <p:spPr>
          <a:xfrm>
            <a:off x="6146879" y="2053516"/>
            <a:ext cx="814600" cy="492443"/>
          </a:xfrm>
          <a:prstGeom prst="roundRect">
            <a:avLst>
              <a:gd name="adj" fmla="val 22194"/>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Think</a:t>
            </a:r>
          </a:p>
        </p:txBody>
      </p:sp>
      <p:sp>
        <p:nvSpPr>
          <p:cNvPr id="23" name="Rounded Rectangle 22">
            <a:extLst>
              <a:ext uri="{FF2B5EF4-FFF2-40B4-BE49-F238E27FC236}">
                <a16:creationId xmlns:a16="http://schemas.microsoft.com/office/drawing/2014/main" id="{0045D2FC-B2F9-10D5-11A2-F8F38F9F4D95}"/>
              </a:ext>
            </a:extLst>
          </p:cNvPr>
          <p:cNvSpPr/>
          <p:nvPr/>
        </p:nvSpPr>
        <p:spPr>
          <a:xfrm>
            <a:off x="6613814" y="2698607"/>
            <a:ext cx="937452" cy="492443"/>
          </a:xfrm>
          <a:prstGeom prst="roundRect">
            <a:avLst>
              <a:gd name="adj" fmla="val 19019"/>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Decide</a:t>
            </a:r>
          </a:p>
        </p:txBody>
      </p:sp>
      <p:sp>
        <p:nvSpPr>
          <p:cNvPr id="24" name="Rounded Rectangle 23">
            <a:extLst>
              <a:ext uri="{FF2B5EF4-FFF2-40B4-BE49-F238E27FC236}">
                <a16:creationId xmlns:a16="http://schemas.microsoft.com/office/drawing/2014/main" id="{341E9776-BB03-EDE6-6456-CD39F237DFD6}"/>
              </a:ext>
            </a:extLst>
          </p:cNvPr>
          <p:cNvSpPr/>
          <p:nvPr/>
        </p:nvSpPr>
        <p:spPr>
          <a:xfrm>
            <a:off x="6206355" y="3919367"/>
            <a:ext cx="937452" cy="492443"/>
          </a:xfrm>
          <a:prstGeom prst="roundRect">
            <a:avLst>
              <a:gd name="adj" fmla="val 19020"/>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React</a:t>
            </a:r>
          </a:p>
        </p:txBody>
      </p:sp>
      <p:sp>
        <p:nvSpPr>
          <p:cNvPr id="25" name="Rounded Rectangle 24">
            <a:extLst>
              <a:ext uri="{FF2B5EF4-FFF2-40B4-BE49-F238E27FC236}">
                <a16:creationId xmlns:a16="http://schemas.microsoft.com/office/drawing/2014/main" id="{019DA2DC-A046-348C-8A07-71780F592470}"/>
              </a:ext>
            </a:extLst>
          </p:cNvPr>
          <p:cNvSpPr/>
          <p:nvPr/>
        </p:nvSpPr>
        <p:spPr>
          <a:xfrm>
            <a:off x="4880748" y="3673145"/>
            <a:ext cx="937452" cy="492443"/>
          </a:xfrm>
          <a:prstGeom prst="roundRect">
            <a:avLst>
              <a:gd name="adj" fmla="val 20607"/>
            </a:avLst>
          </a:prstGeom>
          <a:solidFill>
            <a:srgbClr val="FF3A4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Treat</a:t>
            </a:r>
          </a:p>
        </p:txBody>
      </p:sp>
      <p:pic>
        <p:nvPicPr>
          <p:cNvPr id="26" name="Picture 25">
            <a:extLst>
              <a:ext uri="{FF2B5EF4-FFF2-40B4-BE49-F238E27FC236}">
                <a16:creationId xmlns:a16="http://schemas.microsoft.com/office/drawing/2014/main" id="{58D72549-8BFC-D991-19C1-314817048F3B}"/>
              </a:ext>
            </a:extLst>
          </p:cNvPr>
          <p:cNvPicPr>
            <a:picLocks noChangeAspect="1"/>
          </p:cNvPicPr>
          <p:nvPr/>
        </p:nvPicPr>
        <p:blipFill>
          <a:blip r:embed="rId3">
            <a:alphaModFix amt="0"/>
            <a:extLst>
              <a:ext uri="{28A0092B-C50C-407E-A947-70E740481C1C}">
                <a14:useLocalDpi xmlns:a14="http://schemas.microsoft.com/office/drawing/2010/main" val="0"/>
              </a:ext>
            </a:extLst>
          </a:blip>
          <a:stretch>
            <a:fillRect/>
          </a:stretch>
        </p:blipFill>
        <p:spPr>
          <a:xfrm>
            <a:off x="0" y="3294669"/>
            <a:ext cx="12192000" cy="281868"/>
          </a:xfrm>
          <a:prstGeom prst="rect">
            <a:avLst/>
          </a:prstGeom>
        </p:spPr>
      </p:pic>
      <p:pic>
        <p:nvPicPr>
          <p:cNvPr id="27" name="Picture 26">
            <a:extLst>
              <a:ext uri="{FF2B5EF4-FFF2-40B4-BE49-F238E27FC236}">
                <a16:creationId xmlns:a16="http://schemas.microsoft.com/office/drawing/2014/main" id="{36D8A5D8-15D3-95B9-ADA5-7D7A87B8DF4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167791" y="1652885"/>
            <a:ext cx="720000" cy="720000"/>
          </a:xfrm>
          <a:prstGeom prst="rect">
            <a:avLst/>
          </a:prstGeom>
        </p:spPr>
      </p:pic>
      <p:pic>
        <p:nvPicPr>
          <p:cNvPr id="28" name="Picture 27">
            <a:extLst>
              <a:ext uri="{FF2B5EF4-FFF2-40B4-BE49-F238E27FC236}">
                <a16:creationId xmlns:a16="http://schemas.microsoft.com/office/drawing/2014/main" id="{E77CF0FA-8291-0C83-60EC-37A17092CB16}"/>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44784" y="2422938"/>
            <a:ext cx="720000" cy="720000"/>
          </a:xfrm>
          <a:prstGeom prst="rect">
            <a:avLst/>
          </a:prstGeom>
        </p:spPr>
      </p:pic>
      <p:pic>
        <p:nvPicPr>
          <p:cNvPr id="29" name="Picture 28">
            <a:extLst>
              <a:ext uri="{FF2B5EF4-FFF2-40B4-BE49-F238E27FC236}">
                <a16:creationId xmlns:a16="http://schemas.microsoft.com/office/drawing/2014/main" id="{B203188C-D96E-4323-14B8-A8AB6936C6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71962" y="4270100"/>
            <a:ext cx="720000" cy="720000"/>
          </a:xfrm>
          <a:prstGeom prst="rect">
            <a:avLst/>
          </a:prstGeom>
        </p:spPr>
      </p:pic>
      <p:pic>
        <p:nvPicPr>
          <p:cNvPr id="30" name="Picture 29">
            <a:extLst>
              <a:ext uri="{FF2B5EF4-FFF2-40B4-BE49-F238E27FC236}">
                <a16:creationId xmlns:a16="http://schemas.microsoft.com/office/drawing/2014/main" id="{98F42C09-0660-7712-FDFE-4191A666AAC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783807" y="1632044"/>
            <a:ext cx="720000" cy="720000"/>
          </a:xfrm>
          <a:prstGeom prst="rect">
            <a:avLst/>
          </a:prstGeom>
        </p:spPr>
      </p:pic>
      <p:pic>
        <p:nvPicPr>
          <p:cNvPr id="31" name="Picture 30">
            <a:extLst>
              <a:ext uri="{FF2B5EF4-FFF2-40B4-BE49-F238E27FC236}">
                <a16:creationId xmlns:a16="http://schemas.microsoft.com/office/drawing/2014/main" id="{77CB03DD-4AFC-CC31-9819-59CC5744C3BC}"/>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3653262" y="2545959"/>
            <a:ext cx="720000" cy="720000"/>
          </a:xfrm>
          <a:prstGeom prst="rect">
            <a:avLst/>
          </a:prstGeom>
        </p:spPr>
      </p:pic>
      <p:pic>
        <p:nvPicPr>
          <p:cNvPr id="32" name="Picture 31">
            <a:extLst>
              <a:ext uri="{FF2B5EF4-FFF2-40B4-BE49-F238E27FC236}">
                <a16:creationId xmlns:a16="http://schemas.microsoft.com/office/drawing/2014/main" id="{5EA2C86A-B1DD-4B64-D8BF-DFBFEC33016C}"/>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373262" y="3953298"/>
            <a:ext cx="720000" cy="720000"/>
          </a:xfrm>
          <a:prstGeom prst="rect">
            <a:avLst/>
          </a:prstGeom>
        </p:spPr>
      </p:pic>
    </p:spTree>
    <p:extLst>
      <p:ext uri="{BB962C8B-B14F-4D97-AF65-F5344CB8AC3E}">
        <p14:creationId xmlns:p14="http://schemas.microsoft.com/office/powerpoint/2010/main" val="4084673896"/>
      </p:ext>
    </p:extLst>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B3BA44C-C94C-44F2-3B97-6F0B7CA1669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237433" y="1875269"/>
            <a:ext cx="1008000" cy="1008000"/>
          </a:xfrm>
          <a:prstGeom prst="rect">
            <a:avLst/>
          </a:prstGeom>
        </p:spPr>
      </p:pic>
      <p:pic>
        <p:nvPicPr>
          <p:cNvPr id="18" name="Picture 17">
            <a:extLst>
              <a:ext uri="{FF2B5EF4-FFF2-40B4-BE49-F238E27FC236}">
                <a16:creationId xmlns:a16="http://schemas.microsoft.com/office/drawing/2014/main" id="{891895DB-8B8D-18BD-89F2-4E19EF964C11}"/>
              </a:ext>
            </a:extLst>
          </p:cNvPr>
          <p:cNvPicPr>
            <a:picLocks noChangeAspect="1"/>
          </p:cNvPicPr>
          <p:nvPr/>
        </p:nvPicPr>
        <p:blipFill>
          <a:blip r:embed="rId3">
            <a:alphaModFix amt="0"/>
            <a:extLst>
              <a:ext uri="{28A0092B-C50C-407E-A947-70E740481C1C}">
                <a14:useLocalDpi xmlns:a14="http://schemas.microsoft.com/office/drawing/2010/main" val="0"/>
              </a:ext>
            </a:extLst>
          </a:blip>
          <a:stretch>
            <a:fillRect/>
          </a:stretch>
        </p:blipFill>
        <p:spPr>
          <a:xfrm>
            <a:off x="-1" y="3059474"/>
            <a:ext cx="12191877" cy="673012"/>
          </a:xfrm>
          <a:prstGeom prst="rect">
            <a:avLst/>
          </a:prstGeom>
        </p:spPr>
      </p:pic>
      <p:sp>
        <p:nvSpPr>
          <p:cNvPr id="19" name="Text Placeholder 4">
            <a:extLst>
              <a:ext uri="{FF2B5EF4-FFF2-40B4-BE49-F238E27FC236}">
                <a16:creationId xmlns:a16="http://schemas.microsoft.com/office/drawing/2014/main" id="{9CC996B4-54CD-4B98-AE67-FA72F43CAC4C}"/>
              </a:ext>
            </a:extLst>
          </p:cNvPr>
          <p:cNvSpPr txBox="1">
            <a:spLocks/>
          </p:cNvSpPr>
          <p:nvPr/>
        </p:nvSpPr>
        <p:spPr>
          <a:xfrm>
            <a:off x="251579" y="451996"/>
            <a:ext cx="11676896" cy="492443"/>
          </a:xfrm>
          <a:prstGeom prst="rect">
            <a:avLst/>
          </a:prstGeom>
          <a:noFill/>
        </p:spPr>
        <p:txBody>
          <a:bodyPr vert="horz" wrap="square" lIns="0" tIns="0" rIns="0" bIns="0" rtlCol="0" anchor="t">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3200" b="1"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Tx/>
              <a:buNone/>
              <a:defRPr sz="2000" b="1" kern="1200">
                <a:solidFill>
                  <a:schemeClr val="accent1"/>
                </a:solidFill>
                <a:latin typeface="+mn-lt"/>
                <a:ea typeface="+mn-ea"/>
                <a:cs typeface="+mn-cs"/>
              </a:defRPr>
            </a:lvl2pPr>
            <a:lvl3pPr marL="914400" indent="0" algn="l" defTabSz="914400" rtl="0" eaLnBrk="1" latinLnBrk="0" hangingPunct="1">
              <a:lnSpc>
                <a:spcPct val="90000"/>
              </a:lnSpc>
              <a:spcBef>
                <a:spcPts val="500"/>
              </a:spcBef>
              <a:buFontTx/>
              <a:buNone/>
              <a:defRPr sz="1800" b="1" kern="1200">
                <a:solidFill>
                  <a:schemeClr val="accent1"/>
                </a:solidFill>
                <a:latin typeface="+mn-lt"/>
                <a:ea typeface="+mn-ea"/>
                <a:cs typeface="+mn-cs"/>
              </a:defRPr>
            </a:lvl3pPr>
            <a:lvl4pPr marL="13716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4pPr>
            <a:lvl5pPr marL="1828800" indent="0" algn="l" defTabSz="914400" rtl="0" eaLnBrk="1" latinLnBrk="0" hangingPunct="1">
              <a:lnSpc>
                <a:spcPct val="90000"/>
              </a:lnSpc>
              <a:spcBef>
                <a:spcPts val="500"/>
              </a:spcBef>
              <a:buFontTx/>
              <a:buNone/>
              <a:defRPr sz="1600" b="1" kern="1200">
                <a:solidFill>
                  <a:schemeClr val="accen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schemeClr val="tx1"/>
                </a:solidFill>
                <a:effectLst/>
                <a:uLnTx/>
                <a:uFillTx/>
                <a:latin typeface="Segoe UI"/>
                <a:ea typeface="+mn-ea"/>
                <a:cs typeface="+mn-cs"/>
              </a:rPr>
              <a:t>Better-informed decisions before entering the </a:t>
            </a:r>
            <a:r>
              <a:rPr kumimoji="0" lang="en-GB" sz="3200" b="1" i="0" u="none" strike="noStrike" kern="1200" cap="none" spc="0" normalizeH="0" baseline="0" noProof="0" dirty="0" err="1">
                <a:ln>
                  <a:noFill/>
                </a:ln>
                <a:solidFill>
                  <a:schemeClr val="tx1"/>
                </a:solidFill>
                <a:effectLst/>
                <a:uLnTx/>
                <a:uFillTx/>
                <a:latin typeface="Segoe UI"/>
                <a:ea typeface="+mn-ea"/>
                <a:cs typeface="+mn-cs"/>
              </a:rPr>
              <a:t>cath</a:t>
            </a:r>
            <a:r>
              <a:rPr kumimoji="0" lang="en-GB" sz="3200" b="1" i="0" u="none" strike="noStrike" kern="1200" cap="none" spc="0" normalizeH="0" baseline="0" noProof="0" dirty="0">
                <a:ln>
                  <a:noFill/>
                </a:ln>
                <a:solidFill>
                  <a:schemeClr val="tx1"/>
                </a:solidFill>
                <a:effectLst/>
                <a:uLnTx/>
                <a:uFillTx/>
                <a:latin typeface="Segoe UI"/>
                <a:ea typeface="+mn-ea"/>
                <a:cs typeface="+mn-cs"/>
              </a:rPr>
              <a:t> lab</a:t>
            </a:r>
          </a:p>
        </p:txBody>
      </p:sp>
      <p:sp>
        <p:nvSpPr>
          <p:cNvPr id="20" name="Rounded Rectangle 19">
            <a:extLst>
              <a:ext uri="{FF2B5EF4-FFF2-40B4-BE49-F238E27FC236}">
                <a16:creationId xmlns:a16="http://schemas.microsoft.com/office/drawing/2014/main" id="{41662366-3E4D-BE61-7C6D-07DC6A022F1A}"/>
              </a:ext>
            </a:extLst>
          </p:cNvPr>
          <p:cNvSpPr/>
          <p:nvPr/>
        </p:nvSpPr>
        <p:spPr>
          <a:xfrm>
            <a:off x="6541571" y="4002754"/>
            <a:ext cx="937452" cy="492443"/>
          </a:xfrm>
          <a:prstGeom prst="roundRect">
            <a:avLst>
              <a:gd name="adj" fmla="val 20607"/>
            </a:avLst>
          </a:prstGeom>
          <a:solidFill>
            <a:srgbClr val="84D9E3">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Treat</a:t>
            </a:r>
          </a:p>
        </p:txBody>
      </p:sp>
      <p:pic>
        <p:nvPicPr>
          <p:cNvPr id="21" name="Picture 20">
            <a:extLst>
              <a:ext uri="{FF2B5EF4-FFF2-40B4-BE49-F238E27FC236}">
                <a16:creationId xmlns:a16="http://schemas.microsoft.com/office/drawing/2014/main" id="{F3D97B12-210F-7FE1-A832-57C84F924884}"/>
              </a:ext>
            </a:extLst>
          </p:cNvPr>
          <p:cNvPicPr>
            <a:picLocks noChangeAspect="1"/>
          </p:cNvPicPr>
          <p:nvPr/>
        </p:nvPicPr>
        <p:blipFill>
          <a:blip r:embed="rId4">
            <a:extLst>
              <a:ext uri="{28A0092B-C50C-407E-A947-70E740481C1C}">
                <a14:useLocalDpi xmlns:a14="http://schemas.microsoft.com/office/drawing/2010/main" val="0"/>
              </a:ext>
            </a:extLst>
          </a:blip>
          <a:srcRect r="7172"/>
          <a:stretch>
            <a:fillRect/>
          </a:stretch>
        </p:blipFill>
        <p:spPr>
          <a:xfrm>
            <a:off x="874181" y="3029160"/>
            <a:ext cx="11317695" cy="837327"/>
          </a:xfrm>
          <a:prstGeom prst="rect">
            <a:avLst/>
          </a:prstGeom>
        </p:spPr>
      </p:pic>
      <p:pic>
        <p:nvPicPr>
          <p:cNvPr id="22" name="Picture 21">
            <a:extLst>
              <a:ext uri="{FF2B5EF4-FFF2-40B4-BE49-F238E27FC236}">
                <a16:creationId xmlns:a16="http://schemas.microsoft.com/office/drawing/2014/main" id="{4FCE640D-0C2C-7358-8D5A-F4FF13CC6A8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650297" y="2164280"/>
            <a:ext cx="720000" cy="720000"/>
          </a:xfrm>
          <a:prstGeom prst="rect">
            <a:avLst/>
          </a:prstGeom>
        </p:spPr>
      </p:pic>
      <p:sp>
        <p:nvSpPr>
          <p:cNvPr id="23" name="Rounded Rectangle 22">
            <a:extLst>
              <a:ext uri="{FF2B5EF4-FFF2-40B4-BE49-F238E27FC236}">
                <a16:creationId xmlns:a16="http://schemas.microsoft.com/office/drawing/2014/main" id="{C8A713E3-1683-4D1B-A318-17772862A811}"/>
              </a:ext>
            </a:extLst>
          </p:cNvPr>
          <p:cNvSpPr/>
          <p:nvPr/>
        </p:nvSpPr>
        <p:spPr>
          <a:xfrm>
            <a:off x="1911571" y="4002755"/>
            <a:ext cx="753888" cy="492443"/>
          </a:xfrm>
          <a:prstGeom prst="roundRect">
            <a:avLst>
              <a:gd name="adj" fmla="val 17432"/>
            </a:avLst>
          </a:prstGeom>
          <a:solidFill>
            <a:srgbClr val="84D9E3">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Read</a:t>
            </a:r>
          </a:p>
        </p:txBody>
      </p:sp>
      <p:sp>
        <p:nvSpPr>
          <p:cNvPr id="24" name="Rounded Rectangle 23">
            <a:extLst>
              <a:ext uri="{FF2B5EF4-FFF2-40B4-BE49-F238E27FC236}">
                <a16:creationId xmlns:a16="http://schemas.microsoft.com/office/drawing/2014/main" id="{8862E80B-D7AC-0605-8CEA-E1774D9824AF}"/>
              </a:ext>
            </a:extLst>
          </p:cNvPr>
          <p:cNvSpPr/>
          <p:nvPr/>
        </p:nvSpPr>
        <p:spPr>
          <a:xfrm>
            <a:off x="4003843" y="4002755"/>
            <a:ext cx="937452" cy="492443"/>
          </a:xfrm>
          <a:prstGeom prst="roundRect">
            <a:avLst>
              <a:gd name="adj" fmla="val 23781"/>
            </a:avLst>
          </a:prstGeom>
          <a:solidFill>
            <a:srgbClr val="84D9E3">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Process</a:t>
            </a:r>
          </a:p>
        </p:txBody>
      </p:sp>
      <p:sp>
        <p:nvSpPr>
          <p:cNvPr id="25" name="Rounded Rectangle 24">
            <a:extLst>
              <a:ext uri="{FF2B5EF4-FFF2-40B4-BE49-F238E27FC236}">
                <a16:creationId xmlns:a16="http://schemas.microsoft.com/office/drawing/2014/main" id="{75721977-02AD-149D-C0F2-80E231B62C64}"/>
              </a:ext>
            </a:extLst>
          </p:cNvPr>
          <p:cNvSpPr/>
          <p:nvPr/>
        </p:nvSpPr>
        <p:spPr>
          <a:xfrm>
            <a:off x="2927351" y="4002754"/>
            <a:ext cx="814600" cy="492443"/>
          </a:xfrm>
          <a:prstGeom prst="roundRect">
            <a:avLst>
              <a:gd name="adj" fmla="val 22194"/>
            </a:avLst>
          </a:prstGeom>
          <a:solidFill>
            <a:srgbClr val="84D9E3">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Think</a:t>
            </a:r>
          </a:p>
        </p:txBody>
      </p:sp>
      <p:sp>
        <p:nvSpPr>
          <p:cNvPr id="26" name="Rounded Rectangle 25">
            <a:extLst>
              <a:ext uri="{FF2B5EF4-FFF2-40B4-BE49-F238E27FC236}">
                <a16:creationId xmlns:a16="http://schemas.microsoft.com/office/drawing/2014/main" id="{FE52E281-2F12-BF2C-B6DF-D9ED059D5175}"/>
              </a:ext>
            </a:extLst>
          </p:cNvPr>
          <p:cNvSpPr/>
          <p:nvPr/>
        </p:nvSpPr>
        <p:spPr>
          <a:xfrm>
            <a:off x="5203187" y="4002755"/>
            <a:ext cx="1076492" cy="492443"/>
          </a:xfrm>
          <a:prstGeom prst="roundRect">
            <a:avLst>
              <a:gd name="adj" fmla="val 19019"/>
            </a:avLst>
          </a:prstGeom>
          <a:solidFill>
            <a:srgbClr val="84D9E3">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Segoe UI"/>
                <a:ea typeface="+mn-ea"/>
                <a:cs typeface="+mn-cs"/>
              </a:rPr>
              <a:t>Shared decisions</a:t>
            </a:r>
          </a:p>
        </p:txBody>
      </p:sp>
      <p:pic>
        <p:nvPicPr>
          <p:cNvPr id="27" name="Picture 26">
            <a:extLst>
              <a:ext uri="{FF2B5EF4-FFF2-40B4-BE49-F238E27FC236}">
                <a16:creationId xmlns:a16="http://schemas.microsoft.com/office/drawing/2014/main" id="{BDF107B3-3663-2142-04CB-49341D53BCE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974651" y="2164280"/>
            <a:ext cx="720000" cy="720000"/>
          </a:xfrm>
          <a:prstGeom prst="rect">
            <a:avLst/>
          </a:prstGeom>
        </p:spPr>
      </p:pic>
      <p:pic>
        <p:nvPicPr>
          <p:cNvPr id="28" name="Picture 27">
            <a:extLst>
              <a:ext uri="{FF2B5EF4-FFF2-40B4-BE49-F238E27FC236}">
                <a16:creationId xmlns:a16="http://schemas.microsoft.com/office/drawing/2014/main" id="{FDFEC5A5-E9CA-FAD8-E045-355E3026EA53}"/>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112569" y="2164280"/>
            <a:ext cx="720000" cy="720000"/>
          </a:xfrm>
          <a:prstGeom prst="rect">
            <a:avLst/>
          </a:prstGeom>
        </p:spPr>
      </p:pic>
      <p:pic>
        <p:nvPicPr>
          <p:cNvPr id="29" name="Picture 28">
            <a:extLst>
              <a:ext uri="{FF2B5EF4-FFF2-40B4-BE49-F238E27FC236}">
                <a16:creationId xmlns:a16="http://schemas.microsoft.com/office/drawing/2014/main" id="{850CD0E0-E78F-3873-53A1-DD724C7AC8B2}"/>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928515" y="2164280"/>
            <a:ext cx="720000" cy="720000"/>
          </a:xfrm>
          <a:prstGeom prst="rect">
            <a:avLst/>
          </a:prstGeom>
        </p:spPr>
      </p:pic>
      <p:pic>
        <p:nvPicPr>
          <p:cNvPr id="30" name="Picture 29">
            <a:extLst>
              <a:ext uri="{FF2B5EF4-FFF2-40B4-BE49-F238E27FC236}">
                <a16:creationId xmlns:a16="http://schemas.microsoft.com/office/drawing/2014/main" id="{E400FEF2-EE63-4A45-C3A2-C1ED2BE4CE4A}"/>
              </a:ext>
            </a:extLst>
          </p:cNvPr>
          <p:cNvPicPr>
            <a:picLocks noChangeAspect="1"/>
          </p:cNvPicPr>
          <p:nvPr/>
        </p:nvPicPr>
        <p:blipFill>
          <a:blip r:embed="rId9">
            <a:alphaModFix/>
            <a:extLst>
              <a:ext uri="{28A0092B-C50C-407E-A947-70E740481C1C}">
                <a14:useLocalDpi xmlns:a14="http://schemas.microsoft.com/office/drawing/2010/main" val="0"/>
              </a:ext>
            </a:extLst>
          </a:blip>
          <a:stretch>
            <a:fillRect/>
          </a:stretch>
        </p:blipFill>
        <p:spPr>
          <a:xfrm>
            <a:off x="308486" y="2707063"/>
            <a:ext cx="1440000" cy="1440000"/>
          </a:xfrm>
          <a:prstGeom prst="rect">
            <a:avLst/>
          </a:prstGeom>
        </p:spPr>
      </p:pic>
    </p:spTree>
    <p:extLst>
      <p:ext uri="{BB962C8B-B14F-4D97-AF65-F5344CB8AC3E}">
        <p14:creationId xmlns:p14="http://schemas.microsoft.com/office/powerpoint/2010/main" val="27084243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20A35"/>
        </a:solidFill>
        <a:effectLst/>
      </p:bgPr>
    </p:bg>
    <p:spTree>
      <p:nvGrpSpPr>
        <p:cNvPr id="1" name=""/>
        <p:cNvGrpSpPr/>
        <p:nvPr/>
      </p:nvGrpSpPr>
      <p:grpSpPr>
        <a:xfrm>
          <a:off x="0" y="0"/>
          <a:ext cx="0" cy="0"/>
          <a:chOff x="0" y="0"/>
          <a:chExt cx="0" cy="0"/>
        </a:xfrm>
      </p:grpSpPr>
      <p:pic>
        <p:nvPicPr>
          <p:cNvPr id="296" name="Picture 295">
            <a:extLst>
              <a:ext uri="{FF2B5EF4-FFF2-40B4-BE49-F238E27FC236}">
                <a16:creationId xmlns:a16="http://schemas.microsoft.com/office/drawing/2014/main" id="{F9915790-B409-47C4-B6FC-EBDB70939075}"/>
              </a:ext>
            </a:extLst>
          </p:cNvPr>
          <p:cNvPicPr>
            <a:picLocks noChangeAspect="1"/>
          </p:cNvPicPr>
          <p:nvPr/>
        </p:nvPicPr>
        <p:blipFill>
          <a:blip r:embed="rId3"/>
          <a:stretch/>
        </p:blipFill>
        <p:spPr>
          <a:xfrm>
            <a:off x="3239" y="0"/>
            <a:ext cx="12185522" cy="6858000"/>
          </a:xfrm>
          <a:prstGeom prst="rect">
            <a:avLst/>
          </a:prstGeom>
        </p:spPr>
      </p:pic>
      <p:sp>
        <p:nvSpPr>
          <p:cNvPr id="2" name="Title">
            <a:extLst>
              <a:ext uri="{FF2B5EF4-FFF2-40B4-BE49-F238E27FC236}">
                <a16:creationId xmlns:a16="http://schemas.microsoft.com/office/drawing/2014/main" id="{E0BF26C9-9CF3-4B40-AED0-63A3B52DA112}"/>
              </a:ext>
            </a:extLst>
          </p:cNvPr>
          <p:cNvSpPr>
            <a:spLocks noGrp="1"/>
          </p:cNvSpPr>
          <p:nvPr/>
        </p:nvSpPr>
        <p:spPr>
          <a:xfrm>
            <a:off x="381000" y="266700"/>
            <a:ext cx="11430000" cy="590550"/>
          </a:xfrm>
          <a:prstGeom prst="rect">
            <a:avLst/>
          </a:prstGeom>
          <a:noFill/>
          <a:ln w="0">
            <a:noFill/>
            <a:prstDash val="solid"/>
          </a:ln>
        </p:spPr>
        <p:txBody>
          <a:bodyPr lIns="0" tIns="0" rIns="0" bIns="0"/>
          <a:lstStyle>
            <a:defPPr>
              <a:defRPr sz="2850" b="1">
                <a:solidFill>
                  <a:srgbClr val="FFFFFF"/>
                </a:solidFill>
                <a:latin typeface="Arial"/>
                <a:ea typeface="Arial"/>
                <a:cs typeface="Arial"/>
              </a:defRPr>
            </a:defPPr>
            <a:lvl1pPr>
              <a:defRPr sz="2850" b="1">
                <a:solidFill>
                  <a:srgbClr val="FFFFFF"/>
                </a:solidFill>
                <a:latin typeface="Arial"/>
                <a:ea typeface="Arial"/>
                <a:cs typeface="Arial"/>
              </a:defRPr>
            </a:lvl1pPr>
            <a:lvl2pPr>
              <a:defRPr sz="2850" b="1">
                <a:solidFill>
                  <a:srgbClr val="FFFFFF"/>
                </a:solidFill>
                <a:latin typeface="Arial"/>
                <a:ea typeface="Arial"/>
                <a:cs typeface="Arial"/>
              </a:defRPr>
            </a:lvl2pPr>
            <a:lvl3pPr>
              <a:defRPr sz="2850" b="1">
                <a:solidFill>
                  <a:srgbClr val="FFFFFF"/>
                </a:solidFill>
                <a:latin typeface="Arial"/>
                <a:ea typeface="Arial"/>
                <a:cs typeface="Arial"/>
              </a:defRPr>
            </a:lvl3pPr>
            <a:lvl4pPr>
              <a:defRPr sz="2850" b="1">
                <a:solidFill>
                  <a:srgbClr val="FFFFFF"/>
                </a:solidFill>
                <a:latin typeface="Arial"/>
                <a:ea typeface="Arial"/>
                <a:cs typeface="Arial"/>
              </a:defRPr>
            </a:lvl4pPr>
            <a:lvl5pPr>
              <a:defRPr sz="2850" b="1">
                <a:solidFill>
                  <a:srgbClr val="FFFFFF"/>
                </a:solidFill>
                <a:latin typeface="Arial"/>
                <a:ea typeface="Arial"/>
                <a:cs typeface="Arial"/>
              </a:defRPr>
            </a:lvl5pPr>
            <a:lvl6pPr>
              <a:defRPr sz="2850" b="1">
                <a:solidFill>
                  <a:srgbClr val="FFFFFF"/>
                </a:solidFill>
                <a:latin typeface="Arial"/>
                <a:ea typeface="Arial"/>
                <a:cs typeface="Arial"/>
              </a:defRPr>
            </a:lvl6pPr>
            <a:lvl7pPr>
              <a:defRPr sz="2850" b="1">
                <a:solidFill>
                  <a:srgbClr val="FFFFFF"/>
                </a:solidFill>
                <a:latin typeface="Arial"/>
                <a:ea typeface="Arial"/>
                <a:cs typeface="Arial"/>
              </a:defRPr>
            </a:lvl7pPr>
            <a:lvl8pPr>
              <a:defRPr sz="2850" b="1">
                <a:solidFill>
                  <a:srgbClr val="FFFFFF"/>
                </a:solidFill>
                <a:latin typeface="Arial"/>
                <a:ea typeface="Arial"/>
                <a:cs typeface="Arial"/>
              </a:defRPr>
            </a:lvl8pPr>
            <a:lvl9pPr>
              <a:defRPr sz="2850"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2850" b="1">
                <a:solidFill>
                  <a:srgbClr val="FFFFFF"/>
                </a:solidFill>
                <a:latin typeface="Arial"/>
                <a:ea typeface="Arial"/>
                <a:cs typeface="Arial"/>
              </a:defRPr>
            </a:pPr>
            <a:r>
              <a:rPr kumimoji="0" sz="2850" b="1" i="0" u="none" strike="noStrike" kern="1200" cap="none" spc="0" normalizeH="0" baseline="0" noProof="0">
                <a:ln>
                  <a:noFill/>
                </a:ln>
                <a:solidFill>
                  <a:srgbClr val="FFFFFF"/>
                </a:solidFill>
                <a:effectLst/>
                <a:uLnTx/>
                <a:uFillTx/>
                <a:latin typeface="Arial"/>
                <a:ea typeface="Arial"/>
                <a:cs typeface="Arial"/>
              </a:rPr>
              <a:t>Thank you to the P4 investigators and collaborators</a:t>
            </a:r>
          </a:p>
        </p:txBody>
      </p:sp>
      <p:sp>
        <p:nvSpPr>
          <p:cNvPr id="3" name="UK field">
            <a:extLst>
              <a:ext uri="{FF2B5EF4-FFF2-40B4-BE49-F238E27FC236}">
                <a16:creationId xmlns:a16="http://schemas.microsoft.com/office/drawing/2014/main" id="{DB65C2FF-9363-4ECC-B866-0446DFC70C56}"/>
              </a:ext>
            </a:extLst>
          </p:cNvPr>
          <p:cNvSpPr>
            <a:spLocks noGrp="1"/>
          </p:cNvSpPr>
          <p:nvPr/>
        </p:nvSpPr>
        <p:spPr>
          <a:xfrm>
            <a:off x="400050" y="1066800"/>
            <a:ext cx="276225" cy="180975"/>
          </a:xfrm>
          <a:prstGeom prst="rect">
            <a:avLst/>
          </a:prstGeom>
          <a:solidFill>
            <a:srgbClr val="012169"/>
          </a:solidFill>
          <a:ln w="0">
            <a:noFill/>
            <a:prstDash val="solid"/>
          </a:ln>
        </p:spPr>
      </p:sp>
      <p:sp>
        <p:nvSpPr>
          <p:cNvPr id="4" name="UK white diagonals">
            <a:extLst>
              <a:ext uri="{FF2B5EF4-FFF2-40B4-BE49-F238E27FC236}">
                <a16:creationId xmlns:a16="http://schemas.microsoft.com/office/drawing/2014/main" id="{B5C38362-52F6-4100-B675-1A38F40B7B9D}"/>
              </a:ext>
            </a:extLst>
          </p:cNvPr>
          <p:cNvSpPr>
            <a:spLocks noGrp="1"/>
          </p:cNvSpPr>
          <p:nvPr/>
        </p:nvSpPr>
        <p:spPr>
          <a:xfrm>
            <a:off x="400050" y="1066800"/>
            <a:ext cx="276225" cy="180975"/>
          </a:xfrm>
          <a:custGeom>
            <a:avLst/>
            <a:gdLst/>
            <a:ahLst/>
            <a:cxnLst/>
            <a:rect l="0" t="0" r="0" b="0"/>
            <a:pathLst>
              <a:path w="571500" h="381000">
                <a:moveTo>
                  <a:pt x="0" y="0"/>
                </a:moveTo>
                <a:lnTo>
                  <a:pt x="66675" y="0"/>
                </a:lnTo>
                <a:lnTo>
                  <a:pt x="571500" y="323850"/>
                </a:lnTo>
                <a:lnTo>
                  <a:pt x="571500" y="381000"/>
                </a:lnTo>
                <a:lnTo>
                  <a:pt x="504825" y="381000"/>
                </a:lnTo>
                <a:lnTo>
                  <a:pt x="0" y="57150"/>
                </a:lnTo>
                <a:close/>
              </a:path>
            </a:pathLst>
          </a:custGeom>
          <a:solidFill>
            <a:srgbClr val="FFFFFF"/>
          </a:solidFill>
          <a:ln w="0">
            <a:noFill/>
            <a:prstDash val="solid"/>
          </a:ln>
        </p:spPr>
      </p:sp>
      <p:sp>
        <p:nvSpPr>
          <p:cNvPr id="5" name="UK white diagonals 2">
            <a:extLst>
              <a:ext uri="{FF2B5EF4-FFF2-40B4-BE49-F238E27FC236}">
                <a16:creationId xmlns:a16="http://schemas.microsoft.com/office/drawing/2014/main" id="{CCE004DE-89CD-4FBC-ADFE-7B4EC59C8B86}"/>
              </a:ext>
            </a:extLst>
          </p:cNvPr>
          <p:cNvSpPr>
            <a:spLocks noGrp="1"/>
          </p:cNvSpPr>
          <p:nvPr/>
        </p:nvSpPr>
        <p:spPr>
          <a:xfrm>
            <a:off x="400050" y="1066800"/>
            <a:ext cx="276225" cy="180975"/>
          </a:xfrm>
          <a:custGeom>
            <a:avLst/>
            <a:gdLst/>
            <a:ahLst/>
            <a:cxnLst/>
            <a:rect l="0" t="0" r="0" b="0"/>
            <a:pathLst>
              <a:path w="571500" h="381000">
                <a:moveTo>
                  <a:pt x="571500" y="0"/>
                </a:moveTo>
                <a:lnTo>
                  <a:pt x="504825" y="0"/>
                </a:lnTo>
                <a:lnTo>
                  <a:pt x="0" y="323850"/>
                </a:lnTo>
                <a:lnTo>
                  <a:pt x="0" y="381000"/>
                </a:lnTo>
                <a:lnTo>
                  <a:pt x="66675" y="381000"/>
                </a:lnTo>
                <a:lnTo>
                  <a:pt x="571500" y="57150"/>
                </a:lnTo>
                <a:close/>
              </a:path>
            </a:pathLst>
          </a:custGeom>
          <a:solidFill>
            <a:srgbClr val="FFFFFF"/>
          </a:solidFill>
          <a:ln w="0">
            <a:noFill/>
            <a:prstDash val="solid"/>
          </a:ln>
        </p:spPr>
      </p:sp>
      <p:sp>
        <p:nvSpPr>
          <p:cNvPr id="6" name="UK red diagonal">
            <a:extLst>
              <a:ext uri="{FF2B5EF4-FFF2-40B4-BE49-F238E27FC236}">
                <a16:creationId xmlns:a16="http://schemas.microsoft.com/office/drawing/2014/main" id="{AAA58148-8E16-4553-909D-8C5427C17932}"/>
              </a:ext>
            </a:extLst>
          </p:cNvPr>
          <p:cNvSpPr>
            <a:spLocks noGrp="1"/>
          </p:cNvSpPr>
          <p:nvPr/>
        </p:nvSpPr>
        <p:spPr>
          <a:xfrm>
            <a:off x="400050" y="1066800"/>
            <a:ext cx="276225" cy="180975"/>
          </a:xfrm>
          <a:custGeom>
            <a:avLst/>
            <a:gdLst/>
            <a:ahLst/>
            <a:cxnLst/>
            <a:rect l="0" t="0" r="0" b="0"/>
            <a:pathLst>
              <a:path w="571500" h="381000">
                <a:moveTo>
                  <a:pt x="0" y="0"/>
                </a:moveTo>
                <a:lnTo>
                  <a:pt x="28575" y="0"/>
                </a:lnTo>
                <a:lnTo>
                  <a:pt x="571500" y="352425"/>
                </a:lnTo>
                <a:lnTo>
                  <a:pt x="571500" y="381000"/>
                </a:lnTo>
                <a:lnTo>
                  <a:pt x="542925" y="381000"/>
                </a:lnTo>
                <a:lnTo>
                  <a:pt x="0" y="28575"/>
                </a:lnTo>
                <a:close/>
              </a:path>
            </a:pathLst>
          </a:custGeom>
          <a:solidFill>
            <a:srgbClr val="C8102E"/>
          </a:solidFill>
          <a:ln w="0">
            <a:noFill/>
            <a:prstDash val="solid"/>
          </a:ln>
        </p:spPr>
      </p:sp>
      <p:sp>
        <p:nvSpPr>
          <p:cNvPr id="7" name="UK red diagonal 2">
            <a:extLst>
              <a:ext uri="{FF2B5EF4-FFF2-40B4-BE49-F238E27FC236}">
                <a16:creationId xmlns:a16="http://schemas.microsoft.com/office/drawing/2014/main" id="{00E64C25-FBEB-4C0A-AAAE-54FBCC69B035}"/>
              </a:ext>
            </a:extLst>
          </p:cNvPr>
          <p:cNvSpPr>
            <a:spLocks noGrp="1"/>
          </p:cNvSpPr>
          <p:nvPr/>
        </p:nvSpPr>
        <p:spPr>
          <a:xfrm>
            <a:off x="400050" y="1066800"/>
            <a:ext cx="276225" cy="180975"/>
          </a:xfrm>
          <a:custGeom>
            <a:avLst/>
            <a:gdLst/>
            <a:ahLst/>
            <a:cxnLst/>
            <a:rect l="0" t="0" r="0" b="0"/>
            <a:pathLst>
              <a:path w="571500" h="381000">
                <a:moveTo>
                  <a:pt x="571500" y="0"/>
                </a:moveTo>
                <a:lnTo>
                  <a:pt x="542925" y="0"/>
                </a:lnTo>
                <a:lnTo>
                  <a:pt x="0" y="352425"/>
                </a:lnTo>
                <a:lnTo>
                  <a:pt x="0" y="381000"/>
                </a:lnTo>
                <a:lnTo>
                  <a:pt x="28575" y="381000"/>
                </a:lnTo>
                <a:lnTo>
                  <a:pt x="571500" y="28575"/>
                </a:lnTo>
                <a:close/>
              </a:path>
            </a:pathLst>
          </a:custGeom>
          <a:solidFill>
            <a:srgbClr val="C8102E"/>
          </a:solidFill>
          <a:ln w="0">
            <a:noFill/>
            <a:prstDash val="solid"/>
          </a:ln>
        </p:spPr>
      </p:sp>
      <p:sp>
        <p:nvSpPr>
          <p:cNvPr id="8" name="UK white cross vertical">
            <a:extLst>
              <a:ext uri="{FF2B5EF4-FFF2-40B4-BE49-F238E27FC236}">
                <a16:creationId xmlns:a16="http://schemas.microsoft.com/office/drawing/2014/main" id="{A3318C70-9770-4272-9DBE-F456070FA218}"/>
              </a:ext>
            </a:extLst>
          </p:cNvPr>
          <p:cNvSpPr>
            <a:spLocks noGrp="1"/>
          </p:cNvSpPr>
          <p:nvPr/>
        </p:nvSpPr>
        <p:spPr>
          <a:xfrm>
            <a:off x="504825" y="1066800"/>
            <a:ext cx="66675" cy="180975"/>
          </a:xfrm>
          <a:prstGeom prst="rect">
            <a:avLst/>
          </a:prstGeom>
          <a:solidFill>
            <a:srgbClr val="FFFFFF"/>
          </a:solidFill>
          <a:ln w="0">
            <a:noFill/>
            <a:prstDash val="solid"/>
          </a:ln>
        </p:spPr>
      </p:sp>
      <p:sp>
        <p:nvSpPr>
          <p:cNvPr id="9" name="UK white cross horizontal">
            <a:extLst>
              <a:ext uri="{FF2B5EF4-FFF2-40B4-BE49-F238E27FC236}">
                <a16:creationId xmlns:a16="http://schemas.microsoft.com/office/drawing/2014/main" id="{A1C0B3F5-459F-416E-AD94-8ED794A89877}"/>
              </a:ext>
            </a:extLst>
          </p:cNvPr>
          <p:cNvSpPr>
            <a:spLocks noGrp="1"/>
          </p:cNvSpPr>
          <p:nvPr/>
        </p:nvSpPr>
        <p:spPr>
          <a:xfrm>
            <a:off x="400050" y="1133475"/>
            <a:ext cx="276225" cy="57150"/>
          </a:xfrm>
          <a:prstGeom prst="rect">
            <a:avLst/>
          </a:prstGeom>
          <a:solidFill>
            <a:srgbClr val="FFFFFF"/>
          </a:solidFill>
          <a:ln w="0">
            <a:noFill/>
            <a:prstDash val="solid"/>
          </a:ln>
        </p:spPr>
      </p:sp>
      <p:sp>
        <p:nvSpPr>
          <p:cNvPr id="10" name="UK red cross vertical">
            <a:extLst>
              <a:ext uri="{FF2B5EF4-FFF2-40B4-BE49-F238E27FC236}">
                <a16:creationId xmlns:a16="http://schemas.microsoft.com/office/drawing/2014/main" id="{1243CDAF-72C1-4B6C-B4D4-B99409B8EB0E}"/>
              </a:ext>
            </a:extLst>
          </p:cNvPr>
          <p:cNvSpPr>
            <a:spLocks noGrp="1"/>
          </p:cNvSpPr>
          <p:nvPr/>
        </p:nvSpPr>
        <p:spPr>
          <a:xfrm>
            <a:off x="519113" y="1066800"/>
            <a:ext cx="38100" cy="180975"/>
          </a:xfrm>
          <a:prstGeom prst="rect">
            <a:avLst/>
          </a:prstGeom>
          <a:solidFill>
            <a:srgbClr val="C8102E"/>
          </a:solidFill>
          <a:ln w="0">
            <a:noFill/>
            <a:prstDash val="solid"/>
          </a:ln>
        </p:spPr>
      </p:sp>
      <p:sp>
        <p:nvSpPr>
          <p:cNvPr id="11" name="UK red cross horizontal">
            <a:extLst>
              <a:ext uri="{FF2B5EF4-FFF2-40B4-BE49-F238E27FC236}">
                <a16:creationId xmlns:a16="http://schemas.microsoft.com/office/drawing/2014/main" id="{EFF794E7-6DBB-44E6-82C9-7FFECDA6ED1A}"/>
              </a:ext>
            </a:extLst>
          </p:cNvPr>
          <p:cNvSpPr>
            <a:spLocks noGrp="1"/>
          </p:cNvSpPr>
          <p:nvPr/>
        </p:nvSpPr>
        <p:spPr>
          <a:xfrm>
            <a:off x="400050" y="1147763"/>
            <a:ext cx="276225" cy="28575"/>
          </a:xfrm>
          <a:prstGeom prst="rect">
            <a:avLst/>
          </a:prstGeom>
          <a:solidFill>
            <a:srgbClr val="C8102E"/>
          </a:solidFill>
          <a:ln w="0">
            <a:noFill/>
            <a:prstDash val="solid"/>
          </a:ln>
        </p:spPr>
      </p:sp>
      <p:sp>
        <p:nvSpPr>
          <p:cNvPr id="12" name="Barts Heart Centre, London">
            <a:extLst>
              <a:ext uri="{FF2B5EF4-FFF2-40B4-BE49-F238E27FC236}">
                <a16:creationId xmlns:a16="http://schemas.microsoft.com/office/drawing/2014/main" id="{793EED16-5B32-4BFE-8B7F-72D0A6A0CEA5}"/>
              </a:ext>
            </a:extLst>
          </p:cNvPr>
          <p:cNvSpPr>
            <a:spLocks noGrp="1"/>
          </p:cNvSpPr>
          <p:nvPr/>
        </p:nvSpPr>
        <p:spPr>
          <a:xfrm>
            <a:off x="781050" y="10287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Barts Heart Centre, London</a:t>
            </a:r>
          </a:p>
        </p:txBody>
      </p:sp>
      <p:sp>
        <p:nvSpPr>
          <p:cNvPr id="13" name="Barts Heart Centre, London co-authors">
            <a:extLst>
              <a:ext uri="{FF2B5EF4-FFF2-40B4-BE49-F238E27FC236}">
                <a16:creationId xmlns:a16="http://schemas.microsoft.com/office/drawing/2014/main" id="{655F5C01-58C8-4490-8682-0D30739B87CF}"/>
              </a:ext>
            </a:extLst>
          </p:cNvPr>
          <p:cNvSpPr>
            <a:spLocks noGrp="1"/>
          </p:cNvSpPr>
          <p:nvPr/>
        </p:nvSpPr>
        <p:spPr>
          <a:xfrm>
            <a:off x="781050" y="12573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Daniel A. Jones</a:t>
            </a:r>
          </a:p>
        </p:txBody>
      </p:sp>
      <p:sp>
        <p:nvSpPr>
          <p:cNvPr id="14" name="UK field">
            <a:extLst>
              <a:ext uri="{FF2B5EF4-FFF2-40B4-BE49-F238E27FC236}">
                <a16:creationId xmlns:a16="http://schemas.microsoft.com/office/drawing/2014/main" id="{D9FC569B-8890-472B-A327-1A4A74983730}"/>
              </a:ext>
            </a:extLst>
          </p:cNvPr>
          <p:cNvSpPr>
            <a:spLocks noGrp="1"/>
          </p:cNvSpPr>
          <p:nvPr/>
        </p:nvSpPr>
        <p:spPr>
          <a:xfrm>
            <a:off x="400050" y="1562100"/>
            <a:ext cx="276225" cy="180975"/>
          </a:xfrm>
          <a:prstGeom prst="rect">
            <a:avLst/>
          </a:prstGeom>
          <a:solidFill>
            <a:srgbClr val="012169"/>
          </a:solidFill>
          <a:ln w="0">
            <a:noFill/>
            <a:prstDash val="solid"/>
          </a:ln>
        </p:spPr>
      </p:sp>
      <p:sp>
        <p:nvSpPr>
          <p:cNvPr id="15" name="UK white diagonals">
            <a:extLst>
              <a:ext uri="{FF2B5EF4-FFF2-40B4-BE49-F238E27FC236}">
                <a16:creationId xmlns:a16="http://schemas.microsoft.com/office/drawing/2014/main" id="{5158677F-EAF8-4393-B301-A919F3235138}"/>
              </a:ext>
            </a:extLst>
          </p:cNvPr>
          <p:cNvSpPr>
            <a:spLocks noGrp="1"/>
          </p:cNvSpPr>
          <p:nvPr/>
        </p:nvSpPr>
        <p:spPr>
          <a:xfrm>
            <a:off x="400050" y="1562100"/>
            <a:ext cx="276225" cy="180975"/>
          </a:xfrm>
          <a:custGeom>
            <a:avLst/>
            <a:gdLst/>
            <a:ahLst/>
            <a:cxnLst/>
            <a:rect l="0" t="0" r="0" b="0"/>
            <a:pathLst>
              <a:path w="571500" h="381000">
                <a:moveTo>
                  <a:pt x="0" y="0"/>
                </a:moveTo>
                <a:lnTo>
                  <a:pt x="66675" y="0"/>
                </a:lnTo>
                <a:lnTo>
                  <a:pt x="571500" y="323850"/>
                </a:lnTo>
                <a:lnTo>
                  <a:pt x="571500" y="381000"/>
                </a:lnTo>
                <a:lnTo>
                  <a:pt x="504825" y="381000"/>
                </a:lnTo>
                <a:lnTo>
                  <a:pt x="0" y="57150"/>
                </a:lnTo>
                <a:close/>
              </a:path>
            </a:pathLst>
          </a:custGeom>
          <a:solidFill>
            <a:srgbClr val="FFFFFF"/>
          </a:solidFill>
          <a:ln w="0">
            <a:noFill/>
            <a:prstDash val="solid"/>
          </a:ln>
        </p:spPr>
      </p:sp>
      <p:sp>
        <p:nvSpPr>
          <p:cNvPr id="16" name="UK white diagonals 2">
            <a:extLst>
              <a:ext uri="{FF2B5EF4-FFF2-40B4-BE49-F238E27FC236}">
                <a16:creationId xmlns:a16="http://schemas.microsoft.com/office/drawing/2014/main" id="{E62FE148-38CE-4A38-AFD8-B3B13E160764}"/>
              </a:ext>
            </a:extLst>
          </p:cNvPr>
          <p:cNvSpPr>
            <a:spLocks noGrp="1"/>
          </p:cNvSpPr>
          <p:nvPr/>
        </p:nvSpPr>
        <p:spPr>
          <a:xfrm>
            <a:off x="400050" y="1562100"/>
            <a:ext cx="276225" cy="180975"/>
          </a:xfrm>
          <a:custGeom>
            <a:avLst/>
            <a:gdLst/>
            <a:ahLst/>
            <a:cxnLst/>
            <a:rect l="0" t="0" r="0" b="0"/>
            <a:pathLst>
              <a:path w="571500" h="381000">
                <a:moveTo>
                  <a:pt x="571500" y="0"/>
                </a:moveTo>
                <a:lnTo>
                  <a:pt x="504825" y="0"/>
                </a:lnTo>
                <a:lnTo>
                  <a:pt x="0" y="323850"/>
                </a:lnTo>
                <a:lnTo>
                  <a:pt x="0" y="381000"/>
                </a:lnTo>
                <a:lnTo>
                  <a:pt x="66675" y="381000"/>
                </a:lnTo>
                <a:lnTo>
                  <a:pt x="571500" y="57150"/>
                </a:lnTo>
                <a:close/>
              </a:path>
            </a:pathLst>
          </a:custGeom>
          <a:solidFill>
            <a:srgbClr val="FFFFFF"/>
          </a:solidFill>
          <a:ln w="0">
            <a:noFill/>
            <a:prstDash val="solid"/>
          </a:ln>
        </p:spPr>
      </p:sp>
      <p:sp>
        <p:nvSpPr>
          <p:cNvPr id="17" name="UK red diagonal">
            <a:extLst>
              <a:ext uri="{FF2B5EF4-FFF2-40B4-BE49-F238E27FC236}">
                <a16:creationId xmlns:a16="http://schemas.microsoft.com/office/drawing/2014/main" id="{F973053E-68BD-46C4-9E6D-72ADA7C41440}"/>
              </a:ext>
            </a:extLst>
          </p:cNvPr>
          <p:cNvSpPr>
            <a:spLocks noGrp="1"/>
          </p:cNvSpPr>
          <p:nvPr/>
        </p:nvSpPr>
        <p:spPr>
          <a:xfrm>
            <a:off x="400050" y="1562100"/>
            <a:ext cx="276225" cy="180975"/>
          </a:xfrm>
          <a:custGeom>
            <a:avLst/>
            <a:gdLst/>
            <a:ahLst/>
            <a:cxnLst/>
            <a:rect l="0" t="0" r="0" b="0"/>
            <a:pathLst>
              <a:path w="571500" h="381000">
                <a:moveTo>
                  <a:pt x="0" y="0"/>
                </a:moveTo>
                <a:lnTo>
                  <a:pt x="28575" y="0"/>
                </a:lnTo>
                <a:lnTo>
                  <a:pt x="571500" y="352425"/>
                </a:lnTo>
                <a:lnTo>
                  <a:pt x="571500" y="381000"/>
                </a:lnTo>
                <a:lnTo>
                  <a:pt x="542925" y="381000"/>
                </a:lnTo>
                <a:lnTo>
                  <a:pt x="0" y="28575"/>
                </a:lnTo>
                <a:close/>
              </a:path>
            </a:pathLst>
          </a:custGeom>
          <a:solidFill>
            <a:srgbClr val="C8102E"/>
          </a:solidFill>
          <a:ln w="0">
            <a:noFill/>
            <a:prstDash val="solid"/>
          </a:ln>
        </p:spPr>
      </p:sp>
      <p:sp>
        <p:nvSpPr>
          <p:cNvPr id="18" name="UK red diagonal 2">
            <a:extLst>
              <a:ext uri="{FF2B5EF4-FFF2-40B4-BE49-F238E27FC236}">
                <a16:creationId xmlns:a16="http://schemas.microsoft.com/office/drawing/2014/main" id="{E02A415D-76D1-4C63-A68D-D261FC5B243B}"/>
              </a:ext>
            </a:extLst>
          </p:cNvPr>
          <p:cNvSpPr>
            <a:spLocks noGrp="1"/>
          </p:cNvSpPr>
          <p:nvPr/>
        </p:nvSpPr>
        <p:spPr>
          <a:xfrm>
            <a:off x="400050" y="1562100"/>
            <a:ext cx="276225" cy="180975"/>
          </a:xfrm>
          <a:custGeom>
            <a:avLst/>
            <a:gdLst/>
            <a:ahLst/>
            <a:cxnLst/>
            <a:rect l="0" t="0" r="0" b="0"/>
            <a:pathLst>
              <a:path w="571500" h="381000">
                <a:moveTo>
                  <a:pt x="571500" y="0"/>
                </a:moveTo>
                <a:lnTo>
                  <a:pt x="542925" y="0"/>
                </a:lnTo>
                <a:lnTo>
                  <a:pt x="0" y="352425"/>
                </a:lnTo>
                <a:lnTo>
                  <a:pt x="0" y="381000"/>
                </a:lnTo>
                <a:lnTo>
                  <a:pt x="28575" y="381000"/>
                </a:lnTo>
                <a:lnTo>
                  <a:pt x="571500" y="28575"/>
                </a:lnTo>
                <a:close/>
              </a:path>
            </a:pathLst>
          </a:custGeom>
          <a:solidFill>
            <a:srgbClr val="C8102E"/>
          </a:solidFill>
          <a:ln w="0">
            <a:noFill/>
            <a:prstDash val="solid"/>
          </a:ln>
        </p:spPr>
      </p:sp>
      <p:sp>
        <p:nvSpPr>
          <p:cNvPr id="19" name="UK white cross vertical">
            <a:extLst>
              <a:ext uri="{FF2B5EF4-FFF2-40B4-BE49-F238E27FC236}">
                <a16:creationId xmlns:a16="http://schemas.microsoft.com/office/drawing/2014/main" id="{2D5B04AF-4E11-4AC4-B3EE-D365F468BB59}"/>
              </a:ext>
            </a:extLst>
          </p:cNvPr>
          <p:cNvSpPr>
            <a:spLocks noGrp="1"/>
          </p:cNvSpPr>
          <p:nvPr/>
        </p:nvSpPr>
        <p:spPr>
          <a:xfrm>
            <a:off x="504825" y="1562100"/>
            <a:ext cx="66675" cy="180975"/>
          </a:xfrm>
          <a:prstGeom prst="rect">
            <a:avLst/>
          </a:prstGeom>
          <a:solidFill>
            <a:srgbClr val="FFFFFF"/>
          </a:solidFill>
          <a:ln w="0">
            <a:noFill/>
            <a:prstDash val="solid"/>
          </a:ln>
        </p:spPr>
      </p:sp>
      <p:sp>
        <p:nvSpPr>
          <p:cNvPr id="20" name="UK white cross horizontal">
            <a:extLst>
              <a:ext uri="{FF2B5EF4-FFF2-40B4-BE49-F238E27FC236}">
                <a16:creationId xmlns:a16="http://schemas.microsoft.com/office/drawing/2014/main" id="{FF57A31D-AA72-4684-B1DD-496FD7AFF268}"/>
              </a:ext>
            </a:extLst>
          </p:cNvPr>
          <p:cNvSpPr>
            <a:spLocks noGrp="1"/>
          </p:cNvSpPr>
          <p:nvPr/>
        </p:nvSpPr>
        <p:spPr>
          <a:xfrm>
            <a:off x="400050" y="1628775"/>
            <a:ext cx="276225" cy="57150"/>
          </a:xfrm>
          <a:prstGeom prst="rect">
            <a:avLst/>
          </a:prstGeom>
          <a:solidFill>
            <a:srgbClr val="FFFFFF"/>
          </a:solidFill>
          <a:ln w="0">
            <a:noFill/>
            <a:prstDash val="solid"/>
          </a:ln>
        </p:spPr>
      </p:sp>
      <p:sp>
        <p:nvSpPr>
          <p:cNvPr id="21" name="UK red cross vertical">
            <a:extLst>
              <a:ext uri="{FF2B5EF4-FFF2-40B4-BE49-F238E27FC236}">
                <a16:creationId xmlns:a16="http://schemas.microsoft.com/office/drawing/2014/main" id="{7B38F80E-DDE3-4D8C-9D6A-B63F1A9F7E20}"/>
              </a:ext>
            </a:extLst>
          </p:cNvPr>
          <p:cNvSpPr>
            <a:spLocks noGrp="1"/>
          </p:cNvSpPr>
          <p:nvPr/>
        </p:nvSpPr>
        <p:spPr>
          <a:xfrm>
            <a:off x="519113" y="1562100"/>
            <a:ext cx="38100" cy="180975"/>
          </a:xfrm>
          <a:prstGeom prst="rect">
            <a:avLst/>
          </a:prstGeom>
          <a:solidFill>
            <a:srgbClr val="C8102E"/>
          </a:solidFill>
          <a:ln w="0">
            <a:noFill/>
            <a:prstDash val="solid"/>
          </a:ln>
        </p:spPr>
      </p:sp>
      <p:sp>
        <p:nvSpPr>
          <p:cNvPr id="22" name="UK red cross horizontal">
            <a:extLst>
              <a:ext uri="{FF2B5EF4-FFF2-40B4-BE49-F238E27FC236}">
                <a16:creationId xmlns:a16="http://schemas.microsoft.com/office/drawing/2014/main" id="{C01DA1D3-AC51-4199-AD5E-ED1AA2DE738F}"/>
              </a:ext>
            </a:extLst>
          </p:cNvPr>
          <p:cNvSpPr>
            <a:spLocks noGrp="1"/>
          </p:cNvSpPr>
          <p:nvPr/>
        </p:nvSpPr>
        <p:spPr>
          <a:xfrm>
            <a:off x="400050" y="1643063"/>
            <a:ext cx="276225" cy="28575"/>
          </a:xfrm>
          <a:prstGeom prst="rect">
            <a:avLst/>
          </a:prstGeom>
          <a:solidFill>
            <a:srgbClr val="C8102E"/>
          </a:solidFill>
          <a:ln w="0">
            <a:noFill/>
            <a:prstDash val="solid"/>
          </a:ln>
        </p:spPr>
      </p:sp>
      <p:sp>
        <p:nvSpPr>
          <p:cNvPr id="23" name="Freeman Hospital, Newcastle">
            <a:extLst>
              <a:ext uri="{FF2B5EF4-FFF2-40B4-BE49-F238E27FC236}">
                <a16:creationId xmlns:a16="http://schemas.microsoft.com/office/drawing/2014/main" id="{4F241FE4-2B74-488E-A474-3C9C23F9B7E3}"/>
              </a:ext>
            </a:extLst>
          </p:cNvPr>
          <p:cNvSpPr>
            <a:spLocks noGrp="1"/>
          </p:cNvSpPr>
          <p:nvPr/>
        </p:nvSpPr>
        <p:spPr>
          <a:xfrm>
            <a:off x="781050" y="15240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Freeman Hospital, Newcastle</a:t>
            </a:r>
          </a:p>
        </p:txBody>
      </p:sp>
      <p:sp>
        <p:nvSpPr>
          <p:cNvPr id="24" name="Freeman Hospital, Newcastle co-authors">
            <a:extLst>
              <a:ext uri="{FF2B5EF4-FFF2-40B4-BE49-F238E27FC236}">
                <a16:creationId xmlns:a16="http://schemas.microsoft.com/office/drawing/2014/main" id="{33B38CE0-7D8B-41CA-B285-D508BBFBD7DE}"/>
              </a:ext>
            </a:extLst>
          </p:cNvPr>
          <p:cNvSpPr>
            <a:spLocks noGrp="1"/>
          </p:cNvSpPr>
          <p:nvPr/>
        </p:nvSpPr>
        <p:spPr>
          <a:xfrm>
            <a:off x="781050" y="17526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Ian Purcell; Alan Bagnall</a:t>
            </a:r>
          </a:p>
        </p:txBody>
      </p:sp>
      <p:sp>
        <p:nvSpPr>
          <p:cNvPr id="25" name="UK field">
            <a:extLst>
              <a:ext uri="{FF2B5EF4-FFF2-40B4-BE49-F238E27FC236}">
                <a16:creationId xmlns:a16="http://schemas.microsoft.com/office/drawing/2014/main" id="{FB9420EF-63B0-42BC-A390-34E8D5F456ED}"/>
              </a:ext>
            </a:extLst>
          </p:cNvPr>
          <p:cNvSpPr>
            <a:spLocks noGrp="1"/>
          </p:cNvSpPr>
          <p:nvPr/>
        </p:nvSpPr>
        <p:spPr>
          <a:xfrm>
            <a:off x="400050" y="2057400"/>
            <a:ext cx="276225" cy="180975"/>
          </a:xfrm>
          <a:prstGeom prst="rect">
            <a:avLst/>
          </a:prstGeom>
          <a:solidFill>
            <a:srgbClr val="012169"/>
          </a:solidFill>
          <a:ln w="0">
            <a:noFill/>
            <a:prstDash val="solid"/>
          </a:ln>
        </p:spPr>
      </p:sp>
      <p:sp>
        <p:nvSpPr>
          <p:cNvPr id="26" name="UK white diagonals">
            <a:extLst>
              <a:ext uri="{FF2B5EF4-FFF2-40B4-BE49-F238E27FC236}">
                <a16:creationId xmlns:a16="http://schemas.microsoft.com/office/drawing/2014/main" id="{234A19DE-8CB2-40E4-B8AA-AB0BBFE9F404}"/>
              </a:ext>
            </a:extLst>
          </p:cNvPr>
          <p:cNvSpPr>
            <a:spLocks noGrp="1"/>
          </p:cNvSpPr>
          <p:nvPr/>
        </p:nvSpPr>
        <p:spPr>
          <a:xfrm>
            <a:off x="400050" y="2057400"/>
            <a:ext cx="276225" cy="180975"/>
          </a:xfrm>
          <a:custGeom>
            <a:avLst/>
            <a:gdLst/>
            <a:ahLst/>
            <a:cxnLst/>
            <a:rect l="0" t="0" r="0" b="0"/>
            <a:pathLst>
              <a:path w="571500" h="381000">
                <a:moveTo>
                  <a:pt x="0" y="0"/>
                </a:moveTo>
                <a:lnTo>
                  <a:pt x="66675" y="0"/>
                </a:lnTo>
                <a:lnTo>
                  <a:pt x="571500" y="323850"/>
                </a:lnTo>
                <a:lnTo>
                  <a:pt x="571500" y="381000"/>
                </a:lnTo>
                <a:lnTo>
                  <a:pt x="504825" y="381000"/>
                </a:lnTo>
                <a:lnTo>
                  <a:pt x="0" y="57150"/>
                </a:lnTo>
                <a:close/>
              </a:path>
            </a:pathLst>
          </a:custGeom>
          <a:solidFill>
            <a:srgbClr val="FFFFFF"/>
          </a:solidFill>
          <a:ln w="0">
            <a:noFill/>
            <a:prstDash val="solid"/>
          </a:ln>
        </p:spPr>
      </p:sp>
      <p:sp>
        <p:nvSpPr>
          <p:cNvPr id="27" name="UK white diagonals 2">
            <a:extLst>
              <a:ext uri="{FF2B5EF4-FFF2-40B4-BE49-F238E27FC236}">
                <a16:creationId xmlns:a16="http://schemas.microsoft.com/office/drawing/2014/main" id="{0DD6CAA8-EF73-4979-8A6F-63543490002E}"/>
              </a:ext>
            </a:extLst>
          </p:cNvPr>
          <p:cNvSpPr>
            <a:spLocks noGrp="1"/>
          </p:cNvSpPr>
          <p:nvPr/>
        </p:nvSpPr>
        <p:spPr>
          <a:xfrm>
            <a:off x="400050" y="2057400"/>
            <a:ext cx="276225" cy="180975"/>
          </a:xfrm>
          <a:custGeom>
            <a:avLst/>
            <a:gdLst/>
            <a:ahLst/>
            <a:cxnLst/>
            <a:rect l="0" t="0" r="0" b="0"/>
            <a:pathLst>
              <a:path w="571500" h="381000">
                <a:moveTo>
                  <a:pt x="571500" y="0"/>
                </a:moveTo>
                <a:lnTo>
                  <a:pt x="504825" y="0"/>
                </a:lnTo>
                <a:lnTo>
                  <a:pt x="0" y="323850"/>
                </a:lnTo>
                <a:lnTo>
                  <a:pt x="0" y="381000"/>
                </a:lnTo>
                <a:lnTo>
                  <a:pt x="66675" y="381000"/>
                </a:lnTo>
                <a:lnTo>
                  <a:pt x="571500" y="57150"/>
                </a:lnTo>
                <a:close/>
              </a:path>
            </a:pathLst>
          </a:custGeom>
          <a:solidFill>
            <a:srgbClr val="FFFFFF"/>
          </a:solidFill>
          <a:ln w="0">
            <a:noFill/>
            <a:prstDash val="solid"/>
          </a:ln>
        </p:spPr>
      </p:sp>
      <p:sp>
        <p:nvSpPr>
          <p:cNvPr id="28" name="UK red diagonal">
            <a:extLst>
              <a:ext uri="{FF2B5EF4-FFF2-40B4-BE49-F238E27FC236}">
                <a16:creationId xmlns:a16="http://schemas.microsoft.com/office/drawing/2014/main" id="{D722D5C4-8F5D-4972-9526-6EFC355A7AD4}"/>
              </a:ext>
            </a:extLst>
          </p:cNvPr>
          <p:cNvSpPr>
            <a:spLocks noGrp="1"/>
          </p:cNvSpPr>
          <p:nvPr/>
        </p:nvSpPr>
        <p:spPr>
          <a:xfrm>
            <a:off x="400050" y="2057400"/>
            <a:ext cx="276225" cy="180975"/>
          </a:xfrm>
          <a:custGeom>
            <a:avLst/>
            <a:gdLst/>
            <a:ahLst/>
            <a:cxnLst/>
            <a:rect l="0" t="0" r="0" b="0"/>
            <a:pathLst>
              <a:path w="571500" h="381000">
                <a:moveTo>
                  <a:pt x="0" y="0"/>
                </a:moveTo>
                <a:lnTo>
                  <a:pt x="28575" y="0"/>
                </a:lnTo>
                <a:lnTo>
                  <a:pt x="571500" y="352425"/>
                </a:lnTo>
                <a:lnTo>
                  <a:pt x="571500" y="381000"/>
                </a:lnTo>
                <a:lnTo>
                  <a:pt x="542925" y="381000"/>
                </a:lnTo>
                <a:lnTo>
                  <a:pt x="0" y="28575"/>
                </a:lnTo>
                <a:close/>
              </a:path>
            </a:pathLst>
          </a:custGeom>
          <a:solidFill>
            <a:srgbClr val="C8102E"/>
          </a:solidFill>
          <a:ln w="0">
            <a:noFill/>
            <a:prstDash val="solid"/>
          </a:ln>
        </p:spPr>
      </p:sp>
      <p:sp>
        <p:nvSpPr>
          <p:cNvPr id="29" name="UK red diagonal 2">
            <a:extLst>
              <a:ext uri="{FF2B5EF4-FFF2-40B4-BE49-F238E27FC236}">
                <a16:creationId xmlns:a16="http://schemas.microsoft.com/office/drawing/2014/main" id="{202647E4-0391-4D4A-BED2-B10C67071CFE}"/>
              </a:ext>
            </a:extLst>
          </p:cNvPr>
          <p:cNvSpPr>
            <a:spLocks noGrp="1"/>
          </p:cNvSpPr>
          <p:nvPr/>
        </p:nvSpPr>
        <p:spPr>
          <a:xfrm>
            <a:off x="400050" y="2057400"/>
            <a:ext cx="276225" cy="180975"/>
          </a:xfrm>
          <a:custGeom>
            <a:avLst/>
            <a:gdLst/>
            <a:ahLst/>
            <a:cxnLst/>
            <a:rect l="0" t="0" r="0" b="0"/>
            <a:pathLst>
              <a:path w="571500" h="381000">
                <a:moveTo>
                  <a:pt x="571500" y="0"/>
                </a:moveTo>
                <a:lnTo>
                  <a:pt x="542925" y="0"/>
                </a:lnTo>
                <a:lnTo>
                  <a:pt x="0" y="352425"/>
                </a:lnTo>
                <a:lnTo>
                  <a:pt x="0" y="381000"/>
                </a:lnTo>
                <a:lnTo>
                  <a:pt x="28575" y="381000"/>
                </a:lnTo>
                <a:lnTo>
                  <a:pt x="571500" y="28575"/>
                </a:lnTo>
                <a:close/>
              </a:path>
            </a:pathLst>
          </a:custGeom>
          <a:solidFill>
            <a:srgbClr val="C8102E"/>
          </a:solidFill>
          <a:ln w="0">
            <a:noFill/>
            <a:prstDash val="solid"/>
          </a:ln>
        </p:spPr>
      </p:sp>
      <p:sp>
        <p:nvSpPr>
          <p:cNvPr id="30" name="UK white cross vertical">
            <a:extLst>
              <a:ext uri="{FF2B5EF4-FFF2-40B4-BE49-F238E27FC236}">
                <a16:creationId xmlns:a16="http://schemas.microsoft.com/office/drawing/2014/main" id="{EF9E13FA-3CEB-4EAD-903E-F6E725C0F9B6}"/>
              </a:ext>
            </a:extLst>
          </p:cNvPr>
          <p:cNvSpPr>
            <a:spLocks noGrp="1"/>
          </p:cNvSpPr>
          <p:nvPr/>
        </p:nvSpPr>
        <p:spPr>
          <a:xfrm>
            <a:off x="504825" y="2057400"/>
            <a:ext cx="66675" cy="180975"/>
          </a:xfrm>
          <a:prstGeom prst="rect">
            <a:avLst/>
          </a:prstGeom>
          <a:solidFill>
            <a:srgbClr val="FFFFFF"/>
          </a:solidFill>
          <a:ln w="0">
            <a:noFill/>
            <a:prstDash val="solid"/>
          </a:ln>
        </p:spPr>
      </p:sp>
      <p:sp>
        <p:nvSpPr>
          <p:cNvPr id="31" name="UK white cross horizontal">
            <a:extLst>
              <a:ext uri="{FF2B5EF4-FFF2-40B4-BE49-F238E27FC236}">
                <a16:creationId xmlns:a16="http://schemas.microsoft.com/office/drawing/2014/main" id="{438B38A8-F680-49D1-85B8-81771EE3319E}"/>
              </a:ext>
            </a:extLst>
          </p:cNvPr>
          <p:cNvSpPr>
            <a:spLocks noGrp="1"/>
          </p:cNvSpPr>
          <p:nvPr/>
        </p:nvSpPr>
        <p:spPr>
          <a:xfrm>
            <a:off x="400050" y="2124075"/>
            <a:ext cx="276225" cy="57150"/>
          </a:xfrm>
          <a:prstGeom prst="rect">
            <a:avLst/>
          </a:prstGeom>
          <a:solidFill>
            <a:srgbClr val="FFFFFF"/>
          </a:solidFill>
          <a:ln w="0">
            <a:noFill/>
            <a:prstDash val="solid"/>
          </a:ln>
        </p:spPr>
      </p:sp>
      <p:sp>
        <p:nvSpPr>
          <p:cNvPr id="32" name="UK red cross vertical">
            <a:extLst>
              <a:ext uri="{FF2B5EF4-FFF2-40B4-BE49-F238E27FC236}">
                <a16:creationId xmlns:a16="http://schemas.microsoft.com/office/drawing/2014/main" id="{2B5D9347-77A6-4407-A357-303B21C90954}"/>
              </a:ext>
            </a:extLst>
          </p:cNvPr>
          <p:cNvSpPr>
            <a:spLocks noGrp="1"/>
          </p:cNvSpPr>
          <p:nvPr/>
        </p:nvSpPr>
        <p:spPr>
          <a:xfrm>
            <a:off x="519113" y="2057400"/>
            <a:ext cx="38100" cy="180975"/>
          </a:xfrm>
          <a:prstGeom prst="rect">
            <a:avLst/>
          </a:prstGeom>
          <a:solidFill>
            <a:srgbClr val="C8102E"/>
          </a:solidFill>
          <a:ln w="0">
            <a:noFill/>
            <a:prstDash val="solid"/>
          </a:ln>
        </p:spPr>
      </p:sp>
      <p:sp>
        <p:nvSpPr>
          <p:cNvPr id="33" name="UK red cross horizontal">
            <a:extLst>
              <a:ext uri="{FF2B5EF4-FFF2-40B4-BE49-F238E27FC236}">
                <a16:creationId xmlns:a16="http://schemas.microsoft.com/office/drawing/2014/main" id="{507FF604-FA22-4E90-91AC-07202E156FBA}"/>
              </a:ext>
            </a:extLst>
          </p:cNvPr>
          <p:cNvSpPr>
            <a:spLocks noGrp="1"/>
          </p:cNvSpPr>
          <p:nvPr/>
        </p:nvSpPr>
        <p:spPr>
          <a:xfrm>
            <a:off x="400050" y="2138363"/>
            <a:ext cx="276225" cy="28575"/>
          </a:xfrm>
          <a:prstGeom prst="rect">
            <a:avLst/>
          </a:prstGeom>
          <a:solidFill>
            <a:srgbClr val="C8102E"/>
          </a:solidFill>
          <a:ln w="0">
            <a:noFill/>
            <a:prstDash val="solid"/>
          </a:ln>
        </p:spPr>
      </p:sp>
      <p:sp>
        <p:nvSpPr>
          <p:cNvPr id="34" name="St George’s Hospital, London">
            <a:extLst>
              <a:ext uri="{FF2B5EF4-FFF2-40B4-BE49-F238E27FC236}">
                <a16:creationId xmlns:a16="http://schemas.microsoft.com/office/drawing/2014/main" id="{A6971FA0-7DD6-4949-923D-2051DDE3BC87}"/>
              </a:ext>
            </a:extLst>
          </p:cNvPr>
          <p:cNvSpPr>
            <a:spLocks noGrp="1"/>
          </p:cNvSpPr>
          <p:nvPr/>
        </p:nvSpPr>
        <p:spPr>
          <a:xfrm>
            <a:off x="781050" y="20193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St George’s Hospital, London</a:t>
            </a:r>
          </a:p>
        </p:txBody>
      </p:sp>
      <p:sp>
        <p:nvSpPr>
          <p:cNvPr id="35" name="St George’s Hospital, London co-authors">
            <a:extLst>
              <a:ext uri="{FF2B5EF4-FFF2-40B4-BE49-F238E27FC236}">
                <a16:creationId xmlns:a16="http://schemas.microsoft.com/office/drawing/2014/main" id="{AED39DEC-7FBE-49AD-B644-23AAE33B545A}"/>
              </a:ext>
            </a:extLst>
          </p:cNvPr>
          <p:cNvSpPr>
            <a:spLocks noGrp="1"/>
          </p:cNvSpPr>
          <p:nvPr/>
        </p:nvSpPr>
        <p:spPr>
          <a:xfrm>
            <a:off x="781050" y="22479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James C. Spratt</a:t>
            </a:r>
          </a:p>
        </p:txBody>
      </p:sp>
      <p:sp>
        <p:nvSpPr>
          <p:cNvPr id="36" name="UK field">
            <a:extLst>
              <a:ext uri="{FF2B5EF4-FFF2-40B4-BE49-F238E27FC236}">
                <a16:creationId xmlns:a16="http://schemas.microsoft.com/office/drawing/2014/main" id="{82DCF761-9539-4F36-ABC0-614CF3B7FE15}"/>
              </a:ext>
            </a:extLst>
          </p:cNvPr>
          <p:cNvSpPr>
            <a:spLocks noGrp="1"/>
          </p:cNvSpPr>
          <p:nvPr/>
        </p:nvSpPr>
        <p:spPr>
          <a:xfrm>
            <a:off x="400050" y="2552700"/>
            <a:ext cx="276225" cy="180975"/>
          </a:xfrm>
          <a:prstGeom prst="rect">
            <a:avLst/>
          </a:prstGeom>
          <a:solidFill>
            <a:srgbClr val="012169"/>
          </a:solidFill>
          <a:ln w="0">
            <a:noFill/>
            <a:prstDash val="solid"/>
          </a:ln>
        </p:spPr>
      </p:sp>
      <p:sp>
        <p:nvSpPr>
          <p:cNvPr id="37" name="UK white diagonals">
            <a:extLst>
              <a:ext uri="{FF2B5EF4-FFF2-40B4-BE49-F238E27FC236}">
                <a16:creationId xmlns:a16="http://schemas.microsoft.com/office/drawing/2014/main" id="{674FD882-8EF0-4910-9A05-9F060A2F6551}"/>
              </a:ext>
            </a:extLst>
          </p:cNvPr>
          <p:cNvSpPr>
            <a:spLocks noGrp="1"/>
          </p:cNvSpPr>
          <p:nvPr/>
        </p:nvSpPr>
        <p:spPr>
          <a:xfrm>
            <a:off x="400050" y="2552700"/>
            <a:ext cx="276225" cy="180975"/>
          </a:xfrm>
          <a:custGeom>
            <a:avLst/>
            <a:gdLst/>
            <a:ahLst/>
            <a:cxnLst/>
            <a:rect l="0" t="0" r="0" b="0"/>
            <a:pathLst>
              <a:path w="571500" h="381000">
                <a:moveTo>
                  <a:pt x="0" y="0"/>
                </a:moveTo>
                <a:lnTo>
                  <a:pt x="66675" y="0"/>
                </a:lnTo>
                <a:lnTo>
                  <a:pt x="571500" y="323850"/>
                </a:lnTo>
                <a:lnTo>
                  <a:pt x="571500" y="381000"/>
                </a:lnTo>
                <a:lnTo>
                  <a:pt x="504825" y="381000"/>
                </a:lnTo>
                <a:lnTo>
                  <a:pt x="0" y="57150"/>
                </a:lnTo>
                <a:close/>
              </a:path>
            </a:pathLst>
          </a:custGeom>
          <a:solidFill>
            <a:srgbClr val="FFFFFF"/>
          </a:solidFill>
          <a:ln w="0">
            <a:noFill/>
            <a:prstDash val="solid"/>
          </a:ln>
        </p:spPr>
      </p:sp>
      <p:sp>
        <p:nvSpPr>
          <p:cNvPr id="38" name="UK white diagonals 2">
            <a:extLst>
              <a:ext uri="{FF2B5EF4-FFF2-40B4-BE49-F238E27FC236}">
                <a16:creationId xmlns:a16="http://schemas.microsoft.com/office/drawing/2014/main" id="{AB0A9AA9-868A-4246-8641-D8AF79E284FD}"/>
              </a:ext>
            </a:extLst>
          </p:cNvPr>
          <p:cNvSpPr>
            <a:spLocks noGrp="1"/>
          </p:cNvSpPr>
          <p:nvPr/>
        </p:nvSpPr>
        <p:spPr>
          <a:xfrm>
            <a:off x="400050" y="2552700"/>
            <a:ext cx="276225" cy="180975"/>
          </a:xfrm>
          <a:custGeom>
            <a:avLst/>
            <a:gdLst/>
            <a:ahLst/>
            <a:cxnLst/>
            <a:rect l="0" t="0" r="0" b="0"/>
            <a:pathLst>
              <a:path w="571500" h="381000">
                <a:moveTo>
                  <a:pt x="571500" y="0"/>
                </a:moveTo>
                <a:lnTo>
                  <a:pt x="504825" y="0"/>
                </a:lnTo>
                <a:lnTo>
                  <a:pt x="0" y="323850"/>
                </a:lnTo>
                <a:lnTo>
                  <a:pt x="0" y="381000"/>
                </a:lnTo>
                <a:lnTo>
                  <a:pt x="66675" y="381000"/>
                </a:lnTo>
                <a:lnTo>
                  <a:pt x="571500" y="57150"/>
                </a:lnTo>
                <a:close/>
              </a:path>
            </a:pathLst>
          </a:custGeom>
          <a:solidFill>
            <a:srgbClr val="FFFFFF"/>
          </a:solidFill>
          <a:ln w="0">
            <a:noFill/>
            <a:prstDash val="solid"/>
          </a:ln>
        </p:spPr>
      </p:sp>
      <p:sp>
        <p:nvSpPr>
          <p:cNvPr id="39" name="UK red diagonal">
            <a:extLst>
              <a:ext uri="{FF2B5EF4-FFF2-40B4-BE49-F238E27FC236}">
                <a16:creationId xmlns:a16="http://schemas.microsoft.com/office/drawing/2014/main" id="{31B9B06B-2DD1-4557-BAF1-38BAC7A5126D}"/>
              </a:ext>
            </a:extLst>
          </p:cNvPr>
          <p:cNvSpPr>
            <a:spLocks noGrp="1"/>
          </p:cNvSpPr>
          <p:nvPr/>
        </p:nvSpPr>
        <p:spPr>
          <a:xfrm>
            <a:off x="400050" y="2552700"/>
            <a:ext cx="276225" cy="180975"/>
          </a:xfrm>
          <a:custGeom>
            <a:avLst/>
            <a:gdLst/>
            <a:ahLst/>
            <a:cxnLst/>
            <a:rect l="0" t="0" r="0" b="0"/>
            <a:pathLst>
              <a:path w="571500" h="381000">
                <a:moveTo>
                  <a:pt x="0" y="0"/>
                </a:moveTo>
                <a:lnTo>
                  <a:pt x="28575" y="0"/>
                </a:lnTo>
                <a:lnTo>
                  <a:pt x="571500" y="352425"/>
                </a:lnTo>
                <a:lnTo>
                  <a:pt x="571500" y="381000"/>
                </a:lnTo>
                <a:lnTo>
                  <a:pt x="542925" y="381000"/>
                </a:lnTo>
                <a:lnTo>
                  <a:pt x="0" y="28575"/>
                </a:lnTo>
                <a:close/>
              </a:path>
            </a:pathLst>
          </a:custGeom>
          <a:solidFill>
            <a:srgbClr val="C8102E"/>
          </a:solidFill>
          <a:ln w="0">
            <a:noFill/>
            <a:prstDash val="solid"/>
          </a:ln>
        </p:spPr>
      </p:sp>
      <p:sp>
        <p:nvSpPr>
          <p:cNvPr id="40" name="UK red diagonal 2">
            <a:extLst>
              <a:ext uri="{FF2B5EF4-FFF2-40B4-BE49-F238E27FC236}">
                <a16:creationId xmlns:a16="http://schemas.microsoft.com/office/drawing/2014/main" id="{B2ED9C7C-3B93-4DCE-96FA-B1A33EBF7018}"/>
              </a:ext>
            </a:extLst>
          </p:cNvPr>
          <p:cNvSpPr>
            <a:spLocks noGrp="1"/>
          </p:cNvSpPr>
          <p:nvPr/>
        </p:nvSpPr>
        <p:spPr>
          <a:xfrm>
            <a:off x="400050" y="2552700"/>
            <a:ext cx="276225" cy="180975"/>
          </a:xfrm>
          <a:custGeom>
            <a:avLst/>
            <a:gdLst/>
            <a:ahLst/>
            <a:cxnLst/>
            <a:rect l="0" t="0" r="0" b="0"/>
            <a:pathLst>
              <a:path w="571500" h="381000">
                <a:moveTo>
                  <a:pt x="571500" y="0"/>
                </a:moveTo>
                <a:lnTo>
                  <a:pt x="542925" y="0"/>
                </a:lnTo>
                <a:lnTo>
                  <a:pt x="0" y="352425"/>
                </a:lnTo>
                <a:lnTo>
                  <a:pt x="0" y="381000"/>
                </a:lnTo>
                <a:lnTo>
                  <a:pt x="28575" y="381000"/>
                </a:lnTo>
                <a:lnTo>
                  <a:pt x="571500" y="28575"/>
                </a:lnTo>
                <a:close/>
              </a:path>
            </a:pathLst>
          </a:custGeom>
          <a:solidFill>
            <a:srgbClr val="C8102E"/>
          </a:solidFill>
          <a:ln w="0">
            <a:noFill/>
            <a:prstDash val="solid"/>
          </a:ln>
        </p:spPr>
      </p:sp>
      <p:sp>
        <p:nvSpPr>
          <p:cNvPr id="41" name="UK white cross vertical">
            <a:extLst>
              <a:ext uri="{FF2B5EF4-FFF2-40B4-BE49-F238E27FC236}">
                <a16:creationId xmlns:a16="http://schemas.microsoft.com/office/drawing/2014/main" id="{7FBE0981-5205-42C3-A224-61DED380BAE2}"/>
              </a:ext>
            </a:extLst>
          </p:cNvPr>
          <p:cNvSpPr>
            <a:spLocks noGrp="1"/>
          </p:cNvSpPr>
          <p:nvPr/>
        </p:nvSpPr>
        <p:spPr>
          <a:xfrm>
            <a:off x="504825" y="2552700"/>
            <a:ext cx="66675" cy="180975"/>
          </a:xfrm>
          <a:prstGeom prst="rect">
            <a:avLst/>
          </a:prstGeom>
          <a:solidFill>
            <a:srgbClr val="FFFFFF"/>
          </a:solidFill>
          <a:ln w="0">
            <a:noFill/>
            <a:prstDash val="solid"/>
          </a:ln>
        </p:spPr>
      </p:sp>
      <p:sp>
        <p:nvSpPr>
          <p:cNvPr id="42" name="UK white cross horizontal">
            <a:extLst>
              <a:ext uri="{FF2B5EF4-FFF2-40B4-BE49-F238E27FC236}">
                <a16:creationId xmlns:a16="http://schemas.microsoft.com/office/drawing/2014/main" id="{3CCC9BE5-2CD8-4133-B90E-F1C3F503B908}"/>
              </a:ext>
            </a:extLst>
          </p:cNvPr>
          <p:cNvSpPr>
            <a:spLocks noGrp="1"/>
          </p:cNvSpPr>
          <p:nvPr/>
        </p:nvSpPr>
        <p:spPr>
          <a:xfrm>
            <a:off x="400050" y="2619375"/>
            <a:ext cx="276225" cy="57150"/>
          </a:xfrm>
          <a:prstGeom prst="rect">
            <a:avLst/>
          </a:prstGeom>
          <a:solidFill>
            <a:srgbClr val="FFFFFF"/>
          </a:solidFill>
          <a:ln w="0">
            <a:noFill/>
            <a:prstDash val="solid"/>
          </a:ln>
        </p:spPr>
      </p:sp>
      <p:sp>
        <p:nvSpPr>
          <p:cNvPr id="43" name="UK red cross vertical">
            <a:extLst>
              <a:ext uri="{FF2B5EF4-FFF2-40B4-BE49-F238E27FC236}">
                <a16:creationId xmlns:a16="http://schemas.microsoft.com/office/drawing/2014/main" id="{15680080-C343-4DEF-956B-CC583BFE26C3}"/>
              </a:ext>
            </a:extLst>
          </p:cNvPr>
          <p:cNvSpPr>
            <a:spLocks noGrp="1"/>
          </p:cNvSpPr>
          <p:nvPr/>
        </p:nvSpPr>
        <p:spPr>
          <a:xfrm>
            <a:off x="519113" y="2552700"/>
            <a:ext cx="38100" cy="180975"/>
          </a:xfrm>
          <a:prstGeom prst="rect">
            <a:avLst/>
          </a:prstGeom>
          <a:solidFill>
            <a:srgbClr val="C8102E"/>
          </a:solidFill>
          <a:ln w="0">
            <a:noFill/>
            <a:prstDash val="solid"/>
          </a:ln>
        </p:spPr>
      </p:sp>
      <p:sp>
        <p:nvSpPr>
          <p:cNvPr id="44" name="UK red cross horizontal">
            <a:extLst>
              <a:ext uri="{FF2B5EF4-FFF2-40B4-BE49-F238E27FC236}">
                <a16:creationId xmlns:a16="http://schemas.microsoft.com/office/drawing/2014/main" id="{2BBFB57B-802B-49BC-8CCA-A61D264DD9D3}"/>
              </a:ext>
            </a:extLst>
          </p:cNvPr>
          <p:cNvSpPr>
            <a:spLocks noGrp="1"/>
          </p:cNvSpPr>
          <p:nvPr/>
        </p:nvSpPr>
        <p:spPr>
          <a:xfrm>
            <a:off x="400050" y="2633663"/>
            <a:ext cx="276225" cy="28575"/>
          </a:xfrm>
          <a:prstGeom prst="rect">
            <a:avLst/>
          </a:prstGeom>
          <a:solidFill>
            <a:srgbClr val="C8102E"/>
          </a:solidFill>
          <a:ln w="0">
            <a:noFill/>
            <a:prstDash val="solid"/>
          </a:ln>
        </p:spPr>
      </p:sp>
      <p:sp>
        <p:nvSpPr>
          <p:cNvPr id="45" name="Guy’s and St Thomas’, London">
            <a:extLst>
              <a:ext uri="{FF2B5EF4-FFF2-40B4-BE49-F238E27FC236}">
                <a16:creationId xmlns:a16="http://schemas.microsoft.com/office/drawing/2014/main" id="{E28114AD-8A0F-4885-8273-12DF5EA4D26F}"/>
              </a:ext>
            </a:extLst>
          </p:cNvPr>
          <p:cNvSpPr>
            <a:spLocks noGrp="1"/>
          </p:cNvSpPr>
          <p:nvPr/>
        </p:nvSpPr>
        <p:spPr>
          <a:xfrm>
            <a:off x="781050" y="25146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Guy’s and St Thomas’, London</a:t>
            </a:r>
          </a:p>
        </p:txBody>
      </p:sp>
      <p:sp>
        <p:nvSpPr>
          <p:cNvPr id="46" name="Guy’s and St Thomas’, London co-authors">
            <a:extLst>
              <a:ext uri="{FF2B5EF4-FFF2-40B4-BE49-F238E27FC236}">
                <a16:creationId xmlns:a16="http://schemas.microsoft.com/office/drawing/2014/main" id="{E4FC03DB-4381-4B7A-A7E4-909D14E44A3C}"/>
              </a:ext>
            </a:extLst>
          </p:cNvPr>
          <p:cNvSpPr>
            <a:spLocks noGrp="1"/>
          </p:cNvSpPr>
          <p:nvPr/>
        </p:nvSpPr>
        <p:spPr>
          <a:xfrm>
            <a:off x="781050" y="27432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Divaka Perera</a:t>
            </a:r>
          </a:p>
        </p:txBody>
      </p:sp>
      <p:sp>
        <p:nvSpPr>
          <p:cNvPr id="47" name="UK field">
            <a:extLst>
              <a:ext uri="{FF2B5EF4-FFF2-40B4-BE49-F238E27FC236}">
                <a16:creationId xmlns:a16="http://schemas.microsoft.com/office/drawing/2014/main" id="{0B92AC5A-CCD7-47BF-9E55-2666BEA8617F}"/>
              </a:ext>
            </a:extLst>
          </p:cNvPr>
          <p:cNvSpPr>
            <a:spLocks noGrp="1"/>
          </p:cNvSpPr>
          <p:nvPr/>
        </p:nvSpPr>
        <p:spPr>
          <a:xfrm>
            <a:off x="400050" y="3048000"/>
            <a:ext cx="276225" cy="180975"/>
          </a:xfrm>
          <a:prstGeom prst="rect">
            <a:avLst/>
          </a:prstGeom>
          <a:solidFill>
            <a:srgbClr val="012169"/>
          </a:solidFill>
          <a:ln w="0">
            <a:noFill/>
            <a:prstDash val="solid"/>
          </a:ln>
        </p:spPr>
      </p:sp>
      <p:sp>
        <p:nvSpPr>
          <p:cNvPr id="48" name="UK white diagonals">
            <a:extLst>
              <a:ext uri="{FF2B5EF4-FFF2-40B4-BE49-F238E27FC236}">
                <a16:creationId xmlns:a16="http://schemas.microsoft.com/office/drawing/2014/main" id="{2F27D667-D98A-41A0-9C21-5616F484E945}"/>
              </a:ext>
            </a:extLst>
          </p:cNvPr>
          <p:cNvSpPr>
            <a:spLocks noGrp="1"/>
          </p:cNvSpPr>
          <p:nvPr/>
        </p:nvSpPr>
        <p:spPr>
          <a:xfrm>
            <a:off x="400050" y="3048000"/>
            <a:ext cx="276225" cy="180975"/>
          </a:xfrm>
          <a:custGeom>
            <a:avLst/>
            <a:gdLst/>
            <a:ahLst/>
            <a:cxnLst/>
            <a:rect l="0" t="0" r="0" b="0"/>
            <a:pathLst>
              <a:path w="571500" h="381000">
                <a:moveTo>
                  <a:pt x="0" y="0"/>
                </a:moveTo>
                <a:lnTo>
                  <a:pt x="66675" y="0"/>
                </a:lnTo>
                <a:lnTo>
                  <a:pt x="571500" y="323850"/>
                </a:lnTo>
                <a:lnTo>
                  <a:pt x="571500" y="381000"/>
                </a:lnTo>
                <a:lnTo>
                  <a:pt x="504825" y="381000"/>
                </a:lnTo>
                <a:lnTo>
                  <a:pt x="0" y="57150"/>
                </a:lnTo>
                <a:close/>
              </a:path>
            </a:pathLst>
          </a:custGeom>
          <a:solidFill>
            <a:srgbClr val="FFFFFF"/>
          </a:solidFill>
          <a:ln w="0">
            <a:noFill/>
            <a:prstDash val="solid"/>
          </a:ln>
        </p:spPr>
      </p:sp>
      <p:sp>
        <p:nvSpPr>
          <p:cNvPr id="49" name="UK white diagonals 2">
            <a:extLst>
              <a:ext uri="{FF2B5EF4-FFF2-40B4-BE49-F238E27FC236}">
                <a16:creationId xmlns:a16="http://schemas.microsoft.com/office/drawing/2014/main" id="{07026470-6684-44EC-B3C5-E435273F72A9}"/>
              </a:ext>
            </a:extLst>
          </p:cNvPr>
          <p:cNvSpPr>
            <a:spLocks noGrp="1"/>
          </p:cNvSpPr>
          <p:nvPr/>
        </p:nvSpPr>
        <p:spPr>
          <a:xfrm>
            <a:off x="400050" y="3048000"/>
            <a:ext cx="276225" cy="180975"/>
          </a:xfrm>
          <a:custGeom>
            <a:avLst/>
            <a:gdLst/>
            <a:ahLst/>
            <a:cxnLst/>
            <a:rect l="0" t="0" r="0" b="0"/>
            <a:pathLst>
              <a:path w="571500" h="381000">
                <a:moveTo>
                  <a:pt x="571500" y="0"/>
                </a:moveTo>
                <a:lnTo>
                  <a:pt x="504825" y="0"/>
                </a:lnTo>
                <a:lnTo>
                  <a:pt x="0" y="323850"/>
                </a:lnTo>
                <a:lnTo>
                  <a:pt x="0" y="381000"/>
                </a:lnTo>
                <a:lnTo>
                  <a:pt x="66675" y="381000"/>
                </a:lnTo>
                <a:lnTo>
                  <a:pt x="571500" y="57150"/>
                </a:lnTo>
                <a:close/>
              </a:path>
            </a:pathLst>
          </a:custGeom>
          <a:solidFill>
            <a:srgbClr val="FFFFFF"/>
          </a:solidFill>
          <a:ln w="0">
            <a:noFill/>
            <a:prstDash val="solid"/>
          </a:ln>
        </p:spPr>
      </p:sp>
      <p:sp>
        <p:nvSpPr>
          <p:cNvPr id="50" name="UK red diagonal">
            <a:extLst>
              <a:ext uri="{FF2B5EF4-FFF2-40B4-BE49-F238E27FC236}">
                <a16:creationId xmlns:a16="http://schemas.microsoft.com/office/drawing/2014/main" id="{591885ED-1D84-45CA-95AB-D344414AAD8C}"/>
              </a:ext>
            </a:extLst>
          </p:cNvPr>
          <p:cNvSpPr>
            <a:spLocks noGrp="1"/>
          </p:cNvSpPr>
          <p:nvPr/>
        </p:nvSpPr>
        <p:spPr>
          <a:xfrm>
            <a:off x="400050" y="3048000"/>
            <a:ext cx="276225" cy="180975"/>
          </a:xfrm>
          <a:custGeom>
            <a:avLst/>
            <a:gdLst/>
            <a:ahLst/>
            <a:cxnLst/>
            <a:rect l="0" t="0" r="0" b="0"/>
            <a:pathLst>
              <a:path w="571500" h="381000">
                <a:moveTo>
                  <a:pt x="0" y="0"/>
                </a:moveTo>
                <a:lnTo>
                  <a:pt x="28575" y="0"/>
                </a:lnTo>
                <a:lnTo>
                  <a:pt x="571500" y="352425"/>
                </a:lnTo>
                <a:lnTo>
                  <a:pt x="571500" y="381000"/>
                </a:lnTo>
                <a:lnTo>
                  <a:pt x="542925" y="381000"/>
                </a:lnTo>
                <a:lnTo>
                  <a:pt x="0" y="28575"/>
                </a:lnTo>
                <a:close/>
              </a:path>
            </a:pathLst>
          </a:custGeom>
          <a:solidFill>
            <a:srgbClr val="C8102E"/>
          </a:solidFill>
          <a:ln w="0">
            <a:noFill/>
            <a:prstDash val="solid"/>
          </a:ln>
        </p:spPr>
      </p:sp>
      <p:sp>
        <p:nvSpPr>
          <p:cNvPr id="51" name="UK red diagonal 2">
            <a:extLst>
              <a:ext uri="{FF2B5EF4-FFF2-40B4-BE49-F238E27FC236}">
                <a16:creationId xmlns:a16="http://schemas.microsoft.com/office/drawing/2014/main" id="{8A11F6BC-8E54-40CB-8C1B-6473AE1E5F53}"/>
              </a:ext>
            </a:extLst>
          </p:cNvPr>
          <p:cNvSpPr>
            <a:spLocks noGrp="1"/>
          </p:cNvSpPr>
          <p:nvPr/>
        </p:nvSpPr>
        <p:spPr>
          <a:xfrm>
            <a:off x="400050" y="3048000"/>
            <a:ext cx="276225" cy="180975"/>
          </a:xfrm>
          <a:custGeom>
            <a:avLst/>
            <a:gdLst/>
            <a:ahLst/>
            <a:cxnLst/>
            <a:rect l="0" t="0" r="0" b="0"/>
            <a:pathLst>
              <a:path w="571500" h="381000">
                <a:moveTo>
                  <a:pt x="571500" y="0"/>
                </a:moveTo>
                <a:lnTo>
                  <a:pt x="542925" y="0"/>
                </a:lnTo>
                <a:lnTo>
                  <a:pt x="0" y="352425"/>
                </a:lnTo>
                <a:lnTo>
                  <a:pt x="0" y="381000"/>
                </a:lnTo>
                <a:lnTo>
                  <a:pt x="28575" y="381000"/>
                </a:lnTo>
                <a:lnTo>
                  <a:pt x="571500" y="28575"/>
                </a:lnTo>
                <a:close/>
              </a:path>
            </a:pathLst>
          </a:custGeom>
          <a:solidFill>
            <a:srgbClr val="C8102E"/>
          </a:solidFill>
          <a:ln w="0">
            <a:noFill/>
            <a:prstDash val="solid"/>
          </a:ln>
        </p:spPr>
      </p:sp>
      <p:sp>
        <p:nvSpPr>
          <p:cNvPr id="52" name="UK white cross vertical">
            <a:extLst>
              <a:ext uri="{FF2B5EF4-FFF2-40B4-BE49-F238E27FC236}">
                <a16:creationId xmlns:a16="http://schemas.microsoft.com/office/drawing/2014/main" id="{D190E403-A8A8-4A9D-B238-2C828DA4EDD0}"/>
              </a:ext>
            </a:extLst>
          </p:cNvPr>
          <p:cNvSpPr>
            <a:spLocks noGrp="1"/>
          </p:cNvSpPr>
          <p:nvPr/>
        </p:nvSpPr>
        <p:spPr>
          <a:xfrm>
            <a:off x="504825" y="3048000"/>
            <a:ext cx="66675" cy="180975"/>
          </a:xfrm>
          <a:prstGeom prst="rect">
            <a:avLst/>
          </a:prstGeom>
          <a:solidFill>
            <a:srgbClr val="FFFFFF"/>
          </a:solidFill>
          <a:ln w="0">
            <a:noFill/>
            <a:prstDash val="solid"/>
          </a:ln>
        </p:spPr>
      </p:sp>
      <p:sp>
        <p:nvSpPr>
          <p:cNvPr id="53" name="UK white cross horizontal">
            <a:extLst>
              <a:ext uri="{FF2B5EF4-FFF2-40B4-BE49-F238E27FC236}">
                <a16:creationId xmlns:a16="http://schemas.microsoft.com/office/drawing/2014/main" id="{6F994C99-ED56-4E79-8B8D-9C714D07A00D}"/>
              </a:ext>
            </a:extLst>
          </p:cNvPr>
          <p:cNvSpPr>
            <a:spLocks noGrp="1"/>
          </p:cNvSpPr>
          <p:nvPr/>
        </p:nvSpPr>
        <p:spPr>
          <a:xfrm>
            <a:off x="400050" y="3114675"/>
            <a:ext cx="276225" cy="57150"/>
          </a:xfrm>
          <a:prstGeom prst="rect">
            <a:avLst/>
          </a:prstGeom>
          <a:solidFill>
            <a:srgbClr val="FFFFFF"/>
          </a:solidFill>
          <a:ln w="0">
            <a:noFill/>
            <a:prstDash val="solid"/>
          </a:ln>
        </p:spPr>
      </p:sp>
      <p:sp>
        <p:nvSpPr>
          <p:cNvPr id="54" name="UK red cross vertical">
            <a:extLst>
              <a:ext uri="{FF2B5EF4-FFF2-40B4-BE49-F238E27FC236}">
                <a16:creationId xmlns:a16="http://schemas.microsoft.com/office/drawing/2014/main" id="{EB443994-2EFA-495A-9BA3-FB765C25E159}"/>
              </a:ext>
            </a:extLst>
          </p:cNvPr>
          <p:cNvSpPr>
            <a:spLocks noGrp="1"/>
          </p:cNvSpPr>
          <p:nvPr/>
        </p:nvSpPr>
        <p:spPr>
          <a:xfrm>
            <a:off x="519113" y="3048000"/>
            <a:ext cx="38100" cy="180975"/>
          </a:xfrm>
          <a:prstGeom prst="rect">
            <a:avLst/>
          </a:prstGeom>
          <a:solidFill>
            <a:srgbClr val="C8102E"/>
          </a:solidFill>
          <a:ln w="0">
            <a:noFill/>
            <a:prstDash val="solid"/>
          </a:ln>
        </p:spPr>
      </p:sp>
      <p:sp>
        <p:nvSpPr>
          <p:cNvPr id="55" name="UK red cross horizontal">
            <a:extLst>
              <a:ext uri="{FF2B5EF4-FFF2-40B4-BE49-F238E27FC236}">
                <a16:creationId xmlns:a16="http://schemas.microsoft.com/office/drawing/2014/main" id="{B0B3F78E-6FE1-4F4E-A436-344CCEAA31D7}"/>
              </a:ext>
            </a:extLst>
          </p:cNvPr>
          <p:cNvSpPr>
            <a:spLocks noGrp="1"/>
          </p:cNvSpPr>
          <p:nvPr/>
        </p:nvSpPr>
        <p:spPr>
          <a:xfrm>
            <a:off x="400050" y="3128963"/>
            <a:ext cx="276225" cy="28575"/>
          </a:xfrm>
          <a:prstGeom prst="rect">
            <a:avLst/>
          </a:prstGeom>
          <a:solidFill>
            <a:srgbClr val="C8102E"/>
          </a:solidFill>
          <a:ln w="0">
            <a:noFill/>
            <a:prstDash val="solid"/>
          </a:ln>
        </p:spPr>
      </p:sp>
      <p:sp>
        <p:nvSpPr>
          <p:cNvPr id="56" name="Liverpool Heart and Chest Hospital">
            <a:extLst>
              <a:ext uri="{FF2B5EF4-FFF2-40B4-BE49-F238E27FC236}">
                <a16:creationId xmlns:a16="http://schemas.microsoft.com/office/drawing/2014/main" id="{B11407CB-693C-46B1-9AC8-3AD267278B1D}"/>
              </a:ext>
            </a:extLst>
          </p:cNvPr>
          <p:cNvSpPr>
            <a:spLocks noGrp="1"/>
          </p:cNvSpPr>
          <p:nvPr/>
        </p:nvSpPr>
        <p:spPr>
          <a:xfrm>
            <a:off x="781050" y="30099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Liverpool Heart and Chest Hospital</a:t>
            </a:r>
          </a:p>
        </p:txBody>
      </p:sp>
      <p:sp>
        <p:nvSpPr>
          <p:cNvPr id="57" name="Liverpool Heart and Chest Hospital co-authors">
            <a:extLst>
              <a:ext uri="{FF2B5EF4-FFF2-40B4-BE49-F238E27FC236}">
                <a16:creationId xmlns:a16="http://schemas.microsoft.com/office/drawing/2014/main" id="{0B2A54DF-C616-420A-994F-B7E18CE92D44}"/>
              </a:ext>
            </a:extLst>
          </p:cNvPr>
          <p:cNvSpPr>
            <a:spLocks noGrp="1"/>
          </p:cNvSpPr>
          <p:nvPr/>
        </p:nvSpPr>
        <p:spPr>
          <a:xfrm>
            <a:off x="781050" y="32385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Timothy Fairbairn</a:t>
            </a:r>
          </a:p>
        </p:txBody>
      </p:sp>
      <p:sp>
        <p:nvSpPr>
          <p:cNvPr id="58" name="UK field">
            <a:extLst>
              <a:ext uri="{FF2B5EF4-FFF2-40B4-BE49-F238E27FC236}">
                <a16:creationId xmlns:a16="http://schemas.microsoft.com/office/drawing/2014/main" id="{7F059B72-1E86-4EE0-BB10-E199BD9FBF07}"/>
              </a:ext>
            </a:extLst>
          </p:cNvPr>
          <p:cNvSpPr>
            <a:spLocks noGrp="1"/>
          </p:cNvSpPr>
          <p:nvPr/>
        </p:nvSpPr>
        <p:spPr>
          <a:xfrm>
            <a:off x="400050" y="3543300"/>
            <a:ext cx="276225" cy="180975"/>
          </a:xfrm>
          <a:prstGeom prst="rect">
            <a:avLst/>
          </a:prstGeom>
          <a:solidFill>
            <a:srgbClr val="012169"/>
          </a:solidFill>
          <a:ln w="0">
            <a:noFill/>
            <a:prstDash val="solid"/>
          </a:ln>
        </p:spPr>
      </p:sp>
      <p:sp>
        <p:nvSpPr>
          <p:cNvPr id="59" name="UK white diagonals">
            <a:extLst>
              <a:ext uri="{FF2B5EF4-FFF2-40B4-BE49-F238E27FC236}">
                <a16:creationId xmlns:a16="http://schemas.microsoft.com/office/drawing/2014/main" id="{8CEE5F0F-C873-4AE0-8ECD-942A6C7C255C}"/>
              </a:ext>
            </a:extLst>
          </p:cNvPr>
          <p:cNvSpPr>
            <a:spLocks noGrp="1"/>
          </p:cNvSpPr>
          <p:nvPr/>
        </p:nvSpPr>
        <p:spPr>
          <a:xfrm>
            <a:off x="400050" y="3543300"/>
            <a:ext cx="276225" cy="180975"/>
          </a:xfrm>
          <a:custGeom>
            <a:avLst/>
            <a:gdLst/>
            <a:ahLst/>
            <a:cxnLst/>
            <a:rect l="0" t="0" r="0" b="0"/>
            <a:pathLst>
              <a:path w="571500" h="381000">
                <a:moveTo>
                  <a:pt x="0" y="0"/>
                </a:moveTo>
                <a:lnTo>
                  <a:pt x="66675" y="0"/>
                </a:lnTo>
                <a:lnTo>
                  <a:pt x="571500" y="323850"/>
                </a:lnTo>
                <a:lnTo>
                  <a:pt x="571500" y="381000"/>
                </a:lnTo>
                <a:lnTo>
                  <a:pt x="504825" y="381000"/>
                </a:lnTo>
                <a:lnTo>
                  <a:pt x="0" y="57150"/>
                </a:lnTo>
                <a:close/>
              </a:path>
            </a:pathLst>
          </a:custGeom>
          <a:solidFill>
            <a:srgbClr val="FFFFFF"/>
          </a:solidFill>
          <a:ln w="0">
            <a:noFill/>
            <a:prstDash val="solid"/>
          </a:ln>
        </p:spPr>
      </p:sp>
      <p:sp>
        <p:nvSpPr>
          <p:cNvPr id="60" name="UK white diagonals 2">
            <a:extLst>
              <a:ext uri="{FF2B5EF4-FFF2-40B4-BE49-F238E27FC236}">
                <a16:creationId xmlns:a16="http://schemas.microsoft.com/office/drawing/2014/main" id="{72548EF3-42D6-45DB-923B-A0B0499E729F}"/>
              </a:ext>
            </a:extLst>
          </p:cNvPr>
          <p:cNvSpPr>
            <a:spLocks noGrp="1"/>
          </p:cNvSpPr>
          <p:nvPr/>
        </p:nvSpPr>
        <p:spPr>
          <a:xfrm>
            <a:off x="400050" y="3543300"/>
            <a:ext cx="276225" cy="180975"/>
          </a:xfrm>
          <a:custGeom>
            <a:avLst/>
            <a:gdLst/>
            <a:ahLst/>
            <a:cxnLst/>
            <a:rect l="0" t="0" r="0" b="0"/>
            <a:pathLst>
              <a:path w="571500" h="381000">
                <a:moveTo>
                  <a:pt x="571500" y="0"/>
                </a:moveTo>
                <a:lnTo>
                  <a:pt x="504825" y="0"/>
                </a:lnTo>
                <a:lnTo>
                  <a:pt x="0" y="323850"/>
                </a:lnTo>
                <a:lnTo>
                  <a:pt x="0" y="381000"/>
                </a:lnTo>
                <a:lnTo>
                  <a:pt x="66675" y="381000"/>
                </a:lnTo>
                <a:lnTo>
                  <a:pt x="571500" y="57150"/>
                </a:lnTo>
                <a:close/>
              </a:path>
            </a:pathLst>
          </a:custGeom>
          <a:solidFill>
            <a:srgbClr val="FFFFFF"/>
          </a:solidFill>
          <a:ln w="0">
            <a:noFill/>
            <a:prstDash val="solid"/>
          </a:ln>
        </p:spPr>
      </p:sp>
      <p:sp>
        <p:nvSpPr>
          <p:cNvPr id="61" name="UK red diagonal">
            <a:extLst>
              <a:ext uri="{FF2B5EF4-FFF2-40B4-BE49-F238E27FC236}">
                <a16:creationId xmlns:a16="http://schemas.microsoft.com/office/drawing/2014/main" id="{B35FE3CE-2FC4-449A-9D31-2488A6D016FA}"/>
              </a:ext>
            </a:extLst>
          </p:cNvPr>
          <p:cNvSpPr>
            <a:spLocks noGrp="1"/>
          </p:cNvSpPr>
          <p:nvPr/>
        </p:nvSpPr>
        <p:spPr>
          <a:xfrm>
            <a:off x="400050" y="3543300"/>
            <a:ext cx="276225" cy="180975"/>
          </a:xfrm>
          <a:custGeom>
            <a:avLst/>
            <a:gdLst/>
            <a:ahLst/>
            <a:cxnLst/>
            <a:rect l="0" t="0" r="0" b="0"/>
            <a:pathLst>
              <a:path w="571500" h="381000">
                <a:moveTo>
                  <a:pt x="0" y="0"/>
                </a:moveTo>
                <a:lnTo>
                  <a:pt x="28575" y="0"/>
                </a:lnTo>
                <a:lnTo>
                  <a:pt x="571500" y="352425"/>
                </a:lnTo>
                <a:lnTo>
                  <a:pt x="571500" y="381000"/>
                </a:lnTo>
                <a:lnTo>
                  <a:pt x="542925" y="381000"/>
                </a:lnTo>
                <a:lnTo>
                  <a:pt x="0" y="28575"/>
                </a:lnTo>
                <a:close/>
              </a:path>
            </a:pathLst>
          </a:custGeom>
          <a:solidFill>
            <a:srgbClr val="C8102E"/>
          </a:solidFill>
          <a:ln w="0">
            <a:noFill/>
            <a:prstDash val="solid"/>
          </a:ln>
        </p:spPr>
      </p:sp>
      <p:sp>
        <p:nvSpPr>
          <p:cNvPr id="62" name="UK red diagonal 2">
            <a:extLst>
              <a:ext uri="{FF2B5EF4-FFF2-40B4-BE49-F238E27FC236}">
                <a16:creationId xmlns:a16="http://schemas.microsoft.com/office/drawing/2014/main" id="{5DC98938-9059-4840-9D6D-E3631F91A608}"/>
              </a:ext>
            </a:extLst>
          </p:cNvPr>
          <p:cNvSpPr>
            <a:spLocks noGrp="1"/>
          </p:cNvSpPr>
          <p:nvPr/>
        </p:nvSpPr>
        <p:spPr>
          <a:xfrm>
            <a:off x="400050" y="3543300"/>
            <a:ext cx="276225" cy="180975"/>
          </a:xfrm>
          <a:custGeom>
            <a:avLst/>
            <a:gdLst/>
            <a:ahLst/>
            <a:cxnLst/>
            <a:rect l="0" t="0" r="0" b="0"/>
            <a:pathLst>
              <a:path w="571500" h="381000">
                <a:moveTo>
                  <a:pt x="571500" y="0"/>
                </a:moveTo>
                <a:lnTo>
                  <a:pt x="542925" y="0"/>
                </a:lnTo>
                <a:lnTo>
                  <a:pt x="0" y="352425"/>
                </a:lnTo>
                <a:lnTo>
                  <a:pt x="0" y="381000"/>
                </a:lnTo>
                <a:lnTo>
                  <a:pt x="28575" y="381000"/>
                </a:lnTo>
                <a:lnTo>
                  <a:pt x="571500" y="28575"/>
                </a:lnTo>
                <a:close/>
              </a:path>
            </a:pathLst>
          </a:custGeom>
          <a:solidFill>
            <a:srgbClr val="C8102E"/>
          </a:solidFill>
          <a:ln w="0">
            <a:noFill/>
            <a:prstDash val="solid"/>
          </a:ln>
        </p:spPr>
      </p:sp>
      <p:sp>
        <p:nvSpPr>
          <p:cNvPr id="63" name="UK white cross vertical">
            <a:extLst>
              <a:ext uri="{FF2B5EF4-FFF2-40B4-BE49-F238E27FC236}">
                <a16:creationId xmlns:a16="http://schemas.microsoft.com/office/drawing/2014/main" id="{E52A607A-0287-4EAA-BD2E-FA6F5AC43B93}"/>
              </a:ext>
            </a:extLst>
          </p:cNvPr>
          <p:cNvSpPr>
            <a:spLocks noGrp="1"/>
          </p:cNvSpPr>
          <p:nvPr/>
        </p:nvSpPr>
        <p:spPr>
          <a:xfrm>
            <a:off x="504825" y="3543300"/>
            <a:ext cx="66675" cy="180975"/>
          </a:xfrm>
          <a:prstGeom prst="rect">
            <a:avLst/>
          </a:prstGeom>
          <a:solidFill>
            <a:srgbClr val="FFFFFF"/>
          </a:solidFill>
          <a:ln w="0">
            <a:noFill/>
            <a:prstDash val="solid"/>
          </a:ln>
        </p:spPr>
      </p:sp>
      <p:sp>
        <p:nvSpPr>
          <p:cNvPr id="64" name="UK white cross horizontal">
            <a:extLst>
              <a:ext uri="{FF2B5EF4-FFF2-40B4-BE49-F238E27FC236}">
                <a16:creationId xmlns:a16="http://schemas.microsoft.com/office/drawing/2014/main" id="{F6F51E3D-838C-4593-BC84-0923472C380A}"/>
              </a:ext>
            </a:extLst>
          </p:cNvPr>
          <p:cNvSpPr>
            <a:spLocks noGrp="1"/>
          </p:cNvSpPr>
          <p:nvPr/>
        </p:nvSpPr>
        <p:spPr>
          <a:xfrm>
            <a:off x="400050" y="3609975"/>
            <a:ext cx="276225" cy="57150"/>
          </a:xfrm>
          <a:prstGeom prst="rect">
            <a:avLst/>
          </a:prstGeom>
          <a:solidFill>
            <a:srgbClr val="FFFFFF"/>
          </a:solidFill>
          <a:ln w="0">
            <a:noFill/>
            <a:prstDash val="solid"/>
          </a:ln>
        </p:spPr>
      </p:sp>
      <p:sp>
        <p:nvSpPr>
          <p:cNvPr id="65" name="UK red cross vertical">
            <a:extLst>
              <a:ext uri="{FF2B5EF4-FFF2-40B4-BE49-F238E27FC236}">
                <a16:creationId xmlns:a16="http://schemas.microsoft.com/office/drawing/2014/main" id="{7A16C69E-530C-4FD9-846A-2EE203070BE9}"/>
              </a:ext>
            </a:extLst>
          </p:cNvPr>
          <p:cNvSpPr>
            <a:spLocks noGrp="1"/>
          </p:cNvSpPr>
          <p:nvPr/>
        </p:nvSpPr>
        <p:spPr>
          <a:xfrm>
            <a:off x="519113" y="3543300"/>
            <a:ext cx="38100" cy="180975"/>
          </a:xfrm>
          <a:prstGeom prst="rect">
            <a:avLst/>
          </a:prstGeom>
          <a:solidFill>
            <a:srgbClr val="C8102E"/>
          </a:solidFill>
          <a:ln w="0">
            <a:noFill/>
            <a:prstDash val="solid"/>
          </a:ln>
        </p:spPr>
      </p:sp>
      <p:sp>
        <p:nvSpPr>
          <p:cNvPr id="66" name="UK red cross horizontal">
            <a:extLst>
              <a:ext uri="{FF2B5EF4-FFF2-40B4-BE49-F238E27FC236}">
                <a16:creationId xmlns:a16="http://schemas.microsoft.com/office/drawing/2014/main" id="{4E4D229B-1859-416A-97C9-1A2C65EE69AD}"/>
              </a:ext>
            </a:extLst>
          </p:cNvPr>
          <p:cNvSpPr>
            <a:spLocks noGrp="1"/>
          </p:cNvSpPr>
          <p:nvPr/>
        </p:nvSpPr>
        <p:spPr>
          <a:xfrm>
            <a:off x="400050" y="3624263"/>
            <a:ext cx="276225" cy="28575"/>
          </a:xfrm>
          <a:prstGeom prst="rect">
            <a:avLst/>
          </a:prstGeom>
          <a:solidFill>
            <a:srgbClr val="C8102E"/>
          </a:solidFill>
          <a:ln w="0">
            <a:noFill/>
            <a:prstDash val="solid"/>
          </a:ln>
        </p:spPr>
      </p:sp>
      <p:sp>
        <p:nvSpPr>
          <p:cNvPr id="67" name="Royal Bournemouth Hospital">
            <a:extLst>
              <a:ext uri="{FF2B5EF4-FFF2-40B4-BE49-F238E27FC236}">
                <a16:creationId xmlns:a16="http://schemas.microsoft.com/office/drawing/2014/main" id="{122AC2E2-D2CD-4D7D-8EC7-3D0FB3DAEF29}"/>
              </a:ext>
            </a:extLst>
          </p:cNvPr>
          <p:cNvSpPr>
            <a:spLocks noGrp="1"/>
          </p:cNvSpPr>
          <p:nvPr/>
        </p:nvSpPr>
        <p:spPr>
          <a:xfrm>
            <a:off x="781050" y="35052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Royal Bournemouth Hospital</a:t>
            </a:r>
          </a:p>
        </p:txBody>
      </p:sp>
      <p:sp>
        <p:nvSpPr>
          <p:cNvPr id="68" name="Royal Bournemouth Hospital co-authors">
            <a:extLst>
              <a:ext uri="{FF2B5EF4-FFF2-40B4-BE49-F238E27FC236}">
                <a16:creationId xmlns:a16="http://schemas.microsoft.com/office/drawing/2014/main" id="{2C88E249-4C73-4D3D-B7E7-D1B181EAA3E9}"/>
              </a:ext>
            </a:extLst>
          </p:cNvPr>
          <p:cNvSpPr>
            <a:spLocks noGrp="1"/>
          </p:cNvSpPr>
          <p:nvPr/>
        </p:nvSpPr>
        <p:spPr>
          <a:xfrm>
            <a:off x="781050" y="37338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Peter O’Kane</a:t>
            </a:r>
          </a:p>
        </p:txBody>
      </p:sp>
      <p:sp>
        <p:nvSpPr>
          <p:cNvPr id="69" name="UK field">
            <a:extLst>
              <a:ext uri="{FF2B5EF4-FFF2-40B4-BE49-F238E27FC236}">
                <a16:creationId xmlns:a16="http://schemas.microsoft.com/office/drawing/2014/main" id="{CA284566-81F9-430A-8599-B6399DC3524B}"/>
              </a:ext>
            </a:extLst>
          </p:cNvPr>
          <p:cNvSpPr>
            <a:spLocks noGrp="1"/>
          </p:cNvSpPr>
          <p:nvPr/>
        </p:nvSpPr>
        <p:spPr>
          <a:xfrm>
            <a:off x="400050" y="4038600"/>
            <a:ext cx="276225" cy="180975"/>
          </a:xfrm>
          <a:prstGeom prst="rect">
            <a:avLst/>
          </a:prstGeom>
          <a:solidFill>
            <a:srgbClr val="012169"/>
          </a:solidFill>
          <a:ln w="0">
            <a:noFill/>
            <a:prstDash val="solid"/>
          </a:ln>
        </p:spPr>
      </p:sp>
      <p:sp>
        <p:nvSpPr>
          <p:cNvPr id="70" name="UK white diagonals">
            <a:extLst>
              <a:ext uri="{FF2B5EF4-FFF2-40B4-BE49-F238E27FC236}">
                <a16:creationId xmlns:a16="http://schemas.microsoft.com/office/drawing/2014/main" id="{647A89BE-DA5E-4249-BFD1-5E09917B6065}"/>
              </a:ext>
            </a:extLst>
          </p:cNvPr>
          <p:cNvSpPr>
            <a:spLocks noGrp="1"/>
          </p:cNvSpPr>
          <p:nvPr/>
        </p:nvSpPr>
        <p:spPr>
          <a:xfrm>
            <a:off x="400050" y="4038600"/>
            <a:ext cx="276225" cy="180975"/>
          </a:xfrm>
          <a:custGeom>
            <a:avLst/>
            <a:gdLst/>
            <a:ahLst/>
            <a:cxnLst/>
            <a:rect l="0" t="0" r="0" b="0"/>
            <a:pathLst>
              <a:path w="571500" h="381000">
                <a:moveTo>
                  <a:pt x="0" y="0"/>
                </a:moveTo>
                <a:lnTo>
                  <a:pt x="66675" y="0"/>
                </a:lnTo>
                <a:lnTo>
                  <a:pt x="571500" y="323850"/>
                </a:lnTo>
                <a:lnTo>
                  <a:pt x="571500" y="381000"/>
                </a:lnTo>
                <a:lnTo>
                  <a:pt x="504825" y="381000"/>
                </a:lnTo>
                <a:lnTo>
                  <a:pt x="0" y="57150"/>
                </a:lnTo>
                <a:close/>
              </a:path>
            </a:pathLst>
          </a:custGeom>
          <a:solidFill>
            <a:srgbClr val="FFFFFF"/>
          </a:solidFill>
          <a:ln w="0">
            <a:noFill/>
            <a:prstDash val="solid"/>
          </a:ln>
        </p:spPr>
      </p:sp>
      <p:sp>
        <p:nvSpPr>
          <p:cNvPr id="71" name="UK white diagonals 2">
            <a:extLst>
              <a:ext uri="{FF2B5EF4-FFF2-40B4-BE49-F238E27FC236}">
                <a16:creationId xmlns:a16="http://schemas.microsoft.com/office/drawing/2014/main" id="{3F0485D8-A266-4C3C-B887-59E83C2BA511}"/>
              </a:ext>
            </a:extLst>
          </p:cNvPr>
          <p:cNvSpPr>
            <a:spLocks noGrp="1"/>
          </p:cNvSpPr>
          <p:nvPr/>
        </p:nvSpPr>
        <p:spPr>
          <a:xfrm>
            <a:off x="400050" y="4038600"/>
            <a:ext cx="276225" cy="180975"/>
          </a:xfrm>
          <a:custGeom>
            <a:avLst/>
            <a:gdLst/>
            <a:ahLst/>
            <a:cxnLst/>
            <a:rect l="0" t="0" r="0" b="0"/>
            <a:pathLst>
              <a:path w="571500" h="381000">
                <a:moveTo>
                  <a:pt x="571500" y="0"/>
                </a:moveTo>
                <a:lnTo>
                  <a:pt x="504825" y="0"/>
                </a:lnTo>
                <a:lnTo>
                  <a:pt x="0" y="323850"/>
                </a:lnTo>
                <a:lnTo>
                  <a:pt x="0" y="381000"/>
                </a:lnTo>
                <a:lnTo>
                  <a:pt x="66675" y="381000"/>
                </a:lnTo>
                <a:lnTo>
                  <a:pt x="571500" y="57150"/>
                </a:lnTo>
                <a:close/>
              </a:path>
            </a:pathLst>
          </a:custGeom>
          <a:solidFill>
            <a:srgbClr val="FFFFFF"/>
          </a:solidFill>
          <a:ln w="0">
            <a:noFill/>
            <a:prstDash val="solid"/>
          </a:ln>
        </p:spPr>
      </p:sp>
      <p:sp>
        <p:nvSpPr>
          <p:cNvPr id="72" name="UK red diagonal">
            <a:extLst>
              <a:ext uri="{FF2B5EF4-FFF2-40B4-BE49-F238E27FC236}">
                <a16:creationId xmlns:a16="http://schemas.microsoft.com/office/drawing/2014/main" id="{DD764694-7A72-45E7-BDD3-05B9C2562FA9}"/>
              </a:ext>
            </a:extLst>
          </p:cNvPr>
          <p:cNvSpPr>
            <a:spLocks noGrp="1"/>
          </p:cNvSpPr>
          <p:nvPr/>
        </p:nvSpPr>
        <p:spPr>
          <a:xfrm>
            <a:off x="400050" y="4038600"/>
            <a:ext cx="276225" cy="180975"/>
          </a:xfrm>
          <a:custGeom>
            <a:avLst/>
            <a:gdLst/>
            <a:ahLst/>
            <a:cxnLst/>
            <a:rect l="0" t="0" r="0" b="0"/>
            <a:pathLst>
              <a:path w="571500" h="381000">
                <a:moveTo>
                  <a:pt x="0" y="0"/>
                </a:moveTo>
                <a:lnTo>
                  <a:pt x="28575" y="0"/>
                </a:lnTo>
                <a:lnTo>
                  <a:pt x="571500" y="352425"/>
                </a:lnTo>
                <a:lnTo>
                  <a:pt x="571500" y="381000"/>
                </a:lnTo>
                <a:lnTo>
                  <a:pt x="542925" y="381000"/>
                </a:lnTo>
                <a:lnTo>
                  <a:pt x="0" y="28575"/>
                </a:lnTo>
                <a:close/>
              </a:path>
            </a:pathLst>
          </a:custGeom>
          <a:solidFill>
            <a:srgbClr val="C8102E"/>
          </a:solidFill>
          <a:ln w="0">
            <a:noFill/>
            <a:prstDash val="solid"/>
          </a:ln>
        </p:spPr>
      </p:sp>
      <p:sp>
        <p:nvSpPr>
          <p:cNvPr id="73" name="UK red diagonal 2">
            <a:extLst>
              <a:ext uri="{FF2B5EF4-FFF2-40B4-BE49-F238E27FC236}">
                <a16:creationId xmlns:a16="http://schemas.microsoft.com/office/drawing/2014/main" id="{98E32ACA-8B22-4B1E-827A-9EE3EBCCA53C}"/>
              </a:ext>
            </a:extLst>
          </p:cNvPr>
          <p:cNvSpPr>
            <a:spLocks noGrp="1"/>
          </p:cNvSpPr>
          <p:nvPr/>
        </p:nvSpPr>
        <p:spPr>
          <a:xfrm>
            <a:off x="400050" y="4038600"/>
            <a:ext cx="276225" cy="180975"/>
          </a:xfrm>
          <a:custGeom>
            <a:avLst/>
            <a:gdLst/>
            <a:ahLst/>
            <a:cxnLst/>
            <a:rect l="0" t="0" r="0" b="0"/>
            <a:pathLst>
              <a:path w="571500" h="381000">
                <a:moveTo>
                  <a:pt x="571500" y="0"/>
                </a:moveTo>
                <a:lnTo>
                  <a:pt x="542925" y="0"/>
                </a:lnTo>
                <a:lnTo>
                  <a:pt x="0" y="352425"/>
                </a:lnTo>
                <a:lnTo>
                  <a:pt x="0" y="381000"/>
                </a:lnTo>
                <a:lnTo>
                  <a:pt x="28575" y="381000"/>
                </a:lnTo>
                <a:lnTo>
                  <a:pt x="571500" y="28575"/>
                </a:lnTo>
                <a:close/>
              </a:path>
            </a:pathLst>
          </a:custGeom>
          <a:solidFill>
            <a:srgbClr val="C8102E"/>
          </a:solidFill>
          <a:ln w="0">
            <a:noFill/>
            <a:prstDash val="solid"/>
          </a:ln>
        </p:spPr>
      </p:sp>
      <p:sp>
        <p:nvSpPr>
          <p:cNvPr id="74" name="UK white cross vertical">
            <a:extLst>
              <a:ext uri="{FF2B5EF4-FFF2-40B4-BE49-F238E27FC236}">
                <a16:creationId xmlns:a16="http://schemas.microsoft.com/office/drawing/2014/main" id="{FDDCA122-9A62-42BC-9110-BC7BCC96A10A}"/>
              </a:ext>
            </a:extLst>
          </p:cNvPr>
          <p:cNvSpPr>
            <a:spLocks noGrp="1"/>
          </p:cNvSpPr>
          <p:nvPr/>
        </p:nvSpPr>
        <p:spPr>
          <a:xfrm>
            <a:off x="504825" y="4038600"/>
            <a:ext cx="66675" cy="180975"/>
          </a:xfrm>
          <a:prstGeom prst="rect">
            <a:avLst/>
          </a:prstGeom>
          <a:solidFill>
            <a:srgbClr val="FFFFFF"/>
          </a:solidFill>
          <a:ln w="0">
            <a:noFill/>
            <a:prstDash val="solid"/>
          </a:ln>
        </p:spPr>
      </p:sp>
      <p:sp>
        <p:nvSpPr>
          <p:cNvPr id="75" name="UK white cross horizontal">
            <a:extLst>
              <a:ext uri="{FF2B5EF4-FFF2-40B4-BE49-F238E27FC236}">
                <a16:creationId xmlns:a16="http://schemas.microsoft.com/office/drawing/2014/main" id="{EB0FDD46-4405-4566-9576-1C8D482AD58C}"/>
              </a:ext>
            </a:extLst>
          </p:cNvPr>
          <p:cNvSpPr>
            <a:spLocks noGrp="1"/>
          </p:cNvSpPr>
          <p:nvPr/>
        </p:nvSpPr>
        <p:spPr>
          <a:xfrm>
            <a:off x="400050" y="4105275"/>
            <a:ext cx="276225" cy="57150"/>
          </a:xfrm>
          <a:prstGeom prst="rect">
            <a:avLst/>
          </a:prstGeom>
          <a:solidFill>
            <a:srgbClr val="FFFFFF"/>
          </a:solidFill>
          <a:ln w="0">
            <a:noFill/>
            <a:prstDash val="solid"/>
          </a:ln>
        </p:spPr>
      </p:sp>
      <p:sp>
        <p:nvSpPr>
          <p:cNvPr id="76" name="UK red cross vertical">
            <a:extLst>
              <a:ext uri="{FF2B5EF4-FFF2-40B4-BE49-F238E27FC236}">
                <a16:creationId xmlns:a16="http://schemas.microsoft.com/office/drawing/2014/main" id="{7274DADB-EF50-4148-9D1F-0B0F37AE669A}"/>
              </a:ext>
            </a:extLst>
          </p:cNvPr>
          <p:cNvSpPr>
            <a:spLocks noGrp="1"/>
          </p:cNvSpPr>
          <p:nvPr/>
        </p:nvSpPr>
        <p:spPr>
          <a:xfrm>
            <a:off x="519113" y="4038600"/>
            <a:ext cx="38100" cy="180975"/>
          </a:xfrm>
          <a:prstGeom prst="rect">
            <a:avLst/>
          </a:prstGeom>
          <a:solidFill>
            <a:srgbClr val="C8102E"/>
          </a:solidFill>
          <a:ln w="0">
            <a:noFill/>
            <a:prstDash val="solid"/>
          </a:ln>
        </p:spPr>
      </p:sp>
      <p:sp>
        <p:nvSpPr>
          <p:cNvPr id="77" name="UK red cross horizontal">
            <a:extLst>
              <a:ext uri="{FF2B5EF4-FFF2-40B4-BE49-F238E27FC236}">
                <a16:creationId xmlns:a16="http://schemas.microsoft.com/office/drawing/2014/main" id="{C6E03E00-71F5-49C7-9902-DB2AC4F45A3B}"/>
              </a:ext>
            </a:extLst>
          </p:cNvPr>
          <p:cNvSpPr>
            <a:spLocks noGrp="1"/>
          </p:cNvSpPr>
          <p:nvPr/>
        </p:nvSpPr>
        <p:spPr>
          <a:xfrm>
            <a:off x="400050" y="4119563"/>
            <a:ext cx="276225" cy="28575"/>
          </a:xfrm>
          <a:prstGeom prst="rect">
            <a:avLst/>
          </a:prstGeom>
          <a:solidFill>
            <a:srgbClr val="C8102E"/>
          </a:solidFill>
          <a:ln w="0">
            <a:noFill/>
            <a:prstDash val="solid"/>
          </a:ln>
        </p:spPr>
      </p:sp>
      <p:sp>
        <p:nvSpPr>
          <p:cNvPr id="78" name="Golden Jubilee National Hospital">
            <a:extLst>
              <a:ext uri="{FF2B5EF4-FFF2-40B4-BE49-F238E27FC236}">
                <a16:creationId xmlns:a16="http://schemas.microsoft.com/office/drawing/2014/main" id="{35BC00DA-3131-4F9E-8788-74277D3CEEF8}"/>
              </a:ext>
            </a:extLst>
          </p:cNvPr>
          <p:cNvSpPr>
            <a:spLocks noGrp="1"/>
          </p:cNvSpPr>
          <p:nvPr/>
        </p:nvSpPr>
        <p:spPr>
          <a:xfrm>
            <a:off x="781050" y="40005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Golden Jubilee National Hospital</a:t>
            </a:r>
          </a:p>
        </p:txBody>
      </p:sp>
      <p:sp>
        <p:nvSpPr>
          <p:cNvPr id="79" name="Golden Jubilee National Hospital co-authors">
            <a:extLst>
              <a:ext uri="{FF2B5EF4-FFF2-40B4-BE49-F238E27FC236}">
                <a16:creationId xmlns:a16="http://schemas.microsoft.com/office/drawing/2014/main" id="{3CF92D95-3C27-481E-9FCD-E3CD272277A6}"/>
              </a:ext>
            </a:extLst>
          </p:cNvPr>
          <p:cNvSpPr>
            <a:spLocks noGrp="1"/>
          </p:cNvSpPr>
          <p:nvPr/>
        </p:nvSpPr>
        <p:spPr>
          <a:xfrm>
            <a:off x="781050" y="42291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Richard Good</a:t>
            </a:r>
          </a:p>
        </p:txBody>
      </p:sp>
      <p:sp>
        <p:nvSpPr>
          <p:cNvPr id="80" name="BE0">
            <a:extLst>
              <a:ext uri="{FF2B5EF4-FFF2-40B4-BE49-F238E27FC236}">
                <a16:creationId xmlns:a16="http://schemas.microsoft.com/office/drawing/2014/main" id="{856BDD42-EF11-449F-A1E2-D08AC6423902}"/>
              </a:ext>
            </a:extLst>
          </p:cNvPr>
          <p:cNvSpPr>
            <a:spLocks noGrp="1"/>
          </p:cNvSpPr>
          <p:nvPr/>
        </p:nvSpPr>
        <p:spPr>
          <a:xfrm>
            <a:off x="400050" y="4533900"/>
            <a:ext cx="92075" cy="180975"/>
          </a:xfrm>
          <a:prstGeom prst="rect">
            <a:avLst/>
          </a:prstGeom>
          <a:solidFill>
            <a:srgbClr val="000000"/>
          </a:solidFill>
          <a:ln w="0">
            <a:noFill/>
            <a:prstDash val="solid"/>
          </a:ln>
        </p:spPr>
      </p:sp>
      <p:sp>
        <p:nvSpPr>
          <p:cNvPr id="81" name="BE1">
            <a:extLst>
              <a:ext uri="{FF2B5EF4-FFF2-40B4-BE49-F238E27FC236}">
                <a16:creationId xmlns:a16="http://schemas.microsoft.com/office/drawing/2014/main" id="{DE2CD8C3-3394-4768-B326-958BC95C8149}"/>
              </a:ext>
            </a:extLst>
          </p:cNvPr>
          <p:cNvSpPr>
            <a:spLocks noGrp="1"/>
          </p:cNvSpPr>
          <p:nvPr/>
        </p:nvSpPr>
        <p:spPr>
          <a:xfrm>
            <a:off x="492125" y="4533900"/>
            <a:ext cx="92075" cy="180975"/>
          </a:xfrm>
          <a:prstGeom prst="rect">
            <a:avLst/>
          </a:prstGeom>
          <a:solidFill>
            <a:srgbClr val="FDDA24"/>
          </a:solidFill>
          <a:ln w="0">
            <a:noFill/>
            <a:prstDash val="solid"/>
          </a:ln>
        </p:spPr>
      </p:sp>
      <p:sp>
        <p:nvSpPr>
          <p:cNvPr id="82" name="BE2">
            <a:extLst>
              <a:ext uri="{FF2B5EF4-FFF2-40B4-BE49-F238E27FC236}">
                <a16:creationId xmlns:a16="http://schemas.microsoft.com/office/drawing/2014/main" id="{5755B26E-DF04-4586-93C5-71FE16C2A377}"/>
              </a:ext>
            </a:extLst>
          </p:cNvPr>
          <p:cNvSpPr>
            <a:spLocks noGrp="1"/>
          </p:cNvSpPr>
          <p:nvPr/>
        </p:nvSpPr>
        <p:spPr>
          <a:xfrm>
            <a:off x="584200" y="4533900"/>
            <a:ext cx="92075" cy="180975"/>
          </a:xfrm>
          <a:prstGeom prst="rect">
            <a:avLst/>
          </a:prstGeom>
          <a:solidFill>
            <a:srgbClr val="EF3340"/>
          </a:solidFill>
          <a:ln w="0">
            <a:noFill/>
            <a:prstDash val="solid"/>
          </a:ln>
        </p:spPr>
      </p:sp>
      <p:sp>
        <p:nvSpPr>
          <p:cNvPr id="83" name="ZAS Middelheim, Antwerp">
            <a:extLst>
              <a:ext uri="{FF2B5EF4-FFF2-40B4-BE49-F238E27FC236}">
                <a16:creationId xmlns:a16="http://schemas.microsoft.com/office/drawing/2014/main" id="{73EDB4DC-1A38-41BD-B7C7-81F3FAAF6FC1}"/>
              </a:ext>
            </a:extLst>
          </p:cNvPr>
          <p:cNvSpPr>
            <a:spLocks noGrp="1"/>
          </p:cNvSpPr>
          <p:nvPr/>
        </p:nvSpPr>
        <p:spPr>
          <a:xfrm>
            <a:off x="781050" y="44958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ZAS Middelheim, Antwerp</a:t>
            </a:r>
          </a:p>
        </p:txBody>
      </p:sp>
      <p:sp>
        <p:nvSpPr>
          <p:cNvPr id="84" name="ZAS Middelheim, Antwerp co-authors">
            <a:extLst>
              <a:ext uri="{FF2B5EF4-FFF2-40B4-BE49-F238E27FC236}">
                <a16:creationId xmlns:a16="http://schemas.microsoft.com/office/drawing/2014/main" id="{6E405E01-FAF2-4E36-B497-D506B472A4C4}"/>
              </a:ext>
            </a:extLst>
          </p:cNvPr>
          <p:cNvSpPr>
            <a:spLocks noGrp="1"/>
          </p:cNvSpPr>
          <p:nvPr/>
        </p:nvSpPr>
        <p:spPr>
          <a:xfrm>
            <a:off x="781050" y="47244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Carlo Zivelonghi</a:t>
            </a:r>
          </a:p>
        </p:txBody>
      </p:sp>
      <p:sp>
        <p:nvSpPr>
          <p:cNvPr id="85" name="BE0">
            <a:extLst>
              <a:ext uri="{FF2B5EF4-FFF2-40B4-BE49-F238E27FC236}">
                <a16:creationId xmlns:a16="http://schemas.microsoft.com/office/drawing/2014/main" id="{7ED9843F-005A-4860-BBDB-D0E46B56C737}"/>
              </a:ext>
            </a:extLst>
          </p:cNvPr>
          <p:cNvSpPr>
            <a:spLocks noGrp="1"/>
          </p:cNvSpPr>
          <p:nvPr/>
        </p:nvSpPr>
        <p:spPr>
          <a:xfrm>
            <a:off x="400050" y="5029200"/>
            <a:ext cx="92075" cy="180975"/>
          </a:xfrm>
          <a:prstGeom prst="rect">
            <a:avLst/>
          </a:prstGeom>
          <a:solidFill>
            <a:srgbClr val="000000"/>
          </a:solidFill>
          <a:ln w="0">
            <a:noFill/>
            <a:prstDash val="solid"/>
          </a:ln>
        </p:spPr>
      </p:sp>
      <p:sp>
        <p:nvSpPr>
          <p:cNvPr id="86" name="BE1">
            <a:extLst>
              <a:ext uri="{FF2B5EF4-FFF2-40B4-BE49-F238E27FC236}">
                <a16:creationId xmlns:a16="http://schemas.microsoft.com/office/drawing/2014/main" id="{4C00EF4D-AADF-44CC-BED3-8DD021589CB5}"/>
              </a:ext>
            </a:extLst>
          </p:cNvPr>
          <p:cNvSpPr>
            <a:spLocks noGrp="1"/>
          </p:cNvSpPr>
          <p:nvPr/>
        </p:nvSpPr>
        <p:spPr>
          <a:xfrm>
            <a:off x="492125" y="5029200"/>
            <a:ext cx="92075" cy="180975"/>
          </a:xfrm>
          <a:prstGeom prst="rect">
            <a:avLst/>
          </a:prstGeom>
          <a:solidFill>
            <a:srgbClr val="FDDA24"/>
          </a:solidFill>
          <a:ln w="0">
            <a:noFill/>
            <a:prstDash val="solid"/>
          </a:ln>
        </p:spPr>
      </p:sp>
      <p:sp>
        <p:nvSpPr>
          <p:cNvPr id="87" name="BE2">
            <a:extLst>
              <a:ext uri="{FF2B5EF4-FFF2-40B4-BE49-F238E27FC236}">
                <a16:creationId xmlns:a16="http://schemas.microsoft.com/office/drawing/2014/main" id="{2F529361-B426-4D3D-A2CB-8D2B7517F9C3}"/>
              </a:ext>
            </a:extLst>
          </p:cNvPr>
          <p:cNvSpPr>
            <a:spLocks noGrp="1"/>
          </p:cNvSpPr>
          <p:nvPr/>
        </p:nvSpPr>
        <p:spPr>
          <a:xfrm>
            <a:off x="584200" y="5029200"/>
            <a:ext cx="92075" cy="180975"/>
          </a:xfrm>
          <a:prstGeom prst="rect">
            <a:avLst/>
          </a:prstGeom>
          <a:solidFill>
            <a:srgbClr val="EF3340"/>
          </a:solidFill>
          <a:ln w="0">
            <a:noFill/>
            <a:prstDash val="solid"/>
          </a:ln>
        </p:spPr>
      </p:sp>
      <p:sp>
        <p:nvSpPr>
          <p:cNvPr id="88" name="AZORG, Aalst">
            <a:extLst>
              <a:ext uri="{FF2B5EF4-FFF2-40B4-BE49-F238E27FC236}">
                <a16:creationId xmlns:a16="http://schemas.microsoft.com/office/drawing/2014/main" id="{A8FF8F44-842B-432D-AFA7-E0C654232FD9}"/>
              </a:ext>
            </a:extLst>
          </p:cNvPr>
          <p:cNvSpPr>
            <a:spLocks noGrp="1"/>
          </p:cNvSpPr>
          <p:nvPr/>
        </p:nvSpPr>
        <p:spPr>
          <a:xfrm>
            <a:off x="781050" y="49911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AZORG, Aalst</a:t>
            </a:r>
          </a:p>
        </p:txBody>
      </p:sp>
      <p:sp>
        <p:nvSpPr>
          <p:cNvPr id="89" name="AZORG, Aalst co-authors">
            <a:extLst>
              <a:ext uri="{FF2B5EF4-FFF2-40B4-BE49-F238E27FC236}">
                <a16:creationId xmlns:a16="http://schemas.microsoft.com/office/drawing/2014/main" id="{56DFD9D2-A25E-4359-B89C-0D1BC0857432}"/>
              </a:ext>
            </a:extLst>
          </p:cNvPr>
          <p:cNvSpPr>
            <a:spLocks noGrp="1"/>
          </p:cNvSpPr>
          <p:nvPr/>
        </p:nvSpPr>
        <p:spPr>
          <a:xfrm>
            <a:off x="781050" y="52197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Adriaan Wilgenhof; Jeroen Sonck</a:t>
            </a:r>
          </a:p>
        </p:txBody>
      </p:sp>
      <p:sp>
        <p:nvSpPr>
          <p:cNvPr id="90" name="BE0">
            <a:extLst>
              <a:ext uri="{FF2B5EF4-FFF2-40B4-BE49-F238E27FC236}">
                <a16:creationId xmlns:a16="http://schemas.microsoft.com/office/drawing/2014/main" id="{6D6B56C1-AB57-4489-B7F6-1A01A104B27B}"/>
              </a:ext>
            </a:extLst>
          </p:cNvPr>
          <p:cNvSpPr>
            <a:spLocks noGrp="1"/>
          </p:cNvSpPr>
          <p:nvPr/>
        </p:nvSpPr>
        <p:spPr>
          <a:xfrm>
            <a:off x="400050" y="5524500"/>
            <a:ext cx="92075" cy="180975"/>
          </a:xfrm>
          <a:prstGeom prst="rect">
            <a:avLst/>
          </a:prstGeom>
          <a:solidFill>
            <a:srgbClr val="000000"/>
          </a:solidFill>
          <a:ln w="0">
            <a:noFill/>
            <a:prstDash val="solid"/>
          </a:ln>
        </p:spPr>
      </p:sp>
      <p:sp>
        <p:nvSpPr>
          <p:cNvPr id="91" name="BE1">
            <a:extLst>
              <a:ext uri="{FF2B5EF4-FFF2-40B4-BE49-F238E27FC236}">
                <a16:creationId xmlns:a16="http://schemas.microsoft.com/office/drawing/2014/main" id="{41CF4F5E-AADC-4E4D-8657-57B5F3F2405C}"/>
              </a:ext>
            </a:extLst>
          </p:cNvPr>
          <p:cNvSpPr>
            <a:spLocks noGrp="1"/>
          </p:cNvSpPr>
          <p:nvPr/>
        </p:nvSpPr>
        <p:spPr>
          <a:xfrm>
            <a:off x="492125" y="5524500"/>
            <a:ext cx="92075" cy="180975"/>
          </a:xfrm>
          <a:prstGeom prst="rect">
            <a:avLst/>
          </a:prstGeom>
          <a:solidFill>
            <a:srgbClr val="FDDA24"/>
          </a:solidFill>
          <a:ln w="0">
            <a:noFill/>
            <a:prstDash val="solid"/>
          </a:ln>
        </p:spPr>
      </p:sp>
      <p:sp>
        <p:nvSpPr>
          <p:cNvPr id="92" name="BE2">
            <a:extLst>
              <a:ext uri="{FF2B5EF4-FFF2-40B4-BE49-F238E27FC236}">
                <a16:creationId xmlns:a16="http://schemas.microsoft.com/office/drawing/2014/main" id="{0AB38111-9512-4243-AC34-08DEB252A4C0}"/>
              </a:ext>
            </a:extLst>
          </p:cNvPr>
          <p:cNvSpPr>
            <a:spLocks noGrp="1"/>
          </p:cNvSpPr>
          <p:nvPr/>
        </p:nvSpPr>
        <p:spPr>
          <a:xfrm>
            <a:off x="584200" y="5524500"/>
            <a:ext cx="92075" cy="180975"/>
          </a:xfrm>
          <a:prstGeom prst="rect">
            <a:avLst/>
          </a:prstGeom>
          <a:solidFill>
            <a:srgbClr val="EF3340"/>
          </a:solidFill>
          <a:ln w="0">
            <a:noFill/>
            <a:prstDash val="solid"/>
          </a:ln>
        </p:spPr>
      </p:sp>
      <p:sp>
        <p:nvSpPr>
          <p:cNvPr id="93" name="UZ Brussel, Brussels">
            <a:extLst>
              <a:ext uri="{FF2B5EF4-FFF2-40B4-BE49-F238E27FC236}">
                <a16:creationId xmlns:a16="http://schemas.microsoft.com/office/drawing/2014/main" id="{F9F6E6D0-01AD-49D4-AD09-1B2951C5F379}"/>
              </a:ext>
            </a:extLst>
          </p:cNvPr>
          <p:cNvSpPr>
            <a:spLocks noGrp="1"/>
          </p:cNvSpPr>
          <p:nvPr/>
        </p:nvSpPr>
        <p:spPr>
          <a:xfrm>
            <a:off x="781050" y="54864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UZ Brussel, Brussels</a:t>
            </a:r>
          </a:p>
        </p:txBody>
      </p:sp>
      <p:sp>
        <p:nvSpPr>
          <p:cNvPr id="94" name="UZ Brussel, Brussels co-authors">
            <a:extLst>
              <a:ext uri="{FF2B5EF4-FFF2-40B4-BE49-F238E27FC236}">
                <a16:creationId xmlns:a16="http://schemas.microsoft.com/office/drawing/2014/main" id="{6B831AF5-5445-46B2-A9AD-D762A4FA0E07}"/>
              </a:ext>
            </a:extLst>
          </p:cNvPr>
          <p:cNvSpPr>
            <a:spLocks noGrp="1"/>
          </p:cNvSpPr>
          <p:nvPr/>
        </p:nvSpPr>
        <p:spPr>
          <a:xfrm>
            <a:off x="781050" y="57150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Kaoru Tanaka</a:t>
            </a:r>
          </a:p>
        </p:txBody>
      </p:sp>
      <p:sp>
        <p:nvSpPr>
          <p:cNvPr id="95" name="IT0">
            <a:extLst>
              <a:ext uri="{FF2B5EF4-FFF2-40B4-BE49-F238E27FC236}">
                <a16:creationId xmlns:a16="http://schemas.microsoft.com/office/drawing/2014/main" id="{907FFDC3-2AC2-4A29-A0BB-F600136A71AA}"/>
              </a:ext>
            </a:extLst>
          </p:cNvPr>
          <p:cNvSpPr>
            <a:spLocks noGrp="1"/>
          </p:cNvSpPr>
          <p:nvPr/>
        </p:nvSpPr>
        <p:spPr>
          <a:xfrm>
            <a:off x="4314825" y="1066800"/>
            <a:ext cx="92075" cy="180975"/>
          </a:xfrm>
          <a:prstGeom prst="rect">
            <a:avLst/>
          </a:prstGeom>
          <a:solidFill>
            <a:srgbClr val="009246"/>
          </a:solidFill>
          <a:ln w="0">
            <a:noFill/>
            <a:prstDash val="solid"/>
          </a:ln>
        </p:spPr>
      </p:sp>
      <p:sp>
        <p:nvSpPr>
          <p:cNvPr id="96" name="IT1">
            <a:extLst>
              <a:ext uri="{FF2B5EF4-FFF2-40B4-BE49-F238E27FC236}">
                <a16:creationId xmlns:a16="http://schemas.microsoft.com/office/drawing/2014/main" id="{D0515005-03B7-4ED8-890E-706F2282DA72}"/>
              </a:ext>
            </a:extLst>
          </p:cNvPr>
          <p:cNvSpPr>
            <a:spLocks noGrp="1"/>
          </p:cNvSpPr>
          <p:nvPr/>
        </p:nvSpPr>
        <p:spPr>
          <a:xfrm>
            <a:off x="4406900" y="1066800"/>
            <a:ext cx="92075" cy="180975"/>
          </a:xfrm>
          <a:prstGeom prst="rect">
            <a:avLst/>
          </a:prstGeom>
          <a:solidFill>
            <a:srgbClr val="FFFFFF"/>
          </a:solidFill>
          <a:ln w="0">
            <a:noFill/>
            <a:prstDash val="solid"/>
          </a:ln>
        </p:spPr>
      </p:sp>
      <p:sp>
        <p:nvSpPr>
          <p:cNvPr id="97" name="IT2">
            <a:extLst>
              <a:ext uri="{FF2B5EF4-FFF2-40B4-BE49-F238E27FC236}">
                <a16:creationId xmlns:a16="http://schemas.microsoft.com/office/drawing/2014/main" id="{C87B9097-041F-4D91-AC38-C5AEC4754E9B}"/>
              </a:ext>
            </a:extLst>
          </p:cNvPr>
          <p:cNvSpPr>
            <a:spLocks noGrp="1"/>
          </p:cNvSpPr>
          <p:nvPr/>
        </p:nvSpPr>
        <p:spPr>
          <a:xfrm>
            <a:off x="4498975" y="1066800"/>
            <a:ext cx="92075" cy="180975"/>
          </a:xfrm>
          <a:prstGeom prst="rect">
            <a:avLst/>
          </a:prstGeom>
          <a:solidFill>
            <a:srgbClr val="CE2B37"/>
          </a:solidFill>
          <a:ln w="0">
            <a:noFill/>
            <a:prstDash val="solid"/>
          </a:ln>
        </p:spPr>
      </p:sp>
      <p:sp>
        <p:nvSpPr>
          <p:cNvPr id="98" name="Centro Cardiologico Monzino, Milan">
            <a:extLst>
              <a:ext uri="{FF2B5EF4-FFF2-40B4-BE49-F238E27FC236}">
                <a16:creationId xmlns:a16="http://schemas.microsoft.com/office/drawing/2014/main" id="{512E2030-9DAF-4BFB-A1F0-A9944118C239}"/>
              </a:ext>
            </a:extLst>
          </p:cNvPr>
          <p:cNvSpPr>
            <a:spLocks noGrp="1"/>
          </p:cNvSpPr>
          <p:nvPr/>
        </p:nvSpPr>
        <p:spPr>
          <a:xfrm>
            <a:off x="4695825" y="10287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Centro Cardiologico Monzino, Milan</a:t>
            </a:r>
          </a:p>
        </p:txBody>
      </p:sp>
      <p:sp>
        <p:nvSpPr>
          <p:cNvPr id="99" name="Centro Cardiologico Monzino, Milan co-authors">
            <a:extLst>
              <a:ext uri="{FF2B5EF4-FFF2-40B4-BE49-F238E27FC236}">
                <a16:creationId xmlns:a16="http://schemas.microsoft.com/office/drawing/2014/main" id="{11165AC4-2E7F-4A33-8FE8-9778BAF86510}"/>
              </a:ext>
            </a:extLst>
          </p:cNvPr>
          <p:cNvSpPr>
            <a:spLocks noGrp="1"/>
          </p:cNvSpPr>
          <p:nvPr/>
        </p:nvSpPr>
        <p:spPr>
          <a:xfrm>
            <a:off x="4695825" y="12573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Gianluca Pontone</a:t>
            </a:r>
          </a:p>
        </p:txBody>
      </p:sp>
      <p:sp>
        <p:nvSpPr>
          <p:cNvPr id="100" name="IT0">
            <a:extLst>
              <a:ext uri="{FF2B5EF4-FFF2-40B4-BE49-F238E27FC236}">
                <a16:creationId xmlns:a16="http://schemas.microsoft.com/office/drawing/2014/main" id="{07415FE1-C5B6-4D1A-9972-D1E023CF262B}"/>
              </a:ext>
            </a:extLst>
          </p:cNvPr>
          <p:cNvSpPr>
            <a:spLocks noGrp="1"/>
          </p:cNvSpPr>
          <p:nvPr/>
        </p:nvSpPr>
        <p:spPr>
          <a:xfrm>
            <a:off x="4314825" y="1562100"/>
            <a:ext cx="92075" cy="180975"/>
          </a:xfrm>
          <a:prstGeom prst="rect">
            <a:avLst/>
          </a:prstGeom>
          <a:solidFill>
            <a:srgbClr val="009246"/>
          </a:solidFill>
          <a:ln w="0">
            <a:noFill/>
            <a:prstDash val="solid"/>
          </a:ln>
        </p:spPr>
      </p:sp>
      <p:sp>
        <p:nvSpPr>
          <p:cNvPr id="101" name="IT1">
            <a:extLst>
              <a:ext uri="{FF2B5EF4-FFF2-40B4-BE49-F238E27FC236}">
                <a16:creationId xmlns:a16="http://schemas.microsoft.com/office/drawing/2014/main" id="{1AB70E3F-1F9E-4C4D-B405-EDC774F094AD}"/>
              </a:ext>
            </a:extLst>
          </p:cNvPr>
          <p:cNvSpPr>
            <a:spLocks noGrp="1"/>
          </p:cNvSpPr>
          <p:nvPr/>
        </p:nvSpPr>
        <p:spPr>
          <a:xfrm>
            <a:off x="4406900" y="1562100"/>
            <a:ext cx="92075" cy="180975"/>
          </a:xfrm>
          <a:prstGeom prst="rect">
            <a:avLst/>
          </a:prstGeom>
          <a:solidFill>
            <a:srgbClr val="FFFFFF"/>
          </a:solidFill>
          <a:ln w="0">
            <a:noFill/>
            <a:prstDash val="solid"/>
          </a:ln>
        </p:spPr>
      </p:sp>
      <p:sp>
        <p:nvSpPr>
          <p:cNvPr id="102" name="IT2">
            <a:extLst>
              <a:ext uri="{FF2B5EF4-FFF2-40B4-BE49-F238E27FC236}">
                <a16:creationId xmlns:a16="http://schemas.microsoft.com/office/drawing/2014/main" id="{8C26C5ED-89F8-497A-AF4C-7C9DAA9B8673}"/>
              </a:ext>
            </a:extLst>
          </p:cNvPr>
          <p:cNvSpPr>
            <a:spLocks noGrp="1"/>
          </p:cNvSpPr>
          <p:nvPr/>
        </p:nvSpPr>
        <p:spPr>
          <a:xfrm>
            <a:off x="4498975" y="1562100"/>
            <a:ext cx="92075" cy="180975"/>
          </a:xfrm>
          <a:prstGeom prst="rect">
            <a:avLst/>
          </a:prstGeom>
          <a:solidFill>
            <a:srgbClr val="CE2B37"/>
          </a:solidFill>
          <a:ln w="0">
            <a:noFill/>
            <a:prstDash val="solid"/>
          </a:ln>
        </p:spPr>
      </p:sp>
      <p:sp>
        <p:nvSpPr>
          <p:cNvPr id="103" name="Galeazzi–Sant’Ambrogio, Milan">
            <a:extLst>
              <a:ext uri="{FF2B5EF4-FFF2-40B4-BE49-F238E27FC236}">
                <a16:creationId xmlns:a16="http://schemas.microsoft.com/office/drawing/2014/main" id="{C38A2EF3-12BB-44E1-A45A-E1402D4B7D89}"/>
              </a:ext>
            </a:extLst>
          </p:cNvPr>
          <p:cNvSpPr>
            <a:spLocks noGrp="1"/>
          </p:cNvSpPr>
          <p:nvPr/>
        </p:nvSpPr>
        <p:spPr>
          <a:xfrm>
            <a:off x="4695825" y="15240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Galeazzi–Sant’Ambrogio, Milan</a:t>
            </a:r>
          </a:p>
        </p:txBody>
      </p:sp>
      <p:sp>
        <p:nvSpPr>
          <p:cNvPr id="104" name="Galeazzi–Sant’Ambrogio, Milan co-authors">
            <a:extLst>
              <a:ext uri="{FF2B5EF4-FFF2-40B4-BE49-F238E27FC236}">
                <a16:creationId xmlns:a16="http://schemas.microsoft.com/office/drawing/2014/main" id="{D703B42D-06A1-4E11-8F1F-63F2FE82F3F0}"/>
              </a:ext>
            </a:extLst>
          </p:cNvPr>
          <p:cNvSpPr>
            <a:spLocks noGrp="1"/>
          </p:cNvSpPr>
          <p:nvPr/>
        </p:nvSpPr>
        <p:spPr>
          <a:xfrm>
            <a:off x="4695825" y="17526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Daniele Andreini; Antonio L. Bartorelli</a:t>
            </a:r>
          </a:p>
        </p:txBody>
      </p:sp>
      <p:sp>
        <p:nvSpPr>
          <p:cNvPr id="105" name="IT0">
            <a:extLst>
              <a:ext uri="{FF2B5EF4-FFF2-40B4-BE49-F238E27FC236}">
                <a16:creationId xmlns:a16="http://schemas.microsoft.com/office/drawing/2014/main" id="{DC7A961F-9F76-4680-9E16-9CA593831B48}"/>
              </a:ext>
            </a:extLst>
          </p:cNvPr>
          <p:cNvSpPr>
            <a:spLocks noGrp="1"/>
          </p:cNvSpPr>
          <p:nvPr/>
        </p:nvSpPr>
        <p:spPr>
          <a:xfrm>
            <a:off x="4314825" y="2057400"/>
            <a:ext cx="92075" cy="180975"/>
          </a:xfrm>
          <a:prstGeom prst="rect">
            <a:avLst/>
          </a:prstGeom>
          <a:solidFill>
            <a:srgbClr val="009246"/>
          </a:solidFill>
          <a:ln w="0">
            <a:noFill/>
            <a:prstDash val="solid"/>
          </a:ln>
        </p:spPr>
      </p:sp>
      <p:sp>
        <p:nvSpPr>
          <p:cNvPr id="106" name="IT1">
            <a:extLst>
              <a:ext uri="{FF2B5EF4-FFF2-40B4-BE49-F238E27FC236}">
                <a16:creationId xmlns:a16="http://schemas.microsoft.com/office/drawing/2014/main" id="{99076520-B1F7-4805-AAD0-798EFCB9A386}"/>
              </a:ext>
            </a:extLst>
          </p:cNvPr>
          <p:cNvSpPr>
            <a:spLocks noGrp="1"/>
          </p:cNvSpPr>
          <p:nvPr/>
        </p:nvSpPr>
        <p:spPr>
          <a:xfrm>
            <a:off x="4406900" y="2057400"/>
            <a:ext cx="92075" cy="180975"/>
          </a:xfrm>
          <a:prstGeom prst="rect">
            <a:avLst/>
          </a:prstGeom>
          <a:solidFill>
            <a:srgbClr val="FFFFFF"/>
          </a:solidFill>
          <a:ln w="0">
            <a:noFill/>
            <a:prstDash val="solid"/>
          </a:ln>
        </p:spPr>
      </p:sp>
      <p:sp>
        <p:nvSpPr>
          <p:cNvPr id="107" name="IT2">
            <a:extLst>
              <a:ext uri="{FF2B5EF4-FFF2-40B4-BE49-F238E27FC236}">
                <a16:creationId xmlns:a16="http://schemas.microsoft.com/office/drawing/2014/main" id="{CB2ECA85-8963-45AF-A623-2660CCB35CE8}"/>
              </a:ext>
            </a:extLst>
          </p:cNvPr>
          <p:cNvSpPr>
            <a:spLocks noGrp="1"/>
          </p:cNvSpPr>
          <p:nvPr/>
        </p:nvSpPr>
        <p:spPr>
          <a:xfrm>
            <a:off x="4498975" y="2057400"/>
            <a:ext cx="92075" cy="180975"/>
          </a:xfrm>
          <a:prstGeom prst="rect">
            <a:avLst/>
          </a:prstGeom>
          <a:solidFill>
            <a:srgbClr val="CE2B37"/>
          </a:solidFill>
          <a:ln w="0">
            <a:noFill/>
            <a:prstDash val="solid"/>
          </a:ln>
        </p:spPr>
      </p:sp>
      <p:sp>
        <p:nvSpPr>
          <p:cNvPr id="108" name="Humanitas Research Hospital, Rozzano">
            <a:extLst>
              <a:ext uri="{FF2B5EF4-FFF2-40B4-BE49-F238E27FC236}">
                <a16:creationId xmlns:a16="http://schemas.microsoft.com/office/drawing/2014/main" id="{64E02C11-B9F1-43B6-BE4A-8D0426551379}"/>
              </a:ext>
            </a:extLst>
          </p:cNvPr>
          <p:cNvSpPr>
            <a:spLocks noGrp="1"/>
          </p:cNvSpPr>
          <p:nvPr/>
        </p:nvSpPr>
        <p:spPr>
          <a:xfrm>
            <a:off x="4695825" y="20193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Humanitas Research Hospital, Rozzano</a:t>
            </a:r>
          </a:p>
        </p:txBody>
      </p:sp>
      <p:sp>
        <p:nvSpPr>
          <p:cNvPr id="109" name="Humanitas Research Hospital, Rozzano co-authors">
            <a:extLst>
              <a:ext uri="{FF2B5EF4-FFF2-40B4-BE49-F238E27FC236}">
                <a16:creationId xmlns:a16="http://schemas.microsoft.com/office/drawing/2014/main" id="{02C0507B-9CDB-4173-9B86-EEF5F39F5E72}"/>
              </a:ext>
            </a:extLst>
          </p:cNvPr>
          <p:cNvSpPr>
            <a:spLocks noGrp="1"/>
          </p:cNvSpPr>
          <p:nvPr/>
        </p:nvSpPr>
        <p:spPr>
          <a:xfrm>
            <a:off x="4695825" y="22479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Giulio Stefanini; Gianluca Mincione</a:t>
            </a:r>
          </a:p>
        </p:txBody>
      </p:sp>
      <p:sp>
        <p:nvSpPr>
          <p:cNvPr id="110" name="IT0">
            <a:extLst>
              <a:ext uri="{FF2B5EF4-FFF2-40B4-BE49-F238E27FC236}">
                <a16:creationId xmlns:a16="http://schemas.microsoft.com/office/drawing/2014/main" id="{46089898-00C0-47C1-8BF9-EC6467302193}"/>
              </a:ext>
            </a:extLst>
          </p:cNvPr>
          <p:cNvSpPr>
            <a:spLocks noGrp="1"/>
          </p:cNvSpPr>
          <p:nvPr/>
        </p:nvSpPr>
        <p:spPr>
          <a:xfrm>
            <a:off x="4314825" y="2552700"/>
            <a:ext cx="92075" cy="180975"/>
          </a:xfrm>
          <a:prstGeom prst="rect">
            <a:avLst/>
          </a:prstGeom>
          <a:solidFill>
            <a:srgbClr val="009246"/>
          </a:solidFill>
          <a:ln w="0">
            <a:noFill/>
            <a:prstDash val="solid"/>
          </a:ln>
        </p:spPr>
      </p:sp>
      <p:sp>
        <p:nvSpPr>
          <p:cNvPr id="111" name="IT1">
            <a:extLst>
              <a:ext uri="{FF2B5EF4-FFF2-40B4-BE49-F238E27FC236}">
                <a16:creationId xmlns:a16="http://schemas.microsoft.com/office/drawing/2014/main" id="{5070DC84-CA1C-4DFF-AC5C-28D035326273}"/>
              </a:ext>
            </a:extLst>
          </p:cNvPr>
          <p:cNvSpPr>
            <a:spLocks noGrp="1"/>
          </p:cNvSpPr>
          <p:nvPr/>
        </p:nvSpPr>
        <p:spPr>
          <a:xfrm>
            <a:off x="4406900" y="2552700"/>
            <a:ext cx="92075" cy="180975"/>
          </a:xfrm>
          <a:prstGeom prst="rect">
            <a:avLst/>
          </a:prstGeom>
          <a:solidFill>
            <a:srgbClr val="FFFFFF"/>
          </a:solidFill>
          <a:ln w="0">
            <a:noFill/>
            <a:prstDash val="solid"/>
          </a:ln>
        </p:spPr>
      </p:sp>
      <p:sp>
        <p:nvSpPr>
          <p:cNvPr id="112" name="IT2">
            <a:extLst>
              <a:ext uri="{FF2B5EF4-FFF2-40B4-BE49-F238E27FC236}">
                <a16:creationId xmlns:a16="http://schemas.microsoft.com/office/drawing/2014/main" id="{B0FEEEFE-2047-4BC0-AFF0-E5F03B41BE32}"/>
              </a:ext>
            </a:extLst>
          </p:cNvPr>
          <p:cNvSpPr>
            <a:spLocks noGrp="1"/>
          </p:cNvSpPr>
          <p:nvPr/>
        </p:nvSpPr>
        <p:spPr>
          <a:xfrm>
            <a:off x="4498975" y="2552700"/>
            <a:ext cx="92075" cy="180975"/>
          </a:xfrm>
          <a:prstGeom prst="rect">
            <a:avLst/>
          </a:prstGeom>
          <a:solidFill>
            <a:srgbClr val="CE2B37"/>
          </a:solidFill>
          <a:ln w="0">
            <a:noFill/>
            <a:prstDash val="solid"/>
          </a:ln>
        </p:spPr>
      </p:sp>
      <p:sp>
        <p:nvSpPr>
          <p:cNvPr id="113" name="University Hospital of Ferrara">
            <a:extLst>
              <a:ext uri="{FF2B5EF4-FFF2-40B4-BE49-F238E27FC236}">
                <a16:creationId xmlns:a16="http://schemas.microsoft.com/office/drawing/2014/main" id="{6F576FAC-12A1-4C98-AA59-E95907AFA0DF}"/>
              </a:ext>
            </a:extLst>
          </p:cNvPr>
          <p:cNvSpPr>
            <a:spLocks noGrp="1"/>
          </p:cNvSpPr>
          <p:nvPr/>
        </p:nvSpPr>
        <p:spPr>
          <a:xfrm>
            <a:off x="4695825" y="25146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University Hospital of Ferrara</a:t>
            </a:r>
          </a:p>
        </p:txBody>
      </p:sp>
      <p:sp>
        <p:nvSpPr>
          <p:cNvPr id="114" name="University Hospital of Ferrara co-authors">
            <a:extLst>
              <a:ext uri="{FF2B5EF4-FFF2-40B4-BE49-F238E27FC236}">
                <a16:creationId xmlns:a16="http://schemas.microsoft.com/office/drawing/2014/main" id="{BF1064F0-91E3-4E30-AD12-77603D7FDC64}"/>
              </a:ext>
            </a:extLst>
          </p:cNvPr>
          <p:cNvSpPr>
            <a:spLocks noGrp="1"/>
          </p:cNvSpPr>
          <p:nvPr/>
        </p:nvSpPr>
        <p:spPr>
          <a:xfrm>
            <a:off x="4695825" y="27432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Simone Biscaglia</a:t>
            </a:r>
          </a:p>
        </p:txBody>
      </p:sp>
      <p:sp>
        <p:nvSpPr>
          <p:cNvPr id="115" name="Denmark">
            <a:extLst>
              <a:ext uri="{FF2B5EF4-FFF2-40B4-BE49-F238E27FC236}">
                <a16:creationId xmlns:a16="http://schemas.microsoft.com/office/drawing/2014/main" id="{1DF48054-F49B-4BF8-9DCF-47B72A55FC01}"/>
              </a:ext>
            </a:extLst>
          </p:cNvPr>
          <p:cNvSpPr>
            <a:spLocks noGrp="1"/>
          </p:cNvSpPr>
          <p:nvPr/>
        </p:nvSpPr>
        <p:spPr>
          <a:xfrm>
            <a:off x="4314825" y="3048000"/>
            <a:ext cx="276225" cy="180975"/>
          </a:xfrm>
          <a:prstGeom prst="rect">
            <a:avLst/>
          </a:prstGeom>
          <a:solidFill>
            <a:srgbClr val="C8102E"/>
          </a:solidFill>
          <a:ln w="0">
            <a:noFill/>
            <a:prstDash val="solid"/>
          </a:ln>
        </p:spPr>
      </p:sp>
      <p:sp>
        <p:nvSpPr>
          <p:cNvPr id="116" name="Danish cross vertical">
            <a:extLst>
              <a:ext uri="{FF2B5EF4-FFF2-40B4-BE49-F238E27FC236}">
                <a16:creationId xmlns:a16="http://schemas.microsoft.com/office/drawing/2014/main" id="{EFF1B702-B95C-42F1-9F2F-F70E0F7319C0}"/>
              </a:ext>
            </a:extLst>
          </p:cNvPr>
          <p:cNvSpPr>
            <a:spLocks noGrp="1"/>
          </p:cNvSpPr>
          <p:nvPr/>
        </p:nvSpPr>
        <p:spPr>
          <a:xfrm>
            <a:off x="4400550" y="3048000"/>
            <a:ext cx="28575" cy="180975"/>
          </a:xfrm>
          <a:prstGeom prst="rect">
            <a:avLst/>
          </a:prstGeom>
          <a:solidFill>
            <a:srgbClr val="FFFFFF"/>
          </a:solidFill>
          <a:ln w="0">
            <a:noFill/>
            <a:prstDash val="solid"/>
          </a:ln>
        </p:spPr>
      </p:sp>
      <p:sp>
        <p:nvSpPr>
          <p:cNvPr id="117" name="Danish cross horizontal">
            <a:extLst>
              <a:ext uri="{FF2B5EF4-FFF2-40B4-BE49-F238E27FC236}">
                <a16:creationId xmlns:a16="http://schemas.microsoft.com/office/drawing/2014/main" id="{BB41A21E-B8E5-48A9-8D5E-A0F2202FBFF6}"/>
              </a:ext>
            </a:extLst>
          </p:cNvPr>
          <p:cNvSpPr>
            <a:spLocks noGrp="1"/>
          </p:cNvSpPr>
          <p:nvPr/>
        </p:nvSpPr>
        <p:spPr>
          <a:xfrm>
            <a:off x="4314825" y="3124200"/>
            <a:ext cx="276225" cy="28575"/>
          </a:xfrm>
          <a:prstGeom prst="rect">
            <a:avLst/>
          </a:prstGeom>
          <a:solidFill>
            <a:srgbClr val="FFFFFF"/>
          </a:solidFill>
          <a:ln w="0">
            <a:noFill/>
            <a:prstDash val="solid"/>
          </a:ln>
        </p:spPr>
      </p:sp>
      <p:sp>
        <p:nvSpPr>
          <p:cNvPr id="118" name="Aarhus University Hospital">
            <a:extLst>
              <a:ext uri="{FF2B5EF4-FFF2-40B4-BE49-F238E27FC236}">
                <a16:creationId xmlns:a16="http://schemas.microsoft.com/office/drawing/2014/main" id="{017552BD-4217-44EE-9186-DF2D1A6A64C2}"/>
              </a:ext>
            </a:extLst>
          </p:cNvPr>
          <p:cNvSpPr>
            <a:spLocks noGrp="1"/>
          </p:cNvSpPr>
          <p:nvPr/>
        </p:nvSpPr>
        <p:spPr>
          <a:xfrm>
            <a:off x="4695825" y="30099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Aarhus University Hospital</a:t>
            </a:r>
          </a:p>
        </p:txBody>
      </p:sp>
      <p:sp>
        <p:nvSpPr>
          <p:cNvPr id="119" name="Aarhus University Hospital co-authors">
            <a:extLst>
              <a:ext uri="{FF2B5EF4-FFF2-40B4-BE49-F238E27FC236}">
                <a16:creationId xmlns:a16="http://schemas.microsoft.com/office/drawing/2014/main" id="{541243A3-5736-41FD-B6ED-45B9CE5492FA}"/>
              </a:ext>
            </a:extLst>
          </p:cNvPr>
          <p:cNvSpPr>
            <a:spLocks noGrp="1"/>
          </p:cNvSpPr>
          <p:nvPr/>
        </p:nvSpPr>
        <p:spPr>
          <a:xfrm>
            <a:off x="4695825" y="32385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Nicolaj Støttrup; Bjarne Nørgaard</a:t>
            </a:r>
          </a:p>
        </p:txBody>
      </p:sp>
      <p:sp>
        <p:nvSpPr>
          <p:cNvPr id="120" name="Denmark">
            <a:extLst>
              <a:ext uri="{FF2B5EF4-FFF2-40B4-BE49-F238E27FC236}">
                <a16:creationId xmlns:a16="http://schemas.microsoft.com/office/drawing/2014/main" id="{29515A89-DCCA-4876-90D7-DE12C49AF51F}"/>
              </a:ext>
            </a:extLst>
          </p:cNvPr>
          <p:cNvSpPr>
            <a:spLocks noGrp="1"/>
          </p:cNvSpPr>
          <p:nvPr/>
        </p:nvSpPr>
        <p:spPr>
          <a:xfrm>
            <a:off x="4314825" y="3543300"/>
            <a:ext cx="276225" cy="180975"/>
          </a:xfrm>
          <a:prstGeom prst="rect">
            <a:avLst/>
          </a:prstGeom>
          <a:solidFill>
            <a:srgbClr val="C8102E"/>
          </a:solidFill>
          <a:ln w="0">
            <a:noFill/>
            <a:prstDash val="solid"/>
          </a:ln>
        </p:spPr>
      </p:sp>
      <p:sp>
        <p:nvSpPr>
          <p:cNvPr id="121" name="Danish cross vertical">
            <a:extLst>
              <a:ext uri="{FF2B5EF4-FFF2-40B4-BE49-F238E27FC236}">
                <a16:creationId xmlns:a16="http://schemas.microsoft.com/office/drawing/2014/main" id="{9A03C03E-07A9-4469-A571-D015EE74A8BE}"/>
              </a:ext>
            </a:extLst>
          </p:cNvPr>
          <p:cNvSpPr>
            <a:spLocks noGrp="1"/>
          </p:cNvSpPr>
          <p:nvPr/>
        </p:nvSpPr>
        <p:spPr>
          <a:xfrm>
            <a:off x="4400550" y="3543300"/>
            <a:ext cx="28575" cy="180975"/>
          </a:xfrm>
          <a:prstGeom prst="rect">
            <a:avLst/>
          </a:prstGeom>
          <a:solidFill>
            <a:srgbClr val="FFFFFF"/>
          </a:solidFill>
          <a:ln w="0">
            <a:noFill/>
            <a:prstDash val="solid"/>
          </a:ln>
        </p:spPr>
      </p:sp>
      <p:sp>
        <p:nvSpPr>
          <p:cNvPr id="122" name="Danish cross horizontal">
            <a:extLst>
              <a:ext uri="{FF2B5EF4-FFF2-40B4-BE49-F238E27FC236}">
                <a16:creationId xmlns:a16="http://schemas.microsoft.com/office/drawing/2014/main" id="{9EFF600E-EE7E-4372-A9E1-19A4B053B339}"/>
              </a:ext>
            </a:extLst>
          </p:cNvPr>
          <p:cNvSpPr>
            <a:spLocks noGrp="1"/>
          </p:cNvSpPr>
          <p:nvPr/>
        </p:nvSpPr>
        <p:spPr>
          <a:xfrm>
            <a:off x="4314825" y="3619500"/>
            <a:ext cx="276225" cy="28575"/>
          </a:xfrm>
          <a:prstGeom prst="rect">
            <a:avLst/>
          </a:prstGeom>
          <a:solidFill>
            <a:srgbClr val="FFFFFF"/>
          </a:solidFill>
          <a:ln w="0">
            <a:noFill/>
            <a:prstDash val="solid"/>
          </a:ln>
        </p:spPr>
      </p:sp>
      <p:sp>
        <p:nvSpPr>
          <p:cNvPr id="123" name="Rigshospitalet, Copenhagen">
            <a:extLst>
              <a:ext uri="{FF2B5EF4-FFF2-40B4-BE49-F238E27FC236}">
                <a16:creationId xmlns:a16="http://schemas.microsoft.com/office/drawing/2014/main" id="{7E9F595E-3654-4740-9162-3DA24E0A2754}"/>
              </a:ext>
            </a:extLst>
          </p:cNvPr>
          <p:cNvSpPr>
            <a:spLocks noGrp="1"/>
          </p:cNvSpPr>
          <p:nvPr/>
        </p:nvSpPr>
        <p:spPr>
          <a:xfrm>
            <a:off x="4695825" y="35052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Rigshospitalet, Copenhagen</a:t>
            </a:r>
          </a:p>
        </p:txBody>
      </p:sp>
      <p:sp>
        <p:nvSpPr>
          <p:cNvPr id="124" name="Rigshospitalet, Copenhagen co-authors">
            <a:extLst>
              <a:ext uri="{FF2B5EF4-FFF2-40B4-BE49-F238E27FC236}">
                <a16:creationId xmlns:a16="http://schemas.microsoft.com/office/drawing/2014/main" id="{3F245B86-3543-4F4F-AFCD-369030244F89}"/>
              </a:ext>
            </a:extLst>
          </p:cNvPr>
          <p:cNvSpPr>
            <a:spLocks noGrp="1"/>
          </p:cNvSpPr>
          <p:nvPr/>
        </p:nvSpPr>
        <p:spPr>
          <a:xfrm>
            <a:off x="4695825" y="37338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Thomas Engstrøm</a:t>
            </a:r>
          </a:p>
        </p:txBody>
      </p:sp>
      <p:sp>
        <p:nvSpPr>
          <p:cNvPr id="125" name="Denmark">
            <a:extLst>
              <a:ext uri="{FF2B5EF4-FFF2-40B4-BE49-F238E27FC236}">
                <a16:creationId xmlns:a16="http://schemas.microsoft.com/office/drawing/2014/main" id="{4A2E24C6-C0D0-423E-96CA-8D0E0A050441}"/>
              </a:ext>
            </a:extLst>
          </p:cNvPr>
          <p:cNvSpPr>
            <a:spLocks noGrp="1"/>
          </p:cNvSpPr>
          <p:nvPr/>
        </p:nvSpPr>
        <p:spPr>
          <a:xfrm>
            <a:off x="4314825" y="4038600"/>
            <a:ext cx="276225" cy="180975"/>
          </a:xfrm>
          <a:prstGeom prst="rect">
            <a:avLst/>
          </a:prstGeom>
          <a:solidFill>
            <a:srgbClr val="C8102E"/>
          </a:solidFill>
          <a:ln w="0">
            <a:noFill/>
            <a:prstDash val="solid"/>
          </a:ln>
        </p:spPr>
      </p:sp>
      <p:sp>
        <p:nvSpPr>
          <p:cNvPr id="126" name="Danish cross vertical">
            <a:extLst>
              <a:ext uri="{FF2B5EF4-FFF2-40B4-BE49-F238E27FC236}">
                <a16:creationId xmlns:a16="http://schemas.microsoft.com/office/drawing/2014/main" id="{5A89C1D7-2D43-48C3-8134-25196644EFDC}"/>
              </a:ext>
            </a:extLst>
          </p:cNvPr>
          <p:cNvSpPr>
            <a:spLocks noGrp="1"/>
          </p:cNvSpPr>
          <p:nvPr/>
        </p:nvSpPr>
        <p:spPr>
          <a:xfrm>
            <a:off x="4400550" y="4038600"/>
            <a:ext cx="28575" cy="180975"/>
          </a:xfrm>
          <a:prstGeom prst="rect">
            <a:avLst/>
          </a:prstGeom>
          <a:solidFill>
            <a:srgbClr val="FFFFFF"/>
          </a:solidFill>
          <a:ln w="0">
            <a:noFill/>
            <a:prstDash val="solid"/>
          </a:ln>
        </p:spPr>
      </p:sp>
      <p:sp>
        <p:nvSpPr>
          <p:cNvPr id="127" name="Danish cross horizontal">
            <a:extLst>
              <a:ext uri="{FF2B5EF4-FFF2-40B4-BE49-F238E27FC236}">
                <a16:creationId xmlns:a16="http://schemas.microsoft.com/office/drawing/2014/main" id="{F32E69BB-280B-429D-9246-A3A8B2CAF433}"/>
              </a:ext>
            </a:extLst>
          </p:cNvPr>
          <p:cNvSpPr>
            <a:spLocks noGrp="1"/>
          </p:cNvSpPr>
          <p:nvPr/>
        </p:nvSpPr>
        <p:spPr>
          <a:xfrm>
            <a:off x="4314825" y="4114800"/>
            <a:ext cx="276225" cy="28575"/>
          </a:xfrm>
          <a:prstGeom prst="rect">
            <a:avLst/>
          </a:prstGeom>
          <a:solidFill>
            <a:srgbClr val="FFFFFF"/>
          </a:solidFill>
          <a:ln w="0">
            <a:noFill/>
            <a:prstDash val="solid"/>
          </a:ln>
        </p:spPr>
      </p:sp>
      <p:sp>
        <p:nvSpPr>
          <p:cNvPr id="128" name="Gentofte Hospital, Hellerup">
            <a:extLst>
              <a:ext uri="{FF2B5EF4-FFF2-40B4-BE49-F238E27FC236}">
                <a16:creationId xmlns:a16="http://schemas.microsoft.com/office/drawing/2014/main" id="{34F2FD66-54B9-4FA2-952B-65699585A920}"/>
              </a:ext>
            </a:extLst>
          </p:cNvPr>
          <p:cNvSpPr>
            <a:spLocks noGrp="1"/>
          </p:cNvSpPr>
          <p:nvPr/>
        </p:nvSpPr>
        <p:spPr>
          <a:xfrm>
            <a:off x="4695825" y="40005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Gentofte Hospital, Hellerup</a:t>
            </a:r>
          </a:p>
        </p:txBody>
      </p:sp>
      <p:sp>
        <p:nvSpPr>
          <p:cNvPr id="129" name="Gentofte Hospital, Hellerup co-authors">
            <a:extLst>
              <a:ext uri="{FF2B5EF4-FFF2-40B4-BE49-F238E27FC236}">
                <a16:creationId xmlns:a16="http://schemas.microsoft.com/office/drawing/2014/main" id="{80647F0C-8C2E-4ABA-B8D4-538BBDD75469}"/>
              </a:ext>
            </a:extLst>
          </p:cNvPr>
          <p:cNvSpPr>
            <a:spLocks noGrp="1"/>
          </p:cNvSpPr>
          <p:nvPr/>
        </p:nvSpPr>
        <p:spPr>
          <a:xfrm>
            <a:off x="4695825" y="42291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Niels Thue Olsen</a:t>
            </a:r>
          </a:p>
        </p:txBody>
      </p:sp>
      <p:sp>
        <p:nvSpPr>
          <p:cNvPr id="130" name="US stripe 0">
            <a:extLst>
              <a:ext uri="{FF2B5EF4-FFF2-40B4-BE49-F238E27FC236}">
                <a16:creationId xmlns:a16="http://schemas.microsoft.com/office/drawing/2014/main" id="{C4E06274-3E58-4289-995E-75E208E95569}"/>
              </a:ext>
            </a:extLst>
          </p:cNvPr>
          <p:cNvSpPr>
            <a:spLocks noGrp="1"/>
          </p:cNvSpPr>
          <p:nvPr/>
        </p:nvSpPr>
        <p:spPr>
          <a:xfrm>
            <a:off x="4314825" y="4533900"/>
            <a:ext cx="276225" cy="13921"/>
          </a:xfrm>
          <a:prstGeom prst="rect">
            <a:avLst/>
          </a:prstGeom>
          <a:solidFill>
            <a:srgbClr val="B22234"/>
          </a:solidFill>
          <a:ln w="0">
            <a:noFill/>
            <a:prstDash val="solid"/>
          </a:ln>
        </p:spPr>
      </p:sp>
      <p:sp>
        <p:nvSpPr>
          <p:cNvPr id="131" name="US stripe 1">
            <a:extLst>
              <a:ext uri="{FF2B5EF4-FFF2-40B4-BE49-F238E27FC236}">
                <a16:creationId xmlns:a16="http://schemas.microsoft.com/office/drawing/2014/main" id="{E4DDEA90-7252-4FDD-93F7-3DCA9921A7AC}"/>
              </a:ext>
            </a:extLst>
          </p:cNvPr>
          <p:cNvSpPr>
            <a:spLocks noGrp="1"/>
          </p:cNvSpPr>
          <p:nvPr/>
        </p:nvSpPr>
        <p:spPr>
          <a:xfrm>
            <a:off x="4314825" y="4547821"/>
            <a:ext cx="276225" cy="13921"/>
          </a:xfrm>
          <a:prstGeom prst="rect">
            <a:avLst/>
          </a:prstGeom>
          <a:solidFill>
            <a:srgbClr val="FFFFFF"/>
          </a:solidFill>
          <a:ln w="0">
            <a:noFill/>
            <a:prstDash val="solid"/>
          </a:ln>
        </p:spPr>
      </p:sp>
      <p:sp>
        <p:nvSpPr>
          <p:cNvPr id="132" name="US stripe 2">
            <a:extLst>
              <a:ext uri="{FF2B5EF4-FFF2-40B4-BE49-F238E27FC236}">
                <a16:creationId xmlns:a16="http://schemas.microsoft.com/office/drawing/2014/main" id="{4D901BED-394D-4EEA-81E5-A23E04C5738F}"/>
              </a:ext>
            </a:extLst>
          </p:cNvPr>
          <p:cNvSpPr>
            <a:spLocks noGrp="1"/>
          </p:cNvSpPr>
          <p:nvPr/>
        </p:nvSpPr>
        <p:spPr>
          <a:xfrm>
            <a:off x="4314825" y="4561742"/>
            <a:ext cx="276225" cy="13921"/>
          </a:xfrm>
          <a:prstGeom prst="rect">
            <a:avLst/>
          </a:prstGeom>
          <a:solidFill>
            <a:srgbClr val="B22234"/>
          </a:solidFill>
          <a:ln w="0">
            <a:noFill/>
            <a:prstDash val="solid"/>
          </a:ln>
        </p:spPr>
      </p:sp>
      <p:sp>
        <p:nvSpPr>
          <p:cNvPr id="133" name="US stripe 3">
            <a:extLst>
              <a:ext uri="{FF2B5EF4-FFF2-40B4-BE49-F238E27FC236}">
                <a16:creationId xmlns:a16="http://schemas.microsoft.com/office/drawing/2014/main" id="{5BAB680A-03BB-4DFA-B383-FEE462AF1424}"/>
              </a:ext>
            </a:extLst>
          </p:cNvPr>
          <p:cNvSpPr>
            <a:spLocks noGrp="1"/>
          </p:cNvSpPr>
          <p:nvPr/>
        </p:nvSpPr>
        <p:spPr>
          <a:xfrm>
            <a:off x="4314825" y="4575663"/>
            <a:ext cx="276225" cy="13921"/>
          </a:xfrm>
          <a:prstGeom prst="rect">
            <a:avLst/>
          </a:prstGeom>
          <a:solidFill>
            <a:srgbClr val="FFFFFF"/>
          </a:solidFill>
          <a:ln w="0">
            <a:noFill/>
            <a:prstDash val="solid"/>
          </a:ln>
        </p:spPr>
      </p:sp>
      <p:sp>
        <p:nvSpPr>
          <p:cNvPr id="134" name="US stripe 4">
            <a:extLst>
              <a:ext uri="{FF2B5EF4-FFF2-40B4-BE49-F238E27FC236}">
                <a16:creationId xmlns:a16="http://schemas.microsoft.com/office/drawing/2014/main" id="{D489F36F-4585-4559-A48B-36954DE78C1E}"/>
              </a:ext>
            </a:extLst>
          </p:cNvPr>
          <p:cNvSpPr>
            <a:spLocks noGrp="1"/>
          </p:cNvSpPr>
          <p:nvPr/>
        </p:nvSpPr>
        <p:spPr>
          <a:xfrm>
            <a:off x="4314825" y="4589585"/>
            <a:ext cx="276225" cy="13921"/>
          </a:xfrm>
          <a:prstGeom prst="rect">
            <a:avLst/>
          </a:prstGeom>
          <a:solidFill>
            <a:srgbClr val="B22234"/>
          </a:solidFill>
          <a:ln w="0">
            <a:noFill/>
            <a:prstDash val="solid"/>
          </a:ln>
        </p:spPr>
      </p:sp>
      <p:sp>
        <p:nvSpPr>
          <p:cNvPr id="135" name="US stripe 5">
            <a:extLst>
              <a:ext uri="{FF2B5EF4-FFF2-40B4-BE49-F238E27FC236}">
                <a16:creationId xmlns:a16="http://schemas.microsoft.com/office/drawing/2014/main" id="{5F5D6E2E-C065-4891-B094-95FA303FAE17}"/>
              </a:ext>
            </a:extLst>
          </p:cNvPr>
          <p:cNvSpPr>
            <a:spLocks noGrp="1"/>
          </p:cNvSpPr>
          <p:nvPr/>
        </p:nvSpPr>
        <p:spPr>
          <a:xfrm>
            <a:off x="4314825" y="4603506"/>
            <a:ext cx="276225" cy="13921"/>
          </a:xfrm>
          <a:prstGeom prst="rect">
            <a:avLst/>
          </a:prstGeom>
          <a:solidFill>
            <a:srgbClr val="FFFFFF"/>
          </a:solidFill>
          <a:ln w="0">
            <a:noFill/>
            <a:prstDash val="solid"/>
          </a:ln>
        </p:spPr>
      </p:sp>
      <p:sp>
        <p:nvSpPr>
          <p:cNvPr id="136" name="US stripe 6">
            <a:extLst>
              <a:ext uri="{FF2B5EF4-FFF2-40B4-BE49-F238E27FC236}">
                <a16:creationId xmlns:a16="http://schemas.microsoft.com/office/drawing/2014/main" id="{E7D0A0DC-8823-4603-A085-678B1F78B14B}"/>
              </a:ext>
            </a:extLst>
          </p:cNvPr>
          <p:cNvSpPr>
            <a:spLocks noGrp="1"/>
          </p:cNvSpPr>
          <p:nvPr/>
        </p:nvSpPr>
        <p:spPr>
          <a:xfrm>
            <a:off x="4314825" y="4617427"/>
            <a:ext cx="276225" cy="13921"/>
          </a:xfrm>
          <a:prstGeom prst="rect">
            <a:avLst/>
          </a:prstGeom>
          <a:solidFill>
            <a:srgbClr val="B22234"/>
          </a:solidFill>
          <a:ln w="0">
            <a:noFill/>
            <a:prstDash val="solid"/>
          </a:ln>
        </p:spPr>
      </p:sp>
      <p:sp>
        <p:nvSpPr>
          <p:cNvPr id="137" name="US stripe 7">
            <a:extLst>
              <a:ext uri="{FF2B5EF4-FFF2-40B4-BE49-F238E27FC236}">
                <a16:creationId xmlns:a16="http://schemas.microsoft.com/office/drawing/2014/main" id="{F876B942-E815-4DFE-B396-C65FE4AC8FB7}"/>
              </a:ext>
            </a:extLst>
          </p:cNvPr>
          <p:cNvSpPr>
            <a:spLocks noGrp="1"/>
          </p:cNvSpPr>
          <p:nvPr/>
        </p:nvSpPr>
        <p:spPr>
          <a:xfrm>
            <a:off x="4314825" y="4631348"/>
            <a:ext cx="276225" cy="13921"/>
          </a:xfrm>
          <a:prstGeom prst="rect">
            <a:avLst/>
          </a:prstGeom>
          <a:solidFill>
            <a:srgbClr val="FFFFFF"/>
          </a:solidFill>
          <a:ln w="0">
            <a:noFill/>
            <a:prstDash val="solid"/>
          </a:ln>
        </p:spPr>
      </p:sp>
      <p:sp>
        <p:nvSpPr>
          <p:cNvPr id="138" name="US stripe 8">
            <a:extLst>
              <a:ext uri="{FF2B5EF4-FFF2-40B4-BE49-F238E27FC236}">
                <a16:creationId xmlns:a16="http://schemas.microsoft.com/office/drawing/2014/main" id="{E772BBCA-9E82-4488-BCD0-943132BF4B17}"/>
              </a:ext>
            </a:extLst>
          </p:cNvPr>
          <p:cNvSpPr>
            <a:spLocks noGrp="1"/>
          </p:cNvSpPr>
          <p:nvPr/>
        </p:nvSpPr>
        <p:spPr>
          <a:xfrm>
            <a:off x="4314825" y="4645269"/>
            <a:ext cx="276225" cy="13921"/>
          </a:xfrm>
          <a:prstGeom prst="rect">
            <a:avLst/>
          </a:prstGeom>
          <a:solidFill>
            <a:srgbClr val="B22234"/>
          </a:solidFill>
          <a:ln w="0">
            <a:noFill/>
            <a:prstDash val="solid"/>
          </a:ln>
        </p:spPr>
      </p:sp>
      <p:sp>
        <p:nvSpPr>
          <p:cNvPr id="139" name="US stripe 9">
            <a:extLst>
              <a:ext uri="{FF2B5EF4-FFF2-40B4-BE49-F238E27FC236}">
                <a16:creationId xmlns:a16="http://schemas.microsoft.com/office/drawing/2014/main" id="{E1D44EE5-D346-4665-BDBF-C3DC5F433347}"/>
              </a:ext>
            </a:extLst>
          </p:cNvPr>
          <p:cNvSpPr>
            <a:spLocks noGrp="1"/>
          </p:cNvSpPr>
          <p:nvPr/>
        </p:nvSpPr>
        <p:spPr>
          <a:xfrm>
            <a:off x="4314825" y="4659190"/>
            <a:ext cx="276225" cy="13921"/>
          </a:xfrm>
          <a:prstGeom prst="rect">
            <a:avLst/>
          </a:prstGeom>
          <a:solidFill>
            <a:srgbClr val="FFFFFF"/>
          </a:solidFill>
          <a:ln w="0">
            <a:noFill/>
            <a:prstDash val="solid"/>
          </a:ln>
        </p:spPr>
      </p:sp>
      <p:sp>
        <p:nvSpPr>
          <p:cNvPr id="140" name="US stripe 10">
            <a:extLst>
              <a:ext uri="{FF2B5EF4-FFF2-40B4-BE49-F238E27FC236}">
                <a16:creationId xmlns:a16="http://schemas.microsoft.com/office/drawing/2014/main" id="{D455CA91-CDD8-462C-B2B7-8F05F884344D}"/>
              </a:ext>
            </a:extLst>
          </p:cNvPr>
          <p:cNvSpPr>
            <a:spLocks noGrp="1"/>
          </p:cNvSpPr>
          <p:nvPr/>
        </p:nvSpPr>
        <p:spPr>
          <a:xfrm>
            <a:off x="4314825" y="4673112"/>
            <a:ext cx="276225" cy="13921"/>
          </a:xfrm>
          <a:prstGeom prst="rect">
            <a:avLst/>
          </a:prstGeom>
          <a:solidFill>
            <a:srgbClr val="B22234"/>
          </a:solidFill>
          <a:ln w="0">
            <a:noFill/>
            <a:prstDash val="solid"/>
          </a:ln>
        </p:spPr>
      </p:sp>
      <p:sp>
        <p:nvSpPr>
          <p:cNvPr id="141" name="US stripe 11">
            <a:extLst>
              <a:ext uri="{FF2B5EF4-FFF2-40B4-BE49-F238E27FC236}">
                <a16:creationId xmlns:a16="http://schemas.microsoft.com/office/drawing/2014/main" id="{33D1291F-7B7A-49EC-B9FF-CAD2E3A8CE9E}"/>
              </a:ext>
            </a:extLst>
          </p:cNvPr>
          <p:cNvSpPr>
            <a:spLocks noGrp="1"/>
          </p:cNvSpPr>
          <p:nvPr/>
        </p:nvSpPr>
        <p:spPr>
          <a:xfrm>
            <a:off x="4314825" y="4687033"/>
            <a:ext cx="276225" cy="13921"/>
          </a:xfrm>
          <a:prstGeom prst="rect">
            <a:avLst/>
          </a:prstGeom>
          <a:solidFill>
            <a:srgbClr val="FFFFFF"/>
          </a:solidFill>
          <a:ln w="0">
            <a:noFill/>
            <a:prstDash val="solid"/>
          </a:ln>
        </p:spPr>
      </p:sp>
      <p:sp>
        <p:nvSpPr>
          <p:cNvPr id="142" name="US stripe 12">
            <a:extLst>
              <a:ext uri="{FF2B5EF4-FFF2-40B4-BE49-F238E27FC236}">
                <a16:creationId xmlns:a16="http://schemas.microsoft.com/office/drawing/2014/main" id="{E6621FB4-6FB5-44CF-9B47-03CC3F33205E}"/>
              </a:ext>
            </a:extLst>
          </p:cNvPr>
          <p:cNvSpPr>
            <a:spLocks noGrp="1"/>
          </p:cNvSpPr>
          <p:nvPr/>
        </p:nvSpPr>
        <p:spPr>
          <a:xfrm>
            <a:off x="4314825" y="4700954"/>
            <a:ext cx="276225" cy="13921"/>
          </a:xfrm>
          <a:prstGeom prst="rect">
            <a:avLst/>
          </a:prstGeom>
          <a:solidFill>
            <a:srgbClr val="B22234"/>
          </a:solidFill>
          <a:ln w="0">
            <a:noFill/>
            <a:prstDash val="solid"/>
          </a:ln>
        </p:spPr>
      </p:sp>
      <p:sp>
        <p:nvSpPr>
          <p:cNvPr id="143" name="US canton">
            <a:extLst>
              <a:ext uri="{FF2B5EF4-FFF2-40B4-BE49-F238E27FC236}">
                <a16:creationId xmlns:a16="http://schemas.microsoft.com/office/drawing/2014/main" id="{93EEA170-77AC-4994-8633-241C16A2056F}"/>
              </a:ext>
            </a:extLst>
          </p:cNvPr>
          <p:cNvSpPr>
            <a:spLocks noGrp="1"/>
          </p:cNvSpPr>
          <p:nvPr/>
        </p:nvSpPr>
        <p:spPr>
          <a:xfrm>
            <a:off x="4314825" y="4533900"/>
            <a:ext cx="116015" cy="97448"/>
          </a:xfrm>
          <a:prstGeom prst="rect">
            <a:avLst/>
          </a:prstGeom>
          <a:solidFill>
            <a:srgbClr val="3C3B6E"/>
          </a:solidFill>
          <a:ln w="0">
            <a:noFill/>
            <a:prstDash val="solid"/>
          </a:ln>
        </p:spPr>
      </p:sp>
      <p:sp>
        <p:nvSpPr>
          <p:cNvPr id="144" name="US star">
            <a:extLst>
              <a:ext uri="{FF2B5EF4-FFF2-40B4-BE49-F238E27FC236}">
                <a16:creationId xmlns:a16="http://schemas.microsoft.com/office/drawing/2014/main" id="{3C3ED6FC-E3FF-4889-8614-F040BB70FCD2}"/>
              </a:ext>
            </a:extLst>
          </p:cNvPr>
          <p:cNvSpPr>
            <a:spLocks noGrp="1"/>
          </p:cNvSpPr>
          <p:nvPr/>
        </p:nvSpPr>
        <p:spPr>
          <a:xfrm>
            <a:off x="4324350" y="4543425"/>
            <a:ext cx="6668" cy="6668"/>
          </a:xfrm>
          <a:prstGeom prst="rect">
            <a:avLst/>
          </a:prstGeom>
          <a:solidFill>
            <a:srgbClr val="FFFFFF"/>
          </a:solidFill>
          <a:ln w="0">
            <a:noFill/>
            <a:prstDash val="solid"/>
          </a:ln>
        </p:spPr>
      </p:sp>
      <p:sp>
        <p:nvSpPr>
          <p:cNvPr id="145" name="US star">
            <a:extLst>
              <a:ext uri="{FF2B5EF4-FFF2-40B4-BE49-F238E27FC236}">
                <a16:creationId xmlns:a16="http://schemas.microsoft.com/office/drawing/2014/main" id="{18B91D6B-7169-4FF3-B776-B2A0A11F05BC}"/>
              </a:ext>
            </a:extLst>
          </p:cNvPr>
          <p:cNvSpPr>
            <a:spLocks noGrp="1"/>
          </p:cNvSpPr>
          <p:nvPr/>
        </p:nvSpPr>
        <p:spPr>
          <a:xfrm>
            <a:off x="4346258" y="4543425"/>
            <a:ext cx="6668" cy="6668"/>
          </a:xfrm>
          <a:prstGeom prst="rect">
            <a:avLst/>
          </a:prstGeom>
          <a:solidFill>
            <a:srgbClr val="FFFFFF"/>
          </a:solidFill>
          <a:ln w="0">
            <a:noFill/>
            <a:prstDash val="solid"/>
          </a:ln>
        </p:spPr>
      </p:sp>
      <p:sp>
        <p:nvSpPr>
          <p:cNvPr id="146" name="US star">
            <a:extLst>
              <a:ext uri="{FF2B5EF4-FFF2-40B4-BE49-F238E27FC236}">
                <a16:creationId xmlns:a16="http://schemas.microsoft.com/office/drawing/2014/main" id="{0BC77093-B5A9-4A56-9628-D53FFCD6BFA8}"/>
              </a:ext>
            </a:extLst>
          </p:cNvPr>
          <p:cNvSpPr>
            <a:spLocks noGrp="1"/>
          </p:cNvSpPr>
          <p:nvPr/>
        </p:nvSpPr>
        <p:spPr>
          <a:xfrm>
            <a:off x="4368165" y="4543425"/>
            <a:ext cx="6668" cy="6668"/>
          </a:xfrm>
          <a:prstGeom prst="rect">
            <a:avLst/>
          </a:prstGeom>
          <a:solidFill>
            <a:srgbClr val="FFFFFF"/>
          </a:solidFill>
          <a:ln w="0">
            <a:noFill/>
            <a:prstDash val="solid"/>
          </a:ln>
        </p:spPr>
      </p:sp>
      <p:sp>
        <p:nvSpPr>
          <p:cNvPr id="147" name="US star">
            <a:extLst>
              <a:ext uri="{FF2B5EF4-FFF2-40B4-BE49-F238E27FC236}">
                <a16:creationId xmlns:a16="http://schemas.microsoft.com/office/drawing/2014/main" id="{FD8C3106-6B8D-4F06-ABD7-B1027FB80A09}"/>
              </a:ext>
            </a:extLst>
          </p:cNvPr>
          <p:cNvSpPr>
            <a:spLocks noGrp="1"/>
          </p:cNvSpPr>
          <p:nvPr/>
        </p:nvSpPr>
        <p:spPr>
          <a:xfrm>
            <a:off x="4390073" y="4543425"/>
            <a:ext cx="6668" cy="6668"/>
          </a:xfrm>
          <a:prstGeom prst="rect">
            <a:avLst/>
          </a:prstGeom>
          <a:solidFill>
            <a:srgbClr val="FFFFFF"/>
          </a:solidFill>
          <a:ln w="0">
            <a:noFill/>
            <a:prstDash val="solid"/>
          </a:ln>
        </p:spPr>
      </p:sp>
      <p:sp>
        <p:nvSpPr>
          <p:cNvPr id="148" name="US star">
            <a:extLst>
              <a:ext uri="{FF2B5EF4-FFF2-40B4-BE49-F238E27FC236}">
                <a16:creationId xmlns:a16="http://schemas.microsoft.com/office/drawing/2014/main" id="{6EEE61AF-3ECE-4D91-9CCA-7FBAEBB823AD}"/>
              </a:ext>
            </a:extLst>
          </p:cNvPr>
          <p:cNvSpPr>
            <a:spLocks noGrp="1"/>
          </p:cNvSpPr>
          <p:nvPr/>
        </p:nvSpPr>
        <p:spPr>
          <a:xfrm>
            <a:off x="4411980" y="4543425"/>
            <a:ext cx="6668" cy="6668"/>
          </a:xfrm>
          <a:prstGeom prst="rect">
            <a:avLst/>
          </a:prstGeom>
          <a:solidFill>
            <a:srgbClr val="FFFFFF"/>
          </a:solidFill>
          <a:ln w="0">
            <a:noFill/>
            <a:prstDash val="solid"/>
          </a:ln>
        </p:spPr>
      </p:sp>
      <p:sp>
        <p:nvSpPr>
          <p:cNvPr id="149" name="US star">
            <a:extLst>
              <a:ext uri="{FF2B5EF4-FFF2-40B4-BE49-F238E27FC236}">
                <a16:creationId xmlns:a16="http://schemas.microsoft.com/office/drawing/2014/main" id="{F98A1133-267E-428D-B5FF-0AAE0677EE28}"/>
              </a:ext>
            </a:extLst>
          </p:cNvPr>
          <p:cNvSpPr>
            <a:spLocks noGrp="1"/>
          </p:cNvSpPr>
          <p:nvPr/>
        </p:nvSpPr>
        <p:spPr>
          <a:xfrm>
            <a:off x="4324350" y="4564380"/>
            <a:ext cx="6668" cy="6668"/>
          </a:xfrm>
          <a:prstGeom prst="rect">
            <a:avLst/>
          </a:prstGeom>
          <a:solidFill>
            <a:srgbClr val="FFFFFF"/>
          </a:solidFill>
          <a:ln w="0">
            <a:noFill/>
            <a:prstDash val="solid"/>
          </a:ln>
        </p:spPr>
      </p:sp>
      <p:sp>
        <p:nvSpPr>
          <p:cNvPr id="150" name="US star">
            <a:extLst>
              <a:ext uri="{FF2B5EF4-FFF2-40B4-BE49-F238E27FC236}">
                <a16:creationId xmlns:a16="http://schemas.microsoft.com/office/drawing/2014/main" id="{E29D9F5E-F717-4466-A207-625AA3969F18}"/>
              </a:ext>
            </a:extLst>
          </p:cNvPr>
          <p:cNvSpPr>
            <a:spLocks noGrp="1"/>
          </p:cNvSpPr>
          <p:nvPr/>
        </p:nvSpPr>
        <p:spPr>
          <a:xfrm>
            <a:off x="4346258" y="4564380"/>
            <a:ext cx="6668" cy="6668"/>
          </a:xfrm>
          <a:prstGeom prst="rect">
            <a:avLst/>
          </a:prstGeom>
          <a:solidFill>
            <a:srgbClr val="FFFFFF"/>
          </a:solidFill>
          <a:ln w="0">
            <a:noFill/>
            <a:prstDash val="solid"/>
          </a:ln>
        </p:spPr>
      </p:sp>
      <p:sp>
        <p:nvSpPr>
          <p:cNvPr id="151" name="US star">
            <a:extLst>
              <a:ext uri="{FF2B5EF4-FFF2-40B4-BE49-F238E27FC236}">
                <a16:creationId xmlns:a16="http://schemas.microsoft.com/office/drawing/2014/main" id="{CC35776F-2E23-4E4A-8728-014D1996DD21}"/>
              </a:ext>
            </a:extLst>
          </p:cNvPr>
          <p:cNvSpPr>
            <a:spLocks noGrp="1"/>
          </p:cNvSpPr>
          <p:nvPr/>
        </p:nvSpPr>
        <p:spPr>
          <a:xfrm>
            <a:off x="4368165" y="4564380"/>
            <a:ext cx="6668" cy="6668"/>
          </a:xfrm>
          <a:prstGeom prst="rect">
            <a:avLst/>
          </a:prstGeom>
          <a:solidFill>
            <a:srgbClr val="FFFFFF"/>
          </a:solidFill>
          <a:ln w="0">
            <a:noFill/>
            <a:prstDash val="solid"/>
          </a:ln>
        </p:spPr>
      </p:sp>
      <p:sp>
        <p:nvSpPr>
          <p:cNvPr id="152" name="US star">
            <a:extLst>
              <a:ext uri="{FF2B5EF4-FFF2-40B4-BE49-F238E27FC236}">
                <a16:creationId xmlns:a16="http://schemas.microsoft.com/office/drawing/2014/main" id="{61B2651B-FAC4-4A79-9FBE-7E926F0C2A5A}"/>
              </a:ext>
            </a:extLst>
          </p:cNvPr>
          <p:cNvSpPr>
            <a:spLocks noGrp="1"/>
          </p:cNvSpPr>
          <p:nvPr/>
        </p:nvSpPr>
        <p:spPr>
          <a:xfrm>
            <a:off x="4390073" y="4564380"/>
            <a:ext cx="6668" cy="6668"/>
          </a:xfrm>
          <a:prstGeom prst="rect">
            <a:avLst/>
          </a:prstGeom>
          <a:solidFill>
            <a:srgbClr val="FFFFFF"/>
          </a:solidFill>
          <a:ln w="0">
            <a:noFill/>
            <a:prstDash val="solid"/>
          </a:ln>
        </p:spPr>
      </p:sp>
      <p:sp>
        <p:nvSpPr>
          <p:cNvPr id="153" name="US star">
            <a:extLst>
              <a:ext uri="{FF2B5EF4-FFF2-40B4-BE49-F238E27FC236}">
                <a16:creationId xmlns:a16="http://schemas.microsoft.com/office/drawing/2014/main" id="{5856C967-B9D8-4FA2-81C7-0450E1BA8E98}"/>
              </a:ext>
            </a:extLst>
          </p:cNvPr>
          <p:cNvSpPr>
            <a:spLocks noGrp="1"/>
          </p:cNvSpPr>
          <p:nvPr/>
        </p:nvSpPr>
        <p:spPr>
          <a:xfrm>
            <a:off x="4411980" y="4564380"/>
            <a:ext cx="6668" cy="6668"/>
          </a:xfrm>
          <a:prstGeom prst="rect">
            <a:avLst/>
          </a:prstGeom>
          <a:solidFill>
            <a:srgbClr val="FFFFFF"/>
          </a:solidFill>
          <a:ln w="0">
            <a:noFill/>
            <a:prstDash val="solid"/>
          </a:ln>
        </p:spPr>
      </p:sp>
      <p:sp>
        <p:nvSpPr>
          <p:cNvPr id="154" name="US star">
            <a:extLst>
              <a:ext uri="{FF2B5EF4-FFF2-40B4-BE49-F238E27FC236}">
                <a16:creationId xmlns:a16="http://schemas.microsoft.com/office/drawing/2014/main" id="{20A2216C-236C-4A72-96FB-638636442B9F}"/>
              </a:ext>
            </a:extLst>
          </p:cNvPr>
          <p:cNvSpPr>
            <a:spLocks noGrp="1"/>
          </p:cNvSpPr>
          <p:nvPr/>
        </p:nvSpPr>
        <p:spPr>
          <a:xfrm>
            <a:off x="4324350" y="4585335"/>
            <a:ext cx="6668" cy="6668"/>
          </a:xfrm>
          <a:prstGeom prst="rect">
            <a:avLst/>
          </a:prstGeom>
          <a:solidFill>
            <a:srgbClr val="FFFFFF"/>
          </a:solidFill>
          <a:ln w="0">
            <a:noFill/>
            <a:prstDash val="solid"/>
          </a:ln>
        </p:spPr>
      </p:sp>
      <p:sp>
        <p:nvSpPr>
          <p:cNvPr id="155" name="US star">
            <a:extLst>
              <a:ext uri="{FF2B5EF4-FFF2-40B4-BE49-F238E27FC236}">
                <a16:creationId xmlns:a16="http://schemas.microsoft.com/office/drawing/2014/main" id="{4A32EB12-ED2A-43BC-95BA-C243BE957715}"/>
              </a:ext>
            </a:extLst>
          </p:cNvPr>
          <p:cNvSpPr>
            <a:spLocks noGrp="1"/>
          </p:cNvSpPr>
          <p:nvPr/>
        </p:nvSpPr>
        <p:spPr>
          <a:xfrm>
            <a:off x="4346258" y="4585335"/>
            <a:ext cx="6668" cy="6668"/>
          </a:xfrm>
          <a:prstGeom prst="rect">
            <a:avLst/>
          </a:prstGeom>
          <a:solidFill>
            <a:srgbClr val="FFFFFF"/>
          </a:solidFill>
          <a:ln w="0">
            <a:noFill/>
            <a:prstDash val="solid"/>
          </a:ln>
        </p:spPr>
      </p:sp>
      <p:sp>
        <p:nvSpPr>
          <p:cNvPr id="156" name="US star">
            <a:extLst>
              <a:ext uri="{FF2B5EF4-FFF2-40B4-BE49-F238E27FC236}">
                <a16:creationId xmlns:a16="http://schemas.microsoft.com/office/drawing/2014/main" id="{F5B2697E-0EC7-4A44-AD9E-8AD5D7A0368B}"/>
              </a:ext>
            </a:extLst>
          </p:cNvPr>
          <p:cNvSpPr>
            <a:spLocks noGrp="1"/>
          </p:cNvSpPr>
          <p:nvPr/>
        </p:nvSpPr>
        <p:spPr>
          <a:xfrm>
            <a:off x="4368165" y="4585335"/>
            <a:ext cx="6668" cy="6668"/>
          </a:xfrm>
          <a:prstGeom prst="rect">
            <a:avLst/>
          </a:prstGeom>
          <a:solidFill>
            <a:srgbClr val="FFFFFF"/>
          </a:solidFill>
          <a:ln w="0">
            <a:noFill/>
            <a:prstDash val="solid"/>
          </a:ln>
        </p:spPr>
      </p:sp>
      <p:sp>
        <p:nvSpPr>
          <p:cNvPr id="157" name="US star">
            <a:extLst>
              <a:ext uri="{FF2B5EF4-FFF2-40B4-BE49-F238E27FC236}">
                <a16:creationId xmlns:a16="http://schemas.microsoft.com/office/drawing/2014/main" id="{2C0E5BCD-DDC8-4580-BB79-364C4E5DCA11}"/>
              </a:ext>
            </a:extLst>
          </p:cNvPr>
          <p:cNvSpPr>
            <a:spLocks noGrp="1"/>
          </p:cNvSpPr>
          <p:nvPr/>
        </p:nvSpPr>
        <p:spPr>
          <a:xfrm>
            <a:off x="4390073" y="4585335"/>
            <a:ext cx="6668" cy="6668"/>
          </a:xfrm>
          <a:prstGeom prst="rect">
            <a:avLst/>
          </a:prstGeom>
          <a:solidFill>
            <a:srgbClr val="FFFFFF"/>
          </a:solidFill>
          <a:ln w="0">
            <a:noFill/>
            <a:prstDash val="solid"/>
          </a:ln>
        </p:spPr>
      </p:sp>
      <p:sp>
        <p:nvSpPr>
          <p:cNvPr id="158" name="US star">
            <a:extLst>
              <a:ext uri="{FF2B5EF4-FFF2-40B4-BE49-F238E27FC236}">
                <a16:creationId xmlns:a16="http://schemas.microsoft.com/office/drawing/2014/main" id="{28351080-6C90-4321-9F58-D7D798A61E2B}"/>
              </a:ext>
            </a:extLst>
          </p:cNvPr>
          <p:cNvSpPr>
            <a:spLocks noGrp="1"/>
          </p:cNvSpPr>
          <p:nvPr/>
        </p:nvSpPr>
        <p:spPr>
          <a:xfrm>
            <a:off x="4411980" y="4585335"/>
            <a:ext cx="6668" cy="6668"/>
          </a:xfrm>
          <a:prstGeom prst="rect">
            <a:avLst/>
          </a:prstGeom>
          <a:solidFill>
            <a:srgbClr val="FFFFFF"/>
          </a:solidFill>
          <a:ln w="0">
            <a:noFill/>
            <a:prstDash val="solid"/>
          </a:ln>
        </p:spPr>
      </p:sp>
      <p:sp>
        <p:nvSpPr>
          <p:cNvPr id="159" name="US star">
            <a:extLst>
              <a:ext uri="{FF2B5EF4-FFF2-40B4-BE49-F238E27FC236}">
                <a16:creationId xmlns:a16="http://schemas.microsoft.com/office/drawing/2014/main" id="{56C0D290-28B6-4160-A535-62ADA9954268}"/>
              </a:ext>
            </a:extLst>
          </p:cNvPr>
          <p:cNvSpPr>
            <a:spLocks noGrp="1"/>
          </p:cNvSpPr>
          <p:nvPr/>
        </p:nvSpPr>
        <p:spPr>
          <a:xfrm>
            <a:off x="4324350" y="4606290"/>
            <a:ext cx="6668" cy="6668"/>
          </a:xfrm>
          <a:prstGeom prst="rect">
            <a:avLst/>
          </a:prstGeom>
          <a:solidFill>
            <a:srgbClr val="FFFFFF"/>
          </a:solidFill>
          <a:ln w="0">
            <a:noFill/>
            <a:prstDash val="solid"/>
          </a:ln>
        </p:spPr>
      </p:sp>
      <p:sp>
        <p:nvSpPr>
          <p:cNvPr id="160" name="US star">
            <a:extLst>
              <a:ext uri="{FF2B5EF4-FFF2-40B4-BE49-F238E27FC236}">
                <a16:creationId xmlns:a16="http://schemas.microsoft.com/office/drawing/2014/main" id="{EE76ECF5-0FC8-4740-8A03-BD655966E738}"/>
              </a:ext>
            </a:extLst>
          </p:cNvPr>
          <p:cNvSpPr>
            <a:spLocks noGrp="1"/>
          </p:cNvSpPr>
          <p:nvPr/>
        </p:nvSpPr>
        <p:spPr>
          <a:xfrm>
            <a:off x="4346258" y="4606290"/>
            <a:ext cx="6668" cy="6668"/>
          </a:xfrm>
          <a:prstGeom prst="rect">
            <a:avLst/>
          </a:prstGeom>
          <a:solidFill>
            <a:srgbClr val="FFFFFF"/>
          </a:solidFill>
          <a:ln w="0">
            <a:noFill/>
            <a:prstDash val="solid"/>
          </a:ln>
        </p:spPr>
      </p:sp>
      <p:sp>
        <p:nvSpPr>
          <p:cNvPr id="161" name="US star">
            <a:extLst>
              <a:ext uri="{FF2B5EF4-FFF2-40B4-BE49-F238E27FC236}">
                <a16:creationId xmlns:a16="http://schemas.microsoft.com/office/drawing/2014/main" id="{2E165417-7398-4D72-8B80-03A16DFEA045}"/>
              </a:ext>
            </a:extLst>
          </p:cNvPr>
          <p:cNvSpPr>
            <a:spLocks noGrp="1"/>
          </p:cNvSpPr>
          <p:nvPr/>
        </p:nvSpPr>
        <p:spPr>
          <a:xfrm>
            <a:off x="4368165" y="4606290"/>
            <a:ext cx="6668" cy="6668"/>
          </a:xfrm>
          <a:prstGeom prst="rect">
            <a:avLst/>
          </a:prstGeom>
          <a:solidFill>
            <a:srgbClr val="FFFFFF"/>
          </a:solidFill>
          <a:ln w="0">
            <a:noFill/>
            <a:prstDash val="solid"/>
          </a:ln>
        </p:spPr>
      </p:sp>
      <p:sp>
        <p:nvSpPr>
          <p:cNvPr id="162" name="US star">
            <a:extLst>
              <a:ext uri="{FF2B5EF4-FFF2-40B4-BE49-F238E27FC236}">
                <a16:creationId xmlns:a16="http://schemas.microsoft.com/office/drawing/2014/main" id="{64CF38B0-6005-4739-AC71-8F8B60CBC192}"/>
              </a:ext>
            </a:extLst>
          </p:cNvPr>
          <p:cNvSpPr>
            <a:spLocks noGrp="1"/>
          </p:cNvSpPr>
          <p:nvPr/>
        </p:nvSpPr>
        <p:spPr>
          <a:xfrm>
            <a:off x="4390073" y="4606290"/>
            <a:ext cx="6668" cy="6668"/>
          </a:xfrm>
          <a:prstGeom prst="rect">
            <a:avLst/>
          </a:prstGeom>
          <a:solidFill>
            <a:srgbClr val="FFFFFF"/>
          </a:solidFill>
          <a:ln w="0">
            <a:noFill/>
            <a:prstDash val="solid"/>
          </a:ln>
        </p:spPr>
      </p:sp>
      <p:sp>
        <p:nvSpPr>
          <p:cNvPr id="163" name="US star">
            <a:extLst>
              <a:ext uri="{FF2B5EF4-FFF2-40B4-BE49-F238E27FC236}">
                <a16:creationId xmlns:a16="http://schemas.microsoft.com/office/drawing/2014/main" id="{9B093477-C5B6-4CA2-A226-19D4CD819B26}"/>
              </a:ext>
            </a:extLst>
          </p:cNvPr>
          <p:cNvSpPr>
            <a:spLocks noGrp="1"/>
          </p:cNvSpPr>
          <p:nvPr/>
        </p:nvSpPr>
        <p:spPr>
          <a:xfrm>
            <a:off x="4411980" y="4606290"/>
            <a:ext cx="6668" cy="6668"/>
          </a:xfrm>
          <a:prstGeom prst="rect">
            <a:avLst/>
          </a:prstGeom>
          <a:solidFill>
            <a:srgbClr val="FFFFFF"/>
          </a:solidFill>
          <a:ln w="0">
            <a:noFill/>
            <a:prstDash val="solid"/>
          </a:ln>
        </p:spPr>
      </p:sp>
      <p:sp>
        <p:nvSpPr>
          <p:cNvPr id="164" name="Minneapolis Heart Institute">
            <a:extLst>
              <a:ext uri="{FF2B5EF4-FFF2-40B4-BE49-F238E27FC236}">
                <a16:creationId xmlns:a16="http://schemas.microsoft.com/office/drawing/2014/main" id="{7560116E-C5C8-45C2-B6F5-928D87EA31F4}"/>
              </a:ext>
            </a:extLst>
          </p:cNvPr>
          <p:cNvSpPr>
            <a:spLocks noGrp="1"/>
          </p:cNvSpPr>
          <p:nvPr/>
        </p:nvSpPr>
        <p:spPr>
          <a:xfrm>
            <a:off x="4695825" y="44958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Minneapolis Heart Institute</a:t>
            </a:r>
          </a:p>
        </p:txBody>
      </p:sp>
      <p:sp>
        <p:nvSpPr>
          <p:cNvPr id="165" name="Minneapolis Heart Institute co-authors">
            <a:extLst>
              <a:ext uri="{FF2B5EF4-FFF2-40B4-BE49-F238E27FC236}">
                <a16:creationId xmlns:a16="http://schemas.microsoft.com/office/drawing/2014/main" id="{AD698965-8BC1-41A6-9176-93845950B402}"/>
              </a:ext>
            </a:extLst>
          </p:cNvPr>
          <p:cNvSpPr>
            <a:spLocks noGrp="1"/>
          </p:cNvSpPr>
          <p:nvPr/>
        </p:nvSpPr>
        <p:spPr>
          <a:xfrm>
            <a:off x="4695825" y="47244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Yader Sandoval</a:t>
            </a:r>
          </a:p>
        </p:txBody>
      </p:sp>
      <p:sp>
        <p:nvSpPr>
          <p:cNvPr id="166" name="US stripe 0">
            <a:extLst>
              <a:ext uri="{FF2B5EF4-FFF2-40B4-BE49-F238E27FC236}">
                <a16:creationId xmlns:a16="http://schemas.microsoft.com/office/drawing/2014/main" id="{20302EC5-CE5C-417B-A6E6-B7D04FD6C09F}"/>
              </a:ext>
            </a:extLst>
          </p:cNvPr>
          <p:cNvSpPr>
            <a:spLocks noGrp="1"/>
          </p:cNvSpPr>
          <p:nvPr/>
        </p:nvSpPr>
        <p:spPr>
          <a:xfrm>
            <a:off x="4314825" y="5029200"/>
            <a:ext cx="276225" cy="13921"/>
          </a:xfrm>
          <a:prstGeom prst="rect">
            <a:avLst/>
          </a:prstGeom>
          <a:solidFill>
            <a:srgbClr val="B22234"/>
          </a:solidFill>
          <a:ln w="0">
            <a:noFill/>
            <a:prstDash val="solid"/>
          </a:ln>
        </p:spPr>
      </p:sp>
      <p:sp>
        <p:nvSpPr>
          <p:cNvPr id="167" name="US stripe 1">
            <a:extLst>
              <a:ext uri="{FF2B5EF4-FFF2-40B4-BE49-F238E27FC236}">
                <a16:creationId xmlns:a16="http://schemas.microsoft.com/office/drawing/2014/main" id="{D16ECCDD-BF60-4BD3-B3E7-DA8DC66A4759}"/>
              </a:ext>
            </a:extLst>
          </p:cNvPr>
          <p:cNvSpPr>
            <a:spLocks noGrp="1"/>
          </p:cNvSpPr>
          <p:nvPr/>
        </p:nvSpPr>
        <p:spPr>
          <a:xfrm>
            <a:off x="4314825" y="5043121"/>
            <a:ext cx="276225" cy="13921"/>
          </a:xfrm>
          <a:prstGeom prst="rect">
            <a:avLst/>
          </a:prstGeom>
          <a:solidFill>
            <a:srgbClr val="FFFFFF"/>
          </a:solidFill>
          <a:ln w="0">
            <a:noFill/>
            <a:prstDash val="solid"/>
          </a:ln>
        </p:spPr>
      </p:sp>
      <p:sp>
        <p:nvSpPr>
          <p:cNvPr id="168" name="US stripe 2">
            <a:extLst>
              <a:ext uri="{FF2B5EF4-FFF2-40B4-BE49-F238E27FC236}">
                <a16:creationId xmlns:a16="http://schemas.microsoft.com/office/drawing/2014/main" id="{42A22DA5-DD85-4599-A639-CFEA487545D3}"/>
              </a:ext>
            </a:extLst>
          </p:cNvPr>
          <p:cNvSpPr>
            <a:spLocks noGrp="1"/>
          </p:cNvSpPr>
          <p:nvPr/>
        </p:nvSpPr>
        <p:spPr>
          <a:xfrm>
            <a:off x="4314825" y="5057042"/>
            <a:ext cx="276225" cy="13921"/>
          </a:xfrm>
          <a:prstGeom prst="rect">
            <a:avLst/>
          </a:prstGeom>
          <a:solidFill>
            <a:srgbClr val="B22234"/>
          </a:solidFill>
          <a:ln w="0">
            <a:noFill/>
            <a:prstDash val="solid"/>
          </a:ln>
        </p:spPr>
      </p:sp>
      <p:sp>
        <p:nvSpPr>
          <p:cNvPr id="169" name="US stripe 3">
            <a:extLst>
              <a:ext uri="{FF2B5EF4-FFF2-40B4-BE49-F238E27FC236}">
                <a16:creationId xmlns:a16="http://schemas.microsoft.com/office/drawing/2014/main" id="{1B691663-C231-4CDC-8A21-3042B9145CDC}"/>
              </a:ext>
            </a:extLst>
          </p:cNvPr>
          <p:cNvSpPr>
            <a:spLocks noGrp="1"/>
          </p:cNvSpPr>
          <p:nvPr/>
        </p:nvSpPr>
        <p:spPr>
          <a:xfrm>
            <a:off x="4314825" y="5070963"/>
            <a:ext cx="276225" cy="13921"/>
          </a:xfrm>
          <a:prstGeom prst="rect">
            <a:avLst/>
          </a:prstGeom>
          <a:solidFill>
            <a:srgbClr val="FFFFFF"/>
          </a:solidFill>
          <a:ln w="0">
            <a:noFill/>
            <a:prstDash val="solid"/>
          </a:ln>
        </p:spPr>
      </p:sp>
      <p:sp>
        <p:nvSpPr>
          <p:cNvPr id="170" name="US stripe 4">
            <a:extLst>
              <a:ext uri="{FF2B5EF4-FFF2-40B4-BE49-F238E27FC236}">
                <a16:creationId xmlns:a16="http://schemas.microsoft.com/office/drawing/2014/main" id="{98D1BCB9-2EE9-4A4C-9C48-B1DA3CEDF27A}"/>
              </a:ext>
            </a:extLst>
          </p:cNvPr>
          <p:cNvSpPr>
            <a:spLocks noGrp="1"/>
          </p:cNvSpPr>
          <p:nvPr/>
        </p:nvSpPr>
        <p:spPr>
          <a:xfrm>
            <a:off x="4314825" y="5084885"/>
            <a:ext cx="276225" cy="13921"/>
          </a:xfrm>
          <a:prstGeom prst="rect">
            <a:avLst/>
          </a:prstGeom>
          <a:solidFill>
            <a:srgbClr val="B22234"/>
          </a:solidFill>
          <a:ln w="0">
            <a:noFill/>
            <a:prstDash val="solid"/>
          </a:ln>
        </p:spPr>
      </p:sp>
      <p:sp>
        <p:nvSpPr>
          <p:cNvPr id="171" name="US stripe 5">
            <a:extLst>
              <a:ext uri="{FF2B5EF4-FFF2-40B4-BE49-F238E27FC236}">
                <a16:creationId xmlns:a16="http://schemas.microsoft.com/office/drawing/2014/main" id="{F7A1A3FF-1043-4301-AEE5-33BB404942A7}"/>
              </a:ext>
            </a:extLst>
          </p:cNvPr>
          <p:cNvSpPr>
            <a:spLocks noGrp="1"/>
          </p:cNvSpPr>
          <p:nvPr/>
        </p:nvSpPr>
        <p:spPr>
          <a:xfrm>
            <a:off x="4314825" y="5098806"/>
            <a:ext cx="276225" cy="13921"/>
          </a:xfrm>
          <a:prstGeom prst="rect">
            <a:avLst/>
          </a:prstGeom>
          <a:solidFill>
            <a:srgbClr val="FFFFFF"/>
          </a:solidFill>
          <a:ln w="0">
            <a:noFill/>
            <a:prstDash val="solid"/>
          </a:ln>
        </p:spPr>
      </p:sp>
      <p:sp>
        <p:nvSpPr>
          <p:cNvPr id="172" name="US stripe 6">
            <a:extLst>
              <a:ext uri="{FF2B5EF4-FFF2-40B4-BE49-F238E27FC236}">
                <a16:creationId xmlns:a16="http://schemas.microsoft.com/office/drawing/2014/main" id="{8160A3AC-C018-48B5-8F37-C9D24E2D294B}"/>
              </a:ext>
            </a:extLst>
          </p:cNvPr>
          <p:cNvSpPr>
            <a:spLocks noGrp="1"/>
          </p:cNvSpPr>
          <p:nvPr/>
        </p:nvSpPr>
        <p:spPr>
          <a:xfrm>
            <a:off x="4314825" y="5112727"/>
            <a:ext cx="276225" cy="13921"/>
          </a:xfrm>
          <a:prstGeom prst="rect">
            <a:avLst/>
          </a:prstGeom>
          <a:solidFill>
            <a:srgbClr val="B22234"/>
          </a:solidFill>
          <a:ln w="0">
            <a:noFill/>
            <a:prstDash val="solid"/>
          </a:ln>
        </p:spPr>
      </p:sp>
      <p:sp>
        <p:nvSpPr>
          <p:cNvPr id="173" name="US stripe 7">
            <a:extLst>
              <a:ext uri="{FF2B5EF4-FFF2-40B4-BE49-F238E27FC236}">
                <a16:creationId xmlns:a16="http://schemas.microsoft.com/office/drawing/2014/main" id="{9B3CE499-12D9-4469-91FC-563740D45AD3}"/>
              </a:ext>
            </a:extLst>
          </p:cNvPr>
          <p:cNvSpPr>
            <a:spLocks noGrp="1"/>
          </p:cNvSpPr>
          <p:nvPr/>
        </p:nvSpPr>
        <p:spPr>
          <a:xfrm>
            <a:off x="4314825" y="5126648"/>
            <a:ext cx="276225" cy="13921"/>
          </a:xfrm>
          <a:prstGeom prst="rect">
            <a:avLst/>
          </a:prstGeom>
          <a:solidFill>
            <a:srgbClr val="FFFFFF"/>
          </a:solidFill>
          <a:ln w="0">
            <a:noFill/>
            <a:prstDash val="solid"/>
          </a:ln>
        </p:spPr>
      </p:sp>
      <p:sp>
        <p:nvSpPr>
          <p:cNvPr id="174" name="US stripe 8">
            <a:extLst>
              <a:ext uri="{FF2B5EF4-FFF2-40B4-BE49-F238E27FC236}">
                <a16:creationId xmlns:a16="http://schemas.microsoft.com/office/drawing/2014/main" id="{5A09BC1A-E887-4569-BBED-D27A8936651B}"/>
              </a:ext>
            </a:extLst>
          </p:cNvPr>
          <p:cNvSpPr>
            <a:spLocks noGrp="1"/>
          </p:cNvSpPr>
          <p:nvPr/>
        </p:nvSpPr>
        <p:spPr>
          <a:xfrm>
            <a:off x="4314825" y="5140569"/>
            <a:ext cx="276225" cy="13921"/>
          </a:xfrm>
          <a:prstGeom prst="rect">
            <a:avLst/>
          </a:prstGeom>
          <a:solidFill>
            <a:srgbClr val="B22234"/>
          </a:solidFill>
          <a:ln w="0">
            <a:noFill/>
            <a:prstDash val="solid"/>
          </a:ln>
        </p:spPr>
      </p:sp>
      <p:sp>
        <p:nvSpPr>
          <p:cNvPr id="175" name="US stripe 9">
            <a:extLst>
              <a:ext uri="{FF2B5EF4-FFF2-40B4-BE49-F238E27FC236}">
                <a16:creationId xmlns:a16="http://schemas.microsoft.com/office/drawing/2014/main" id="{EB26869E-8590-4B2E-9993-57A16C8A6CFA}"/>
              </a:ext>
            </a:extLst>
          </p:cNvPr>
          <p:cNvSpPr>
            <a:spLocks noGrp="1"/>
          </p:cNvSpPr>
          <p:nvPr/>
        </p:nvSpPr>
        <p:spPr>
          <a:xfrm>
            <a:off x="4314825" y="5154490"/>
            <a:ext cx="276225" cy="13921"/>
          </a:xfrm>
          <a:prstGeom prst="rect">
            <a:avLst/>
          </a:prstGeom>
          <a:solidFill>
            <a:srgbClr val="FFFFFF"/>
          </a:solidFill>
          <a:ln w="0">
            <a:noFill/>
            <a:prstDash val="solid"/>
          </a:ln>
        </p:spPr>
      </p:sp>
      <p:sp>
        <p:nvSpPr>
          <p:cNvPr id="176" name="US stripe 10">
            <a:extLst>
              <a:ext uri="{FF2B5EF4-FFF2-40B4-BE49-F238E27FC236}">
                <a16:creationId xmlns:a16="http://schemas.microsoft.com/office/drawing/2014/main" id="{65681105-5E9A-4C6A-8E7A-31AEBB14D373}"/>
              </a:ext>
            </a:extLst>
          </p:cNvPr>
          <p:cNvSpPr>
            <a:spLocks noGrp="1"/>
          </p:cNvSpPr>
          <p:nvPr/>
        </p:nvSpPr>
        <p:spPr>
          <a:xfrm>
            <a:off x="4314825" y="5168412"/>
            <a:ext cx="276225" cy="13921"/>
          </a:xfrm>
          <a:prstGeom prst="rect">
            <a:avLst/>
          </a:prstGeom>
          <a:solidFill>
            <a:srgbClr val="B22234"/>
          </a:solidFill>
          <a:ln w="0">
            <a:noFill/>
            <a:prstDash val="solid"/>
          </a:ln>
        </p:spPr>
      </p:sp>
      <p:sp>
        <p:nvSpPr>
          <p:cNvPr id="177" name="US stripe 11">
            <a:extLst>
              <a:ext uri="{FF2B5EF4-FFF2-40B4-BE49-F238E27FC236}">
                <a16:creationId xmlns:a16="http://schemas.microsoft.com/office/drawing/2014/main" id="{D7B0FFC0-F97C-4FA3-8D7B-AE66831E1A47}"/>
              </a:ext>
            </a:extLst>
          </p:cNvPr>
          <p:cNvSpPr>
            <a:spLocks noGrp="1"/>
          </p:cNvSpPr>
          <p:nvPr/>
        </p:nvSpPr>
        <p:spPr>
          <a:xfrm>
            <a:off x="4314825" y="5182333"/>
            <a:ext cx="276225" cy="13921"/>
          </a:xfrm>
          <a:prstGeom prst="rect">
            <a:avLst/>
          </a:prstGeom>
          <a:solidFill>
            <a:srgbClr val="FFFFFF"/>
          </a:solidFill>
          <a:ln w="0">
            <a:noFill/>
            <a:prstDash val="solid"/>
          </a:ln>
        </p:spPr>
      </p:sp>
      <p:sp>
        <p:nvSpPr>
          <p:cNvPr id="178" name="US stripe 12">
            <a:extLst>
              <a:ext uri="{FF2B5EF4-FFF2-40B4-BE49-F238E27FC236}">
                <a16:creationId xmlns:a16="http://schemas.microsoft.com/office/drawing/2014/main" id="{5DC2702F-5BE8-43F1-BEC8-49B42EBB4FB0}"/>
              </a:ext>
            </a:extLst>
          </p:cNvPr>
          <p:cNvSpPr>
            <a:spLocks noGrp="1"/>
          </p:cNvSpPr>
          <p:nvPr/>
        </p:nvSpPr>
        <p:spPr>
          <a:xfrm>
            <a:off x="4314825" y="5196254"/>
            <a:ext cx="276225" cy="13921"/>
          </a:xfrm>
          <a:prstGeom prst="rect">
            <a:avLst/>
          </a:prstGeom>
          <a:solidFill>
            <a:srgbClr val="B22234"/>
          </a:solidFill>
          <a:ln w="0">
            <a:noFill/>
            <a:prstDash val="solid"/>
          </a:ln>
        </p:spPr>
      </p:sp>
      <p:sp>
        <p:nvSpPr>
          <p:cNvPr id="179" name="US canton">
            <a:extLst>
              <a:ext uri="{FF2B5EF4-FFF2-40B4-BE49-F238E27FC236}">
                <a16:creationId xmlns:a16="http://schemas.microsoft.com/office/drawing/2014/main" id="{F63DDA69-3BF4-4442-855A-81EFBF40D62F}"/>
              </a:ext>
            </a:extLst>
          </p:cNvPr>
          <p:cNvSpPr>
            <a:spLocks noGrp="1"/>
          </p:cNvSpPr>
          <p:nvPr/>
        </p:nvSpPr>
        <p:spPr>
          <a:xfrm>
            <a:off x="4314825" y="5029200"/>
            <a:ext cx="116015" cy="97448"/>
          </a:xfrm>
          <a:prstGeom prst="rect">
            <a:avLst/>
          </a:prstGeom>
          <a:solidFill>
            <a:srgbClr val="3C3B6E"/>
          </a:solidFill>
          <a:ln w="0">
            <a:noFill/>
            <a:prstDash val="solid"/>
          </a:ln>
        </p:spPr>
      </p:sp>
      <p:sp>
        <p:nvSpPr>
          <p:cNvPr id="180" name="US star">
            <a:extLst>
              <a:ext uri="{FF2B5EF4-FFF2-40B4-BE49-F238E27FC236}">
                <a16:creationId xmlns:a16="http://schemas.microsoft.com/office/drawing/2014/main" id="{F477BF35-4E27-428F-BF40-9B28E06E92C6}"/>
              </a:ext>
            </a:extLst>
          </p:cNvPr>
          <p:cNvSpPr>
            <a:spLocks noGrp="1"/>
          </p:cNvSpPr>
          <p:nvPr/>
        </p:nvSpPr>
        <p:spPr>
          <a:xfrm>
            <a:off x="4324350" y="5038725"/>
            <a:ext cx="6668" cy="6668"/>
          </a:xfrm>
          <a:prstGeom prst="rect">
            <a:avLst/>
          </a:prstGeom>
          <a:solidFill>
            <a:srgbClr val="FFFFFF"/>
          </a:solidFill>
          <a:ln w="0">
            <a:noFill/>
            <a:prstDash val="solid"/>
          </a:ln>
        </p:spPr>
      </p:sp>
      <p:sp>
        <p:nvSpPr>
          <p:cNvPr id="181" name="US star">
            <a:extLst>
              <a:ext uri="{FF2B5EF4-FFF2-40B4-BE49-F238E27FC236}">
                <a16:creationId xmlns:a16="http://schemas.microsoft.com/office/drawing/2014/main" id="{6A98B6E5-FE50-4C43-82C9-1455321DE13C}"/>
              </a:ext>
            </a:extLst>
          </p:cNvPr>
          <p:cNvSpPr>
            <a:spLocks noGrp="1"/>
          </p:cNvSpPr>
          <p:nvPr/>
        </p:nvSpPr>
        <p:spPr>
          <a:xfrm>
            <a:off x="4346258" y="5038725"/>
            <a:ext cx="6668" cy="6668"/>
          </a:xfrm>
          <a:prstGeom prst="rect">
            <a:avLst/>
          </a:prstGeom>
          <a:solidFill>
            <a:srgbClr val="FFFFFF"/>
          </a:solidFill>
          <a:ln w="0">
            <a:noFill/>
            <a:prstDash val="solid"/>
          </a:ln>
        </p:spPr>
      </p:sp>
      <p:sp>
        <p:nvSpPr>
          <p:cNvPr id="182" name="US star">
            <a:extLst>
              <a:ext uri="{FF2B5EF4-FFF2-40B4-BE49-F238E27FC236}">
                <a16:creationId xmlns:a16="http://schemas.microsoft.com/office/drawing/2014/main" id="{AEBC6E64-AEA3-448B-9EC2-8B25D4EBC942}"/>
              </a:ext>
            </a:extLst>
          </p:cNvPr>
          <p:cNvSpPr>
            <a:spLocks noGrp="1"/>
          </p:cNvSpPr>
          <p:nvPr/>
        </p:nvSpPr>
        <p:spPr>
          <a:xfrm>
            <a:off x="4368165" y="5038725"/>
            <a:ext cx="6668" cy="6668"/>
          </a:xfrm>
          <a:prstGeom prst="rect">
            <a:avLst/>
          </a:prstGeom>
          <a:solidFill>
            <a:srgbClr val="FFFFFF"/>
          </a:solidFill>
          <a:ln w="0">
            <a:noFill/>
            <a:prstDash val="solid"/>
          </a:ln>
        </p:spPr>
      </p:sp>
      <p:sp>
        <p:nvSpPr>
          <p:cNvPr id="183" name="US star">
            <a:extLst>
              <a:ext uri="{FF2B5EF4-FFF2-40B4-BE49-F238E27FC236}">
                <a16:creationId xmlns:a16="http://schemas.microsoft.com/office/drawing/2014/main" id="{91D6E765-2581-4961-B7B9-0A3619953B5A}"/>
              </a:ext>
            </a:extLst>
          </p:cNvPr>
          <p:cNvSpPr>
            <a:spLocks noGrp="1"/>
          </p:cNvSpPr>
          <p:nvPr/>
        </p:nvSpPr>
        <p:spPr>
          <a:xfrm>
            <a:off x="4390073" y="5038725"/>
            <a:ext cx="6668" cy="6668"/>
          </a:xfrm>
          <a:prstGeom prst="rect">
            <a:avLst/>
          </a:prstGeom>
          <a:solidFill>
            <a:srgbClr val="FFFFFF"/>
          </a:solidFill>
          <a:ln w="0">
            <a:noFill/>
            <a:prstDash val="solid"/>
          </a:ln>
        </p:spPr>
      </p:sp>
      <p:sp>
        <p:nvSpPr>
          <p:cNvPr id="184" name="US star">
            <a:extLst>
              <a:ext uri="{FF2B5EF4-FFF2-40B4-BE49-F238E27FC236}">
                <a16:creationId xmlns:a16="http://schemas.microsoft.com/office/drawing/2014/main" id="{774401E4-B3CA-4BD2-A1C9-D9F1648D8DE8}"/>
              </a:ext>
            </a:extLst>
          </p:cNvPr>
          <p:cNvSpPr>
            <a:spLocks noGrp="1"/>
          </p:cNvSpPr>
          <p:nvPr/>
        </p:nvSpPr>
        <p:spPr>
          <a:xfrm>
            <a:off x="4411980" y="5038725"/>
            <a:ext cx="6668" cy="6668"/>
          </a:xfrm>
          <a:prstGeom prst="rect">
            <a:avLst/>
          </a:prstGeom>
          <a:solidFill>
            <a:srgbClr val="FFFFFF"/>
          </a:solidFill>
          <a:ln w="0">
            <a:noFill/>
            <a:prstDash val="solid"/>
          </a:ln>
        </p:spPr>
      </p:sp>
      <p:sp>
        <p:nvSpPr>
          <p:cNvPr id="185" name="US star">
            <a:extLst>
              <a:ext uri="{FF2B5EF4-FFF2-40B4-BE49-F238E27FC236}">
                <a16:creationId xmlns:a16="http://schemas.microsoft.com/office/drawing/2014/main" id="{21F7320F-8DEF-4531-9ED2-CCBC54AAE7BB}"/>
              </a:ext>
            </a:extLst>
          </p:cNvPr>
          <p:cNvSpPr>
            <a:spLocks noGrp="1"/>
          </p:cNvSpPr>
          <p:nvPr/>
        </p:nvSpPr>
        <p:spPr>
          <a:xfrm>
            <a:off x="4324350" y="5059680"/>
            <a:ext cx="6668" cy="6668"/>
          </a:xfrm>
          <a:prstGeom prst="rect">
            <a:avLst/>
          </a:prstGeom>
          <a:solidFill>
            <a:srgbClr val="FFFFFF"/>
          </a:solidFill>
          <a:ln w="0">
            <a:noFill/>
            <a:prstDash val="solid"/>
          </a:ln>
        </p:spPr>
      </p:sp>
      <p:sp>
        <p:nvSpPr>
          <p:cNvPr id="186" name="US star">
            <a:extLst>
              <a:ext uri="{FF2B5EF4-FFF2-40B4-BE49-F238E27FC236}">
                <a16:creationId xmlns:a16="http://schemas.microsoft.com/office/drawing/2014/main" id="{2FCAE5C3-620F-4942-AA5E-BAE2541BB6E1}"/>
              </a:ext>
            </a:extLst>
          </p:cNvPr>
          <p:cNvSpPr>
            <a:spLocks noGrp="1"/>
          </p:cNvSpPr>
          <p:nvPr/>
        </p:nvSpPr>
        <p:spPr>
          <a:xfrm>
            <a:off x="4346258" y="5059680"/>
            <a:ext cx="6668" cy="6668"/>
          </a:xfrm>
          <a:prstGeom prst="rect">
            <a:avLst/>
          </a:prstGeom>
          <a:solidFill>
            <a:srgbClr val="FFFFFF"/>
          </a:solidFill>
          <a:ln w="0">
            <a:noFill/>
            <a:prstDash val="solid"/>
          </a:ln>
        </p:spPr>
      </p:sp>
      <p:sp>
        <p:nvSpPr>
          <p:cNvPr id="187" name="US star">
            <a:extLst>
              <a:ext uri="{FF2B5EF4-FFF2-40B4-BE49-F238E27FC236}">
                <a16:creationId xmlns:a16="http://schemas.microsoft.com/office/drawing/2014/main" id="{D65493A1-BE86-4D4A-AAFD-2AA83E4186F2}"/>
              </a:ext>
            </a:extLst>
          </p:cNvPr>
          <p:cNvSpPr>
            <a:spLocks noGrp="1"/>
          </p:cNvSpPr>
          <p:nvPr/>
        </p:nvSpPr>
        <p:spPr>
          <a:xfrm>
            <a:off x="4368165" y="5059680"/>
            <a:ext cx="6668" cy="6668"/>
          </a:xfrm>
          <a:prstGeom prst="rect">
            <a:avLst/>
          </a:prstGeom>
          <a:solidFill>
            <a:srgbClr val="FFFFFF"/>
          </a:solidFill>
          <a:ln w="0">
            <a:noFill/>
            <a:prstDash val="solid"/>
          </a:ln>
        </p:spPr>
      </p:sp>
      <p:sp>
        <p:nvSpPr>
          <p:cNvPr id="188" name="US star">
            <a:extLst>
              <a:ext uri="{FF2B5EF4-FFF2-40B4-BE49-F238E27FC236}">
                <a16:creationId xmlns:a16="http://schemas.microsoft.com/office/drawing/2014/main" id="{8D437330-39B0-4637-8085-8338C865D825}"/>
              </a:ext>
            </a:extLst>
          </p:cNvPr>
          <p:cNvSpPr>
            <a:spLocks noGrp="1"/>
          </p:cNvSpPr>
          <p:nvPr/>
        </p:nvSpPr>
        <p:spPr>
          <a:xfrm>
            <a:off x="4390073" y="5059680"/>
            <a:ext cx="6668" cy="6668"/>
          </a:xfrm>
          <a:prstGeom prst="rect">
            <a:avLst/>
          </a:prstGeom>
          <a:solidFill>
            <a:srgbClr val="FFFFFF"/>
          </a:solidFill>
          <a:ln w="0">
            <a:noFill/>
            <a:prstDash val="solid"/>
          </a:ln>
        </p:spPr>
      </p:sp>
      <p:sp>
        <p:nvSpPr>
          <p:cNvPr id="189" name="US star">
            <a:extLst>
              <a:ext uri="{FF2B5EF4-FFF2-40B4-BE49-F238E27FC236}">
                <a16:creationId xmlns:a16="http://schemas.microsoft.com/office/drawing/2014/main" id="{2C170B34-3E26-4A5C-B72A-BBD6CF79060A}"/>
              </a:ext>
            </a:extLst>
          </p:cNvPr>
          <p:cNvSpPr>
            <a:spLocks noGrp="1"/>
          </p:cNvSpPr>
          <p:nvPr/>
        </p:nvSpPr>
        <p:spPr>
          <a:xfrm>
            <a:off x="4411980" y="5059680"/>
            <a:ext cx="6668" cy="6668"/>
          </a:xfrm>
          <a:prstGeom prst="rect">
            <a:avLst/>
          </a:prstGeom>
          <a:solidFill>
            <a:srgbClr val="FFFFFF"/>
          </a:solidFill>
          <a:ln w="0">
            <a:noFill/>
            <a:prstDash val="solid"/>
          </a:ln>
        </p:spPr>
      </p:sp>
      <p:sp>
        <p:nvSpPr>
          <p:cNvPr id="190" name="US star">
            <a:extLst>
              <a:ext uri="{FF2B5EF4-FFF2-40B4-BE49-F238E27FC236}">
                <a16:creationId xmlns:a16="http://schemas.microsoft.com/office/drawing/2014/main" id="{9AD78D46-EDCC-4F19-B2C0-30C6E623A886}"/>
              </a:ext>
            </a:extLst>
          </p:cNvPr>
          <p:cNvSpPr>
            <a:spLocks noGrp="1"/>
          </p:cNvSpPr>
          <p:nvPr/>
        </p:nvSpPr>
        <p:spPr>
          <a:xfrm>
            <a:off x="4324350" y="5080635"/>
            <a:ext cx="6668" cy="6668"/>
          </a:xfrm>
          <a:prstGeom prst="rect">
            <a:avLst/>
          </a:prstGeom>
          <a:solidFill>
            <a:srgbClr val="FFFFFF"/>
          </a:solidFill>
          <a:ln w="0">
            <a:noFill/>
            <a:prstDash val="solid"/>
          </a:ln>
        </p:spPr>
      </p:sp>
      <p:sp>
        <p:nvSpPr>
          <p:cNvPr id="191" name="US star">
            <a:extLst>
              <a:ext uri="{FF2B5EF4-FFF2-40B4-BE49-F238E27FC236}">
                <a16:creationId xmlns:a16="http://schemas.microsoft.com/office/drawing/2014/main" id="{72A96AE4-C8EA-4091-AB78-65BD9DF9F62B}"/>
              </a:ext>
            </a:extLst>
          </p:cNvPr>
          <p:cNvSpPr>
            <a:spLocks noGrp="1"/>
          </p:cNvSpPr>
          <p:nvPr/>
        </p:nvSpPr>
        <p:spPr>
          <a:xfrm>
            <a:off x="4346258" y="5080635"/>
            <a:ext cx="6668" cy="6668"/>
          </a:xfrm>
          <a:prstGeom prst="rect">
            <a:avLst/>
          </a:prstGeom>
          <a:solidFill>
            <a:srgbClr val="FFFFFF"/>
          </a:solidFill>
          <a:ln w="0">
            <a:noFill/>
            <a:prstDash val="solid"/>
          </a:ln>
        </p:spPr>
      </p:sp>
      <p:sp>
        <p:nvSpPr>
          <p:cNvPr id="192" name="US star">
            <a:extLst>
              <a:ext uri="{FF2B5EF4-FFF2-40B4-BE49-F238E27FC236}">
                <a16:creationId xmlns:a16="http://schemas.microsoft.com/office/drawing/2014/main" id="{3241B07D-F8D6-47C2-8445-60A9C12FB9ED}"/>
              </a:ext>
            </a:extLst>
          </p:cNvPr>
          <p:cNvSpPr>
            <a:spLocks noGrp="1"/>
          </p:cNvSpPr>
          <p:nvPr/>
        </p:nvSpPr>
        <p:spPr>
          <a:xfrm>
            <a:off x="4368165" y="5080635"/>
            <a:ext cx="6668" cy="6668"/>
          </a:xfrm>
          <a:prstGeom prst="rect">
            <a:avLst/>
          </a:prstGeom>
          <a:solidFill>
            <a:srgbClr val="FFFFFF"/>
          </a:solidFill>
          <a:ln w="0">
            <a:noFill/>
            <a:prstDash val="solid"/>
          </a:ln>
        </p:spPr>
      </p:sp>
      <p:sp>
        <p:nvSpPr>
          <p:cNvPr id="193" name="US star">
            <a:extLst>
              <a:ext uri="{FF2B5EF4-FFF2-40B4-BE49-F238E27FC236}">
                <a16:creationId xmlns:a16="http://schemas.microsoft.com/office/drawing/2014/main" id="{26828417-A7E9-4E4A-9E6E-344A8AA1C105}"/>
              </a:ext>
            </a:extLst>
          </p:cNvPr>
          <p:cNvSpPr>
            <a:spLocks noGrp="1"/>
          </p:cNvSpPr>
          <p:nvPr/>
        </p:nvSpPr>
        <p:spPr>
          <a:xfrm>
            <a:off x="4390073" y="5080635"/>
            <a:ext cx="6668" cy="6668"/>
          </a:xfrm>
          <a:prstGeom prst="rect">
            <a:avLst/>
          </a:prstGeom>
          <a:solidFill>
            <a:srgbClr val="FFFFFF"/>
          </a:solidFill>
          <a:ln w="0">
            <a:noFill/>
            <a:prstDash val="solid"/>
          </a:ln>
        </p:spPr>
      </p:sp>
      <p:sp>
        <p:nvSpPr>
          <p:cNvPr id="194" name="US star">
            <a:extLst>
              <a:ext uri="{FF2B5EF4-FFF2-40B4-BE49-F238E27FC236}">
                <a16:creationId xmlns:a16="http://schemas.microsoft.com/office/drawing/2014/main" id="{CC2E6C4F-A3F8-4D13-9B95-1C83D16E4488}"/>
              </a:ext>
            </a:extLst>
          </p:cNvPr>
          <p:cNvSpPr>
            <a:spLocks noGrp="1"/>
          </p:cNvSpPr>
          <p:nvPr/>
        </p:nvSpPr>
        <p:spPr>
          <a:xfrm>
            <a:off x="4411980" y="5080635"/>
            <a:ext cx="6668" cy="6668"/>
          </a:xfrm>
          <a:prstGeom prst="rect">
            <a:avLst/>
          </a:prstGeom>
          <a:solidFill>
            <a:srgbClr val="FFFFFF"/>
          </a:solidFill>
          <a:ln w="0">
            <a:noFill/>
            <a:prstDash val="solid"/>
          </a:ln>
        </p:spPr>
      </p:sp>
      <p:sp>
        <p:nvSpPr>
          <p:cNvPr id="195" name="US star">
            <a:extLst>
              <a:ext uri="{FF2B5EF4-FFF2-40B4-BE49-F238E27FC236}">
                <a16:creationId xmlns:a16="http://schemas.microsoft.com/office/drawing/2014/main" id="{2922A2C5-3BB9-4117-B2E1-6F87A3FE46DA}"/>
              </a:ext>
            </a:extLst>
          </p:cNvPr>
          <p:cNvSpPr>
            <a:spLocks noGrp="1"/>
          </p:cNvSpPr>
          <p:nvPr/>
        </p:nvSpPr>
        <p:spPr>
          <a:xfrm>
            <a:off x="4324350" y="5101590"/>
            <a:ext cx="6668" cy="6668"/>
          </a:xfrm>
          <a:prstGeom prst="rect">
            <a:avLst/>
          </a:prstGeom>
          <a:solidFill>
            <a:srgbClr val="FFFFFF"/>
          </a:solidFill>
          <a:ln w="0">
            <a:noFill/>
            <a:prstDash val="solid"/>
          </a:ln>
        </p:spPr>
      </p:sp>
      <p:sp>
        <p:nvSpPr>
          <p:cNvPr id="196" name="US star">
            <a:extLst>
              <a:ext uri="{FF2B5EF4-FFF2-40B4-BE49-F238E27FC236}">
                <a16:creationId xmlns:a16="http://schemas.microsoft.com/office/drawing/2014/main" id="{69C10972-235D-4AE8-A8FC-85D6826F8144}"/>
              </a:ext>
            </a:extLst>
          </p:cNvPr>
          <p:cNvSpPr>
            <a:spLocks noGrp="1"/>
          </p:cNvSpPr>
          <p:nvPr/>
        </p:nvSpPr>
        <p:spPr>
          <a:xfrm>
            <a:off x="4346258" y="5101590"/>
            <a:ext cx="6668" cy="6668"/>
          </a:xfrm>
          <a:prstGeom prst="rect">
            <a:avLst/>
          </a:prstGeom>
          <a:solidFill>
            <a:srgbClr val="FFFFFF"/>
          </a:solidFill>
          <a:ln w="0">
            <a:noFill/>
            <a:prstDash val="solid"/>
          </a:ln>
        </p:spPr>
      </p:sp>
      <p:sp>
        <p:nvSpPr>
          <p:cNvPr id="197" name="US star">
            <a:extLst>
              <a:ext uri="{FF2B5EF4-FFF2-40B4-BE49-F238E27FC236}">
                <a16:creationId xmlns:a16="http://schemas.microsoft.com/office/drawing/2014/main" id="{C8740A49-447C-47A1-97F0-8F611DFF91F5}"/>
              </a:ext>
            </a:extLst>
          </p:cNvPr>
          <p:cNvSpPr>
            <a:spLocks noGrp="1"/>
          </p:cNvSpPr>
          <p:nvPr/>
        </p:nvSpPr>
        <p:spPr>
          <a:xfrm>
            <a:off x="4368165" y="5101590"/>
            <a:ext cx="6668" cy="6668"/>
          </a:xfrm>
          <a:prstGeom prst="rect">
            <a:avLst/>
          </a:prstGeom>
          <a:solidFill>
            <a:srgbClr val="FFFFFF"/>
          </a:solidFill>
          <a:ln w="0">
            <a:noFill/>
            <a:prstDash val="solid"/>
          </a:ln>
        </p:spPr>
      </p:sp>
      <p:sp>
        <p:nvSpPr>
          <p:cNvPr id="198" name="US star">
            <a:extLst>
              <a:ext uri="{FF2B5EF4-FFF2-40B4-BE49-F238E27FC236}">
                <a16:creationId xmlns:a16="http://schemas.microsoft.com/office/drawing/2014/main" id="{56476DC4-2018-4652-A36B-B7365523116D}"/>
              </a:ext>
            </a:extLst>
          </p:cNvPr>
          <p:cNvSpPr>
            <a:spLocks noGrp="1"/>
          </p:cNvSpPr>
          <p:nvPr/>
        </p:nvSpPr>
        <p:spPr>
          <a:xfrm>
            <a:off x="4390073" y="5101590"/>
            <a:ext cx="6668" cy="6668"/>
          </a:xfrm>
          <a:prstGeom prst="rect">
            <a:avLst/>
          </a:prstGeom>
          <a:solidFill>
            <a:srgbClr val="FFFFFF"/>
          </a:solidFill>
          <a:ln w="0">
            <a:noFill/>
            <a:prstDash val="solid"/>
          </a:ln>
        </p:spPr>
      </p:sp>
      <p:sp>
        <p:nvSpPr>
          <p:cNvPr id="199" name="US star">
            <a:extLst>
              <a:ext uri="{FF2B5EF4-FFF2-40B4-BE49-F238E27FC236}">
                <a16:creationId xmlns:a16="http://schemas.microsoft.com/office/drawing/2014/main" id="{59BBA268-DB6A-4DC3-98A8-3E377B715913}"/>
              </a:ext>
            </a:extLst>
          </p:cNvPr>
          <p:cNvSpPr>
            <a:spLocks noGrp="1"/>
          </p:cNvSpPr>
          <p:nvPr/>
        </p:nvSpPr>
        <p:spPr>
          <a:xfrm>
            <a:off x="4411980" y="5101590"/>
            <a:ext cx="6668" cy="6668"/>
          </a:xfrm>
          <a:prstGeom prst="rect">
            <a:avLst/>
          </a:prstGeom>
          <a:solidFill>
            <a:srgbClr val="FFFFFF"/>
          </a:solidFill>
          <a:ln w="0">
            <a:noFill/>
            <a:prstDash val="solid"/>
          </a:ln>
        </p:spPr>
      </p:sp>
      <p:sp>
        <p:nvSpPr>
          <p:cNvPr id="200" name="Cedars-Sinai, Los Angeles">
            <a:extLst>
              <a:ext uri="{FF2B5EF4-FFF2-40B4-BE49-F238E27FC236}">
                <a16:creationId xmlns:a16="http://schemas.microsoft.com/office/drawing/2014/main" id="{B379DA1A-BB5F-48BB-892A-D72061B47CC1}"/>
              </a:ext>
            </a:extLst>
          </p:cNvPr>
          <p:cNvSpPr>
            <a:spLocks noGrp="1"/>
          </p:cNvSpPr>
          <p:nvPr/>
        </p:nvSpPr>
        <p:spPr>
          <a:xfrm>
            <a:off x="4695825" y="49911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Cedars-Sinai, Los Angeles</a:t>
            </a:r>
          </a:p>
        </p:txBody>
      </p:sp>
      <p:sp>
        <p:nvSpPr>
          <p:cNvPr id="201" name="Cedars-Sinai, Los Angeles co-authors">
            <a:extLst>
              <a:ext uri="{FF2B5EF4-FFF2-40B4-BE49-F238E27FC236}">
                <a16:creationId xmlns:a16="http://schemas.microsoft.com/office/drawing/2014/main" id="{88221009-6ED1-4FE5-B8E8-443FAEA677E8}"/>
              </a:ext>
            </a:extLst>
          </p:cNvPr>
          <p:cNvSpPr>
            <a:spLocks noGrp="1"/>
          </p:cNvSpPr>
          <p:nvPr/>
        </p:nvSpPr>
        <p:spPr>
          <a:xfrm>
            <a:off x="4695825" y="52197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Hasan Jilaihawi</a:t>
            </a:r>
          </a:p>
        </p:txBody>
      </p:sp>
      <p:sp>
        <p:nvSpPr>
          <p:cNvPr id="202" name="US stripe 0">
            <a:extLst>
              <a:ext uri="{FF2B5EF4-FFF2-40B4-BE49-F238E27FC236}">
                <a16:creationId xmlns:a16="http://schemas.microsoft.com/office/drawing/2014/main" id="{49090B34-E5FC-4873-8DD9-10BAF3BEC38C}"/>
              </a:ext>
            </a:extLst>
          </p:cNvPr>
          <p:cNvSpPr>
            <a:spLocks noGrp="1"/>
          </p:cNvSpPr>
          <p:nvPr/>
        </p:nvSpPr>
        <p:spPr>
          <a:xfrm>
            <a:off x="8229600" y="1066800"/>
            <a:ext cx="276225" cy="13921"/>
          </a:xfrm>
          <a:prstGeom prst="rect">
            <a:avLst/>
          </a:prstGeom>
          <a:solidFill>
            <a:srgbClr val="B22234"/>
          </a:solidFill>
          <a:ln w="0">
            <a:noFill/>
            <a:prstDash val="solid"/>
          </a:ln>
        </p:spPr>
      </p:sp>
      <p:sp>
        <p:nvSpPr>
          <p:cNvPr id="203" name="US stripe 1">
            <a:extLst>
              <a:ext uri="{FF2B5EF4-FFF2-40B4-BE49-F238E27FC236}">
                <a16:creationId xmlns:a16="http://schemas.microsoft.com/office/drawing/2014/main" id="{D1EE805B-EB1A-4FD8-95AD-852654C29991}"/>
              </a:ext>
            </a:extLst>
          </p:cNvPr>
          <p:cNvSpPr>
            <a:spLocks noGrp="1"/>
          </p:cNvSpPr>
          <p:nvPr/>
        </p:nvSpPr>
        <p:spPr>
          <a:xfrm>
            <a:off x="8229600" y="1080721"/>
            <a:ext cx="276225" cy="13921"/>
          </a:xfrm>
          <a:prstGeom prst="rect">
            <a:avLst/>
          </a:prstGeom>
          <a:solidFill>
            <a:srgbClr val="FFFFFF"/>
          </a:solidFill>
          <a:ln w="0">
            <a:noFill/>
            <a:prstDash val="solid"/>
          </a:ln>
        </p:spPr>
      </p:sp>
      <p:sp>
        <p:nvSpPr>
          <p:cNvPr id="204" name="US stripe 2">
            <a:extLst>
              <a:ext uri="{FF2B5EF4-FFF2-40B4-BE49-F238E27FC236}">
                <a16:creationId xmlns:a16="http://schemas.microsoft.com/office/drawing/2014/main" id="{780A389F-C1EE-41AF-8E95-3C1F3DE969EB}"/>
              </a:ext>
            </a:extLst>
          </p:cNvPr>
          <p:cNvSpPr>
            <a:spLocks noGrp="1"/>
          </p:cNvSpPr>
          <p:nvPr/>
        </p:nvSpPr>
        <p:spPr>
          <a:xfrm>
            <a:off x="8229600" y="1094642"/>
            <a:ext cx="276225" cy="13921"/>
          </a:xfrm>
          <a:prstGeom prst="rect">
            <a:avLst/>
          </a:prstGeom>
          <a:solidFill>
            <a:srgbClr val="B22234"/>
          </a:solidFill>
          <a:ln w="0">
            <a:noFill/>
            <a:prstDash val="solid"/>
          </a:ln>
        </p:spPr>
      </p:sp>
      <p:sp>
        <p:nvSpPr>
          <p:cNvPr id="205" name="US stripe 3">
            <a:extLst>
              <a:ext uri="{FF2B5EF4-FFF2-40B4-BE49-F238E27FC236}">
                <a16:creationId xmlns:a16="http://schemas.microsoft.com/office/drawing/2014/main" id="{C821BF92-F8ED-4485-992A-8A705D7688E0}"/>
              </a:ext>
            </a:extLst>
          </p:cNvPr>
          <p:cNvSpPr>
            <a:spLocks noGrp="1"/>
          </p:cNvSpPr>
          <p:nvPr/>
        </p:nvSpPr>
        <p:spPr>
          <a:xfrm>
            <a:off x="8229600" y="1108563"/>
            <a:ext cx="276225" cy="13921"/>
          </a:xfrm>
          <a:prstGeom prst="rect">
            <a:avLst/>
          </a:prstGeom>
          <a:solidFill>
            <a:srgbClr val="FFFFFF"/>
          </a:solidFill>
          <a:ln w="0">
            <a:noFill/>
            <a:prstDash val="solid"/>
          </a:ln>
        </p:spPr>
      </p:sp>
      <p:sp>
        <p:nvSpPr>
          <p:cNvPr id="206" name="US stripe 4">
            <a:extLst>
              <a:ext uri="{FF2B5EF4-FFF2-40B4-BE49-F238E27FC236}">
                <a16:creationId xmlns:a16="http://schemas.microsoft.com/office/drawing/2014/main" id="{28025832-9C45-499A-9CF5-4EA418782A78}"/>
              </a:ext>
            </a:extLst>
          </p:cNvPr>
          <p:cNvSpPr>
            <a:spLocks noGrp="1"/>
          </p:cNvSpPr>
          <p:nvPr/>
        </p:nvSpPr>
        <p:spPr>
          <a:xfrm>
            <a:off x="8229600" y="1122485"/>
            <a:ext cx="276225" cy="13921"/>
          </a:xfrm>
          <a:prstGeom prst="rect">
            <a:avLst/>
          </a:prstGeom>
          <a:solidFill>
            <a:srgbClr val="B22234"/>
          </a:solidFill>
          <a:ln w="0">
            <a:noFill/>
            <a:prstDash val="solid"/>
          </a:ln>
        </p:spPr>
      </p:sp>
      <p:sp>
        <p:nvSpPr>
          <p:cNvPr id="207" name="US stripe 5">
            <a:extLst>
              <a:ext uri="{FF2B5EF4-FFF2-40B4-BE49-F238E27FC236}">
                <a16:creationId xmlns:a16="http://schemas.microsoft.com/office/drawing/2014/main" id="{73BB7ADB-5792-4C17-A880-E135A95BBB67}"/>
              </a:ext>
            </a:extLst>
          </p:cNvPr>
          <p:cNvSpPr>
            <a:spLocks noGrp="1"/>
          </p:cNvSpPr>
          <p:nvPr/>
        </p:nvSpPr>
        <p:spPr>
          <a:xfrm>
            <a:off x="8229600" y="1136406"/>
            <a:ext cx="276225" cy="13921"/>
          </a:xfrm>
          <a:prstGeom prst="rect">
            <a:avLst/>
          </a:prstGeom>
          <a:solidFill>
            <a:srgbClr val="FFFFFF"/>
          </a:solidFill>
          <a:ln w="0">
            <a:noFill/>
            <a:prstDash val="solid"/>
          </a:ln>
        </p:spPr>
      </p:sp>
      <p:sp>
        <p:nvSpPr>
          <p:cNvPr id="208" name="US stripe 6">
            <a:extLst>
              <a:ext uri="{FF2B5EF4-FFF2-40B4-BE49-F238E27FC236}">
                <a16:creationId xmlns:a16="http://schemas.microsoft.com/office/drawing/2014/main" id="{0B9E5E3E-0FF5-49CF-A918-DD98DC07FA59}"/>
              </a:ext>
            </a:extLst>
          </p:cNvPr>
          <p:cNvSpPr>
            <a:spLocks noGrp="1"/>
          </p:cNvSpPr>
          <p:nvPr/>
        </p:nvSpPr>
        <p:spPr>
          <a:xfrm>
            <a:off x="8229600" y="1150327"/>
            <a:ext cx="276225" cy="13921"/>
          </a:xfrm>
          <a:prstGeom prst="rect">
            <a:avLst/>
          </a:prstGeom>
          <a:solidFill>
            <a:srgbClr val="B22234"/>
          </a:solidFill>
          <a:ln w="0">
            <a:noFill/>
            <a:prstDash val="solid"/>
          </a:ln>
        </p:spPr>
      </p:sp>
      <p:sp>
        <p:nvSpPr>
          <p:cNvPr id="209" name="US stripe 7">
            <a:extLst>
              <a:ext uri="{FF2B5EF4-FFF2-40B4-BE49-F238E27FC236}">
                <a16:creationId xmlns:a16="http://schemas.microsoft.com/office/drawing/2014/main" id="{7BB64ABA-6682-4BA6-AC42-439DD30F90D2}"/>
              </a:ext>
            </a:extLst>
          </p:cNvPr>
          <p:cNvSpPr>
            <a:spLocks noGrp="1"/>
          </p:cNvSpPr>
          <p:nvPr/>
        </p:nvSpPr>
        <p:spPr>
          <a:xfrm>
            <a:off x="8229600" y="1164248"/>
            <a:ext cx="276225" cy="13921"/>
          </a:xfrm>
          <a:prstGeom prst="rect">
            <a:avLst/>
          </a:prstGeom>
          <a:solidFill>
            <a:srgbClr val="FFFFFF"/>
          </a:solidFill>
          <a:ln w="0">
            <a:noFill/>
            <a:prstDash val="solid"/>
          </a:ln>
        </p:spPr>
      </p:sp>
      <p:sp>
        <p:nvSpPr>
          <p:cNvPr id="210" name="US stripe 8">
            <a:extLst>
              <a:ext uri="{FF2B5EF4-FFF2-40B4-BE49-F238E27FC236}">
                <a16:creationId xmlns:a16="http://schemas.microsoft.com/office/drawing/2014/main" id="{F103DC64-0D44-4E6A-84E8-4BAEF594F012}"/>
              </a:ext>
            </a:extLst>
          </p:cNvPr>
          <p:cNvSpPr>
            <a:spLocks noGrp="1"/>
          </p:cNvSpPr>
          <p:nvPr/>
        </p:nvSpPr>
        <p:spPr>
          <a:xfrm>
            <a:off x="8229600" y="1178169"/>
            <a:ext cx="276225" cy="13921"/>
          </a:xfrm>
          <a:prstGeom prst="rect">
            <a:avLst/>
          </a:prstGeom>
          <a:solidFill>
            <a:srgbClr val="B22234"/>
          </a:solidFill>
          <a:ln w="0">
            <a:noFill/>
            <a:prstDash val="solid"/>
          </a:ln>
        </p:spPr>
      </p:sp>
      <p:sp>
        <p:nvSpPr>
          <p:cNvPr id="211" name="US stripe 9">
            <a:extLst>
              <a:ext uri="{FF2B5EF4-FFF2-40B4-BE49-F238E27FC236}">
                <a16:creationId xmlns:a16="http://schemas.microsoft.com/office/drawing/2014/main" id="{72A6C30F-1106-4DA1-BE80-6E41E2DA2F0C}"/>
              </a:ext>
            </a:extLst>
          </p:cNvPr>
          <p:cNvSpPr>
            <a:spLocks noGrp="1"/>
          </p:cNvSpPr>
          <p:nvPr/>
        </p:nvSpPr>
        <p:spPr>
          <a:xfrm>
            <a:off x="8229600" y="1192090"/>
            <a:ext cx="276225" cy="13921"/>
          </a:xfrm>
          <a:prstGeom prst="rect">
            <a:avLst/>
          </a:prstGeom>
          <a:solidFill>
            <a:srgbClr val="FFFFFF"/>
          </a:solidFill>
          <a:ln w="0">
            <a:noFill/>
            <a:prstDash val="solid"/>
          </a:ln>
        </p:spPr>
      </p:sp>
      <p:sp>
        <p:nvSpPr>
          <p:cNvPr id="212" name="US stripe 10">
            <a:extLst>
              <a:ext uri="{FF2B5EF4-FFF2-40B4-BE49-F238E27FC236}">
                <a16:creationId xmlns:a16="http://schemas.microsoft.com/office/drawing/2014/main" id="{A2371C5C-7608-4430-88AC-AD9B1B63BB03}"/>
              </a:ext>
            </a:extLst>
          </p:cNvPr>
          <p:cNvSpPr>
            <a:spLocks noGrp="1"/>
          </p:cNvSpPr>
          <p:nvPr/>
        </p:nvSpPr>
        <p:spPr>
          <a:xfrm>
            <a:off x="8229600" y="1206012"/>
            <a:ext cx="276225" cy="13921"/>
          </a:xfrm>
          <a:prstGeom prst="rect">
            <a:avLst/>
          </a:prstGeom>
          <a:solidFill>
            <a:srgbClr val="B22234"/>
          </a:solidFill>
          <a:ln w="0">
            <a:noFill/>
            <a:prstDash val="solid"/>
          </a:ln>
        </p:spPr>
      </p:sp>
      <p:sp>
        <p:nvSpPr>
          <p:cNvPr id="213" name="US stripe 11">
            <a:extLst>
              <a:ext uri="{FF2B5EF4-FFF2-40B4-BE49-F238E27FC236}">
                <a16:creationId xmlns:a16="http://schemas.microsoft.com/office/drawing/2014/main" id="{857411F2-C4C0-4EB6-A6D2-887AD03228D5}"/>
              </a:ext>
            </a:extLst>
          </p:cNvPr>
          <p:cNvSpPr>
            <a:spLocks noGrp="1"/>
          </p:cNvSpPr>
          <p:nvPr/>
        </p:nvSpPr>
        <p:spPr>
          <a:xfrm>
            <a:off x="8229600" y="1219933"/>
            <a:ext cx="276225" cy="13921"/>
          </a:xfrm>
          <a:prstGeom prst="rect">
            <a:avLst/>
          </a:prstGeom>
          <a:solidFill>
            <a:srgbClr val="FFFFFF"/>
          </a:solidFill>
          <a:ln w="0">
            <a:noFill/>
            <a:prstDash val="solid"/>
          </a:ln>
        </p:spPr>
      </p:sp>
      <p:sp>
        <p:nvSpPr>
          <p:cNvPr id="214" name="US stripe 12">
            <a:extLst>
              <a:ext uri="{FF2B5EF4-FFF2-40B4-BE49-F238E27FC236}">
                <a16:creationId xmlns:a16="http://schemas.microsoft.com/office/drawing/2014/main" id="{EF1E21EF-E103-4DAF-9EC8-A128F9C33D8F}"/>
              </a:ext>
            </a:extLst>
          </p:cNvPr>
          <p:cNvSpPr>
            <a:spLocks noGrp="1"/>
          </p:cNvSpPr>
          <p:nvPr/>
        </p:nvSpPr>
        <p:spPr>
          <a:xfrm>
            <a:off x="8229600" y="1233854"/>
            <a:ext cx="276225" cy="13921"/>
          </a:xfrm>
          <a:prstGeom prst="rect">
            <a:avLst/>
          </a:prstGeom>
          <a:solidFill>
            <a:srgbClr val="B22234"/>
          </a:solidFill>
          <a:ln w="0">
            <a:noFill/>
            <a:prstDash val="solid"/>
          </a:ln>
        </p:spPr>
      </p:sp>
      <p:sp>
        <p:nvSpPr>
          <p:cNvPr id="215" name="US canton">
            <a:extLst>
              <a:ext uri="{FF2B5EF4-FFF2-40B4-BE49-F238E27FC236}">
                <a16:creationId xmlns:a16="http://schemas.microsoft.com/office/drawing/2014/main" id="{DA402D24-D5B6-4563-BC33-430552E04085}"/>
              </a:ext>
            </a:extLst>
          </p:cNvPr>
          <p:cNvSpPr>
            <a:spLocks noGrp="1"/>
          </p:cNvSpPr>
          <p:nvPr/>
        </p:nvSpPr>
        <p:spPr>
          <a:xfrm>
            <a:off x="8229600" y="1066800"/>
            <a:ext cx="116015" cy="97448"/>
          </a:xfrm>
          <a:prstGeom prst="rect">
            <a:avLst/>
          </a:prstGeom>
          <a:solidFill>
            <a:srgbClr val="3C3B6E"/>
          </a:solidFill>
          <a:ln w="0">
            <a:noFill/>
            <a:prstDash val="solid"/>
          </a:ln>
        </p:spPr>
      </p:sp>
      <p:sp>
        <p:nvSpPr>
          <p:cNvPr id="216" name="US star">
            <a:extLst>
              <a:ext uri="{FF2B5EF4-FFF2-40B4-BE49-F238E27FC236}">
                <a16:creationId xmlns:a16="http://schemas.microsoft.com/office/drawing/2014/main" id="{21236C74-F970-4E18-B02B-BE7D9BFF24C8}"/>
              </a:ext>
            </a:extLst>
          </p:cNvPr>
          <p:cNvSpPr>
            <a:spLocks noGrp="1"/>
          </p:cNvSpPr>
          <p:nvPr/>
        </p:nvSpPr>
        <p:spPr>
          <a:xfrm>
            <a:off x="8239125" y="1076325"/>
            <a:ext cx="6668" cy="6668"/>
          </a:xfrm>
          <a:prstGeom prst="rect">
            <a:avLst/>
          </a:prstGeom>
          <a:solidFill>
            <a:srgbClr val="FFFFFF"/>
          </a:solidFill>
          <a:ln w="0">
            <a:noFill/>
            <a:prstDash val="solid"/>
          </a:ln>
        </p:spPr>
      </p:sp>
      <p:sp>
        <p:nvSpPr>
          <p:cNvPr id="217" name="US star">
            <a:extLst>
              <a:ext uri="{FF2B5EF4-FFF2-40B4-BE49-F238E27FC236}">
                <a16:creationId xmlns:a16="http://schemas.microsoft.com/office/drawing/2014/main" id="{ADF0F633-24F1-4888-9342-4658F19FC0DB}"/>
              </a:ext>
            </a:extLst>
          </p:cNvPr>
          <p:cNvSpPr>
            <a:spLocks noGrp="1"/>
          </p:cNvSpPr>
          <p:nvPr/>
        </p:nvSpPr>
        <p:spPr>
          <a:xfrm>
            <a:off x="8261033" y="1076325"/>
            <a:ext cx="6668" cy="6668"/>
          </a:xfrm>
          <a:prstGeom prst="rect">
            <a:avLst/>
          </a:prstGeom>
          <a:solidFill>
            <a:srgbClr val="FFFFFF"/>
          </a:solidFill>
          <a:ln w="0">
            <a:noFill/>
            <a:prstDash val="solid"/>
          </a:ln>
        </p:spPr>
      </p:sp>
      <p:sp>
        <p:nvSpPr>
          <p:cNvPr id="218" name="US star">
            <a:extLst>
              <a:ext uri="{FF2B5EF4-FFF2-40B4-BE49-F238E27FC236}">
                <a16:creationId xmlns:a16="http://schemas.microsoft.com/office/drawing/2014/main" id="{FAA7FC15-EEAD-4ED6-8C1E-9D072C48BEF1}"/>
              </a:ext>
            </a:extLst>
          </p:cNvPr>
          <p:cNvSpPr>
            <a:spLocks noGrp="1"/>
          </p:cNvSpPr>
          <p:nvPr/>
        </p:nvSpPr>
        <p:spPr>
          <a:xfrm>
            <a:off x="8282940" y="1076325"/>
            <a:ext cx="6668" cy="6668"/>
          </a:xfrm>
          <a:prstGeom prst="rect">
            <a:avLst/>
          </a:prstGeom>
          <a:solidFill>
            <a:srgbClr val="FFFFFF"/>
          </a:solidFill>
          <a:ln w="0">
            <a:noFill/>
            <a:prstDash val="solid"/>
          </a:ln>
        </p:spPr>
      </p:sp>
      <p:sp>
        <p:nvSpPr>
          <p:cNvPr id="219" name="US star">
            <a:extLst>
              <a:ext uri="{FF2B5EF4-FFF2-40B4-BE49-F238E27FC236}">
                <a16:creationId xmlns:a16="http://schemas.microsoft.com/office/drawing/2014/main" id="{7731548E-0AC1-4F45-806B-DCC266FF8AB8}"/>
              </a:ext>
            </a:extLst>
          </p:cNvPr>
          <p:cNvSpPr>
            <a:spLocks noGrp="1"/>
          </p:cNvSpPr>
          <p:nvPr/>
        </p:nvSpPr>
        <p:spPr>
          <a:xfrm>
            <a:off x="8304848" y="1076325"/>
            <a:ext cx="6668" cy="6668"/>
          </a:xfrm>
          <a:prstGeom prst="rect">
            <a:avLst/>
          </a:prstGeom>
          <a:solidFill>
            <a:srgbClr val="FFFFFF"/>
          </a:solidFill>
          <a:ln w="0">
            <a:noFill/>
            <a:prstDash val="solid"/>
          </a:ln>
        </p:spPr>
      </p:sp>
      <p:sp>
        <p:nvSpPr>
          <p:cNvPr id="220" name="US star">
            <a:extLst>
              <a:ext uri="{FF2B5EF4-FFF2-40B4-BE49-F238E27FC236}">
                <a16:creationId xmlns:a16="http://schemas.microsoft.com/office/drawing/2014/main" id="{BF198798-9741-4637-AC01-F61C8083D754}"/>
              </a:ext>
            </a:extLst>
          </p:cNvPr>
          <p:cNvSpPr>
            <a:spLocks noGrp="1"/>
          </p:cNvSpPr>
          <p:nvPr/>
        </p:nvSpPr>
        <p:spPr>
          <a:xfrm>
            <a:off x="8326755" y="1076325"/>
            <a:ext cx="6668" cy="6668"/>
          </a:xfrm>
          <a:prstGeom prst="rect">
            <a:avLst/>
          </a:prstGeom>
          <a:solidFill>
            <a:srgbClr val="FFFFFF"/>
          </a:solidFill>
          <a:ln w="0">
            <a:noFill/>
            <a:prstDash val="solid"/>
          </a:ln>
        </p:spPr>
      </p:sp>
      <p:sp>
        <p:nvSpPr>
          <p:cNvPr id="221" name="US star">
            <a:extLst>
              <a:ext uri="{FF2B5EF4-FFF2-40B4-BE49-F238E27FC236}">
                <a16:creationId xmlns:a16="http://schemas.microsoft.com/office/drawing/2014/main" id="{50F2ABE2-07BB-402B-9C21-DF0AE0BF24F8}"/>
              </a:ext>
            </a:extLst>
          </p:cNvPr>
          <p:cNvSpPr>
            <a:spLocks noGrp="1"/>
          </p:cNvSpPr>
          <p:nvPr/>
        </p:nvSpPr>
        <p:spPr>
          <a:xfrm>
            <a:off x="8239125" y="1097280"/>
            <a:ext cx="6668" cy="6668"/>
          </a:xfrm>
          <a:prstGeom prst="rect">
            <a:avLst/>
          </a:prstGeom>
          <a:solidFill>
            <a:srgbClr val="FFFFFF"/>
          </a:solidFill>
          <a:ln w="0">
            <a:noFill/>
            <a:prstDash val="solid"/>
          </a:ln>
        </p:spPr>
      </p:sp>
      <p:sp>
        <p:nvSpPr>
          <p:cNvPr id="222" name="US star">
            <a:extLst>
              <a:ext uri="{FF2B5EF4-FFF2-40B4-BE49-F238E27FC236}">
                <a16:creationId xmlns:a16="http://schemas.microsoft.com/office/drawing/2014/main" id="{960A38C7-30D6-4E92-A8A2-E6233B75CFA9}"/>
              </a:ext>
            </a:extLst>
          </p:cNvPr>
          <p:cNvSpPr>
            <a:spLocks noGrp="1"/>
          </p:cNvSpPr>
          <p:nvPr/>
        </p:nvSpPr>
        <p:spPr>
          <a:xfrm>
            <a:off x="8261033" y="1097280"/>
            <a:ext cx="6668" cy="6668"/>
          </a:xfrm>
          <a:prstGeom prst="rect">
            <a:avLst/>
          </a:prstGeom>
          <a:solidFill>
            <a:srgbClr val="FFFFFF"/>
          </a:solidFill>
          <a:ln w="0">
            <a:noFill/>
            <a:prstDash val="solid"/>
          </a:ln>
        </p:spPr>
      </p:sp>
      <p:sp>
        <p:nvSpPr>
          <p:cNvPr id="223" name="US star">
            <a:extLst>
              <a:ext uri="{FF2B5EF4-FFF2-40B4-BE49-F238E27FC236}">
                <a16:creationId xmlns:a16="http://schemas.microsoft.com/office/drawing/2014/main" id="{BA9D0D49-DBC6-4C63-9FEC-BACA7843831F}"/>
              </a:ext>
            </a:extLst>
          </p:cNvPr>
          <p:cNvSpPr>
            <a:spLocks noGrp="1"/>
          </p:cNvSpPr>
          <p:nvPr/>
        </p:nvSpPr>
        <p:spPr>
          <a:xfrm>
            <a:off x="8282940" y="1097280"/>
            <a:ext cx="6668" cy="6668"/>
          </a:xfrm>
          <a:prstGeom prst="rect">
            <a:avLst/>
          </a:prstGeom>
          <a:solidFill>
            <a:srgbClr val="FFFFFF"/>
          </a:solidFill>
          <a:ln w="0">
            <a:noFill/>
            <a:prstDash val="solid"/>
          </a:ln>
        </p:spPr>
      </p:sp>
      <p:sp>
        <p:nvSpPr>
          <p:cNvPr id="224" name="US star">
            <a:extLst>
              <a:ext uri="{FF2B5EF4-FFF2-40B4-BE49-F238E27FC236}">
                <a16:creationId xmlns:a16="http://schemas.microsoft.com/office/drawing/2014/main" id="{CD642F4F-F4DC-460D-B93E-955CD5DD32DF}"/>
              </a:ext>
            </a:extLst>
          </p:cNvPr>
          <p:cNvSpPr>
            <a:spLocks noGrp="1"/>
          </p:cNvSpPr>
          <p:nvPr/>
        </p:nvSpPr>
        <p:spPr>
          <a:xfrm>
            <a:off x="8304848" y="1097280"/>
            <a:ext cx="6668" cy="6668"/>
          </a:xfrm>
          <a:prstGeom prst="rect">
            <a:avLst/>
          </a:prstGeom>
          <a:solidFill>
            <a:srgbClr val="FFFFFF"/>
          </a:solidFill>
          <a:ln w="0">
            <a:noFill/>
            <a:prstDash val="solid"/>
          </a:ln>
        </p:spPr>
      </p:sp>
      <p:sp>
        <p:nvSpPr>
          <p:cNvPr id="225" name="US star">
            <a:extLst>
              <a:ext uri="{FF2B5EF4-FFF2-40B4-BE49-F238E27FC236}">
                <a16:creationId xmlns:a16="http://schemas.microsoft.com/office/drawing/2014/main" id="{105FC96B-6BA4-4FC9-8261-BBAE72BF9E7F}"/>
              </a:ext>
            </a:extLst>
          </p:cNvPr>
          <p:cNvSpPr>
            <a:spLocks noGrp="1"/>
          </p:cNvSpPr>
          <p:nvPr/>
        </p:nvSpPr>
        <p:spPr>
          <a:xfrm>
            <a:off x="8326755" y="1097280"/>
            <a:ext cx="6668" cy="6668"/>
          </a:xfrm>
          <a:prstGeom prst="rect">
            <a:avLst/>
          </a:prstGeom>
          <a:solidFill>
            <a:srgbClr val="FFFFFF"/>
          </a:solidFill>
          <a:ln w="0">
            <a:noFill/>
            <a:prstDash val="solid"/>
          </a:ln>
        </p:spPr>
      </p:sp>
      <p:sp>
        <p:nvSpPr>
          <p:cNvPr id="226" name="US star">
            <a:extLst>
              <a:ext uri="{FF2B5EF4-FFF2-40B4-BE49-F238E27FC236}">
                <a16:creationId xmlns:a16="http://schemas.microsoft.com/office/drawing/2014/main" id="{46EF813C-FABA-427E-B49F-45A195A9C007}"/>
              </a:ext>
            </a:extLst>
          </p:cNvPr>
          <p:cNvSpPr>
            <a:spLocks noGrp="1"/>
          </p:cNvSpPr>
          <p:nvPr/>
        </p:nvSpPr>
        <p:spPr>
          <a:xfrm>
            <a:off x="8239125" y="1118235"/>
            <a:ext cx="6668" cy="6668"/>
          </a:xfrm>
          <a:prstGeom prst="rect">
            <a:avLst/>
          </a:prstGeom>
          <a:solidFill>
            <a:srgbClr val="FFFFFF"/>
          </a:solidFill>
          <a:ln w="0">
            <a:noFill/>
            <a:prstDash val="solid"/>
          </a:ln>
        </p:spPr>
      </p:sp>
      <p:sp>
        <p:nvSpPr>
          <p:cNvPr id="227" name="US star">
            <a:extLst>
              <a:ext uri="{FF2B5EF4-FFF2-40B4-BE49-F238E27FC236}">
                <a16:creationId xmlns:a16="http://schemas.microsoft.com/office/drawing/2014/main" id="{F925C87A-A598-4B6B-810E-8048EFC4F8D0}"/>
              </a:ext>
            </a:extLst>
          </p:cNvPr>
          <p:cNvSpPr>
            <a:spLocks noGrp="1"/>
          </p:cNvSpPr>
          <p:nvPr/>
        </p:nvSpPr>
        <p:spPr>
          <a:xfrm>
            <a:off x="8261033" y="1118235"/>
            <a:ext cx="6668" cy="6668"/>
          </a:xfrm>
          <a:prstGeom prst="rect">
            <a:avLst/>
          </a:prstGeom>
          <a:solidFill>
            <a:srgbClr val="FFFFFF"/>
          </a:solidFill>
          <a:ln w="0">
            <a:noFill/>
            <a:prstDash val="solid"/>
          </a:ln>
        </p:spPr>
      </p:sp>
      <p:sp>
        <p:nvSpPr>
          <p:cNvPr id="228" name="US star">
            <a:extLst>
              <a:ext uri="{FF2B5EF4-FFF2-40B4-BE49-F238E27FC236}">
                <a16:creationId xmlns:a16="http://schemas.microsoft.com/office/drawing/2014/main" id="{D12A0715-BE6E-4411-80EE-267BB82643A7}"/>
              </a:ext>
            </a:extLst>
          </p:cNvPr>
          <p:cNvSpPr>
            <a:spLocks noGrp="1"/>
          </p:cNvSpPr>
          <p:nvPr/>
        </p:nvSpPr>
        <p:spPr>
          <a:xfrm>
            <a:off x="8282940" y="1118235"/>
            <a:ext cx="6668" cy="6668"/>
          </a:xfrm>
          <a:prstGeom prst="rect">
            <a:avLst/>
          </a:prstGeom>
          <a:solidFill>
            <a:srgbClr val="FFFFFF"/>
          </a:solidFill>
          <a:ln w="0">
            <a:noFill/>
            <a:prstDash val="solid"/>
          </a:ln>
        </p:spPr>
      </p:sp>
      <p:sp>
        <p:nvSpPr>
          <p:cNvPr id="229" name="US star">
            <a:extLst>
              <a:ext uri="{FF2B5EF4-FFF2-40B4-BE49-F238E27FC236}">
                <a16:creationId xmlns:a16="http://schemas.microsoft.com/office/drawing/2014/main" id="{0A96C73A-EA5C-4594-8DA0-A89861DE8A1C}"/>
              </a:ext>
            </a:extLst>
          </p:cNvPr>
          <p:cNvSpPr>
            <a:spLocks noGrp="1"/>
          </p:cNvSpPr>
          <p:nvPr/>
        </p:nvSpPr>
        <p:spPr>
          <a:xfrm>
            <a:off x="8304848" y="1118235"/>
            <a:ext cx="6668" cy="6668"/>
          </a:xfrm>
          <a:prstGeom prst="rect">
            <a:avLst/>
          </a:prstGeom>
          <a:solidFill>
            <a:srgbClr val="FFFFFF"/>
          </a:solidFill>
          <a:ln w="0">
            <a:noFill/>
            <a:prstDash val="solid"/>
          </a:ln>
        </p:spPr>
      </p:sp>
      <p:sp>
        <p:nvSpPr>
          <p:cNvPr id="230" name="US star">
            <a:extLst>
              <a:ext uri="{FF2B5EF4-FFF2-40B4-BE49-F238E27FC236}">
                <a16:creationId xmlns:a16="http://schemas.microsoft.com/office/drawing/2014/main" id="{24F50510-8423-4EB6-83A6-2422482BBDE4}"/>
              </a:ext>
            </a:extLst>
          </p:cNvPr>
          <p:cNvSpPr>
            <a:spLocks noGrp="1"/>
          </p:cNvSpPr>
          <p:nvPr/>
        </p:nvSpPr>
        <p:spPr>
          <a:xfrm>
            <a:off x="8326755" y="1118235"/>
            <a:ext cx="6668" cy="6668"/>
          </a:xfrm>
          <a:prstGeom prst="rect">
            <a:avLst/>
          </a:prstGeom>
          <a:solidFill>
            <a:srgbClr val="FFFFFF"/>
          </a:solidFill>
          <a:ln w="0">
            <a:noFill/>
            <a:prstDash val="solid"/>
          </a:ln>
        </p:spPr>
      </p:sp>
      <p:sp>
        <p:nvSpPr>
          <p:cNvPr id="231" name="US star">
            <a:extLst>
              <a:ext uri="{FF2B5EF4-FFF2-40B4-BE49-F238E27FC236}">
                <a16:creationId xmlns:a16="http://schemas.microsoft.com/office/drawing/2014/main" id="{73A4D701-A4C5-4C86-AC1C-8341FEC4D0E8}"/>
              </a:ext>
            </a:extLst>
          </p:cNvPr>
          <p:cNvSpPr>
            <a:spLocks noGrp="1"/>
          </p:cNvSpPr>
          <p:nvPr/>
        </p:nvSpPr>
        <p:spPr>
          <a:xfrm>
            <a:off x="8239125" y="1139190"/>
            <a:ext cx="6668" cy="6668"/>
          </a:xfrm>
          <a:prstGeom prst="rect">
            <a:avLst/>
          </a:prstGeom>
          <a:solidFill>
            <a:srgbClr val="FFFFFF"/>
          </a:solidFill>
          <a:ln w="0">
            <a:noFill/>
            <a:prstDash val="solid"/>
          </a:ln>
        </p:spPr>
      </p:sp>
      <p:sp>
        <p:nvSpPr>
          <p:cNvPr id="232" name="US star">
            <a:extLst>
              <a:ext uri="{FF2B5EF4-FFF2-40B4-BE49-F238E27FC236}">
                <a16:creationId xmlns:a16="http://schemas.microsoft.com/office/drawing/2014/main" id="{5CE98449-442B-49B1-BE42-D4ED372F6605}"/>
              </a:ext>
            </a:extLst>
          </p:cNvPr>
          <p:cNvSpPr>
            <a:spLocks noGrp="1"/>
          </p:cNvSpPr>
          <p:nvPr/>
        </p:nvSpPr>
        <p:spPr>
          <a:xfrm>
            <a:off x="8261033" y="1139190"/>
            <a:ext cx="6668" cy="6668"/>
          </a:xfrm>
          <a:prstGeom prst="rect">
            <a:avLst/>
          </a:prstGeom>
          <a:solidFill>
            <a:srgbClr val="FFFFFF"/>
          </a:solidFill>
          <a:ln w="0">
            <a:noFill/>
            <a:prstDash val="solid"/>
          </a:ln>
        </p:spPr>
      </p:sp>
      <p:sp>
        <p:nvSpPr>
          <p:cNvPr id="233" name="US star">
            <a:extLst>
              <a:ext uri="{FF2B5EF4-FFF2-40B4-BE49-F238E27FC236}">
                <a16:creationId xmlns:a16="http://schemas.microsoft.com/office/drawing/2014/main" id="{E4E10477-FA34-4ECE-9F52-D5B32BE5DFFD}"/>
              </a:ext>
            </a:extLst>
          </p:cNvPr>
          <p:cNvSpPr>
            <a:spLocks noGrp="1"/>
          </p:cNvSpPr>
          <p:nvPr/>
        </p:nvSpPr>
        <p:spPr>
          <a:xfrm>
            <a:off x="8282940" y="1139190"/>
            <a:ext cx="6668" cy="6668"/>
          </a:xfrm>
          <a:prstGeom prst="rect">
            <a:avLst/>
          </a:prstGeom>
          <a:solidFill>
            <a:srgbClr val="FFFFFF"/>
          </a:solidFill>
          <a:ln w="0">
            <a:noFill/>
            <a:prstDash val="solid"/>
          </a:ln>
        </p:spPr>
      </p:sp>
      <p:sp>
        <p:nvSpPr>
          <p:cNvPr id="234" name="US star">
            <a:extLst>
              <a:ext uri="{FF2B5EF4-FFF2-40B4-BE49-F238E27FC236}">
                <a16:creationId xmlns:a16="http://schemas.microsoft.com/office/drawing/2014/main" id="{684E84CC-70C8-4B2A-832E-703C8015659D}"/>
              </a:ext>
            </a:extLst>
          </p:cNvPr>
          <p:cNvSpPr>
            <a:spLocks noGrp="1"/>
          </p:cNvSpPr>
          <p:nvPr/>
        </p:nvSpPr>
        <p:spPr>
          <a:xfrm>
            <a:off x="8304848" y="1139190"/>
            <a:ext cx="6668" cy="6668"/>
          </a:xfrm>
          <a:prstGeom prst="rect">
            <a:avLst/>
          </a:prstGeom>
          <a:solidFill>
            <a:srgbClr val="FFFFFF"/>
          </a:solidFill>
          <a:ln w="0">
            <a:noFill/>
            <a:prstDash val="solid"/>
          </a:ln>
        </p:spPr>
      </p:sp>
      <p:sp>
        <p:nvSpPr>
          <p:cNvPr id="235" name="US star">
            <a:extLst>
              <a:ext uri="{FF2B5EF4-FFF2-40B4-BE49-F238E27FC236}">
                <a16:creationId xmlns:a16="http://schemas.microsoft.com/office/drawing/2014/main" id="{29493B53-9FAD-4586-A0F3-22EB997E6B16}"/>
              </a:ext>
            </a:extLst>
          </p:cNvPr>
          <p:cNvSpPr>
            <a:spLocks noGrp="1"/>
          </p:cNvSpPr>
          <p:nvPr/>
        </p:nvSpPr>
        <p:spPr>
          <a:xfrm>
            <a:off x="8326755" y="1139190"/>
            <a:ext cx="6668" cy="6668"/>
          </a:xfrm>
          <a:prstGeom prst="rect">
            <a:avLst/>
          </a:prstGeom>
          <a:solidFill>
            <a:srgbClr val="FFFFFF"/>
          </a:solidFill>
          <a:ln w="0">
            <a:noFill/>
            <a:prstDash val="solid"/>
          </a:ln>
        </p:spPr>
      </p:sp>
      <p:sp>
        <p:nvSpPr>
          <p:cNvPr id="236" name="St Francis Heart Center, Roslyn">
            <a:extLst>
              <a:ext uri="{FF2B5EF4-FFF2-40B4-BE49-F238E27FC236}">
                <a16:creationId xmlns:a16="http://schemas.microsoft.com/office/drawing/2014/main" id="{CD8B9602-7088-45C6-8511-3058A4984F8E}"/>
              </a:ext>
            </a:extLst>
          </p:cNvPr>
          <p:cNvSpPr>
            <a:spLocks noGrp="1"/>
          </p:cNvSpPr>
          <p:nvPr/>
        </p:nvSpPr>
        <p:spPr>
          <a:xfrm>
            <a:off x="8610600" y="10287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St Francis Heart Center, Roslyn</a:t>
            </a:r>
          </a:p>
        </p:txBody>
      </p:sp>
      <p:sp>
        <p:nvSpPr>
          <p:cNvPr id="237" name="St Francis Heart Center, Roslyn co-authors">
            <a:extLst>
              <a:ext uri="{FF2B5EF4-FFF2-40B4-BE49-F238E27FC236}">
                <a16:creationId xmlns:a16="http://schemas.microsoft.com/office/drawing/2014/main" id="{3CBFE1D6-80D2-4615-9E92-983D08C467F5}"/>
              </a:ext>
            </a:extLst>
          </p:cNvPr>
          <p:cNvSpPr>
            <a:spLocks noGrp="1"/>
          </p:cNvSpPr>
          <p:nvPr/>
        </p:nvSpPr>
        <p:spPr>
          <a:xfrm>
            <a:off x="8610600" y="12573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Ziad Ali</a:t>
            </a:r>
          </a:p>
        </p:txBody>
      </p:sp>
      <p:sp>
        <p:nvSpPr>
          <p:cNvPr id="238" name="Japan field">
            <a:extLst>
              <a:ext uri="{FF2B5EF4-FFF2-40B4-BE49-F238E27FC236}">
                <a16:creationId xmlns:a16="http://schemas.microsoft.com/office/drawing/2014/main" id="{A2A5438D-BBA8-4E4E-A5BF-B6F5C25E62C2}"/>
              </a:ext>
            </a:extLst>
          </p:cNvPr>
          <p:cNvSpPr>
            <a:spLocks noGrp="1"/>
          </p:cNvSpPr>
          <p:nvPr/>
        </p:nvSpPr>
        <p:spPr>
          <a:xfrm>
            <a:off x="8229600" y="1562100"/>
            <a:ext cx="276225" cy="180975"/>
          </a:xfrm>
          <a:prstGeom prst="rect">
            <a:avLst/>
          </a:prstGeom>
          <a:solidFill>
            <a:srgbClr val="F1F4F6"/>
          </a:solidFill>
          <a:ln w="0">
            <a:noFill/>
            <a:prstDash val="solid"/>
          </a:ln>
        </p:spPr>
      </p:sp>
      <p:sp>
        <p:nvSpPr>
          <p:cNvPr id="239" name="Japanese sun">
            <a:extLst>
              <a:ext uri="{FF2B5EF4-FFF2-40B4-BE49-F238E27FC236}">
                <a16:creationId xmlns:a16="http://schemas.microsoft.com/office/drawing/2014/main" id="{57BA0020-5203-4DB8-AB05-D027F3BC5EB5}"/>
              </a:ext>
            </a:extLst>
          </p:cNvPr>
          <p:cNvSpPr>
            <a:spLocks noGrp="1"/>
          </p:cNvSpPr>
          <p:nvPr/>
        </p:nvSpPr>
        <p:spPr>
          <a:xfrm>
            <a:off x="8315325" y="1600200"/>
            <a:ext cx="104775" cy="104775"/>
          </a:xfrm>
          <a:prstGeom prst="ellipse">
            <a:avLst/>
          </a:prstGeom>
          <a:solidFill>
            <a:srgbClr val="BC002D"/>
          </a:solidFill>
          <a:ln w="0">
            <a:noFill/>
            <a:prstDash val="solid"/>
          </a:ln>
        </p:spPr>
      </p:sp>
      <p:sp>
        <p:nvSpPr>
          <p:cNvPr id="240" name="Aichi Medical University">
            <a:extLst>
              <a:ext uri="{FF2B5EF4-FFF2-40B4-BE49-F238E27FC236}">
                <a16:creationId xmlns:a16="http://schemas.microsoft.com/office/drawing/2014/main" id="{1CF0C290-8BAC-4732-BF2E-11A5A3C75125}"/>
              </a:ext>
            </a:extLst>
          </p:cNvPr>
          <p:cNvSpPr>
            <a:spLocks noGrp="1"/>
          </p:cNvSpPr>
          <p:nvPr/>
        </p:nvSpPr>
        <p:spPr>
          <a:xfrm>
            <a:off x="8610600" y="15240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Aichi Medical University</a:t>
            </a:r>
          </a:p>
        </p:txBody>
      </p:sp>
      <p:sp>
        <p:nvSpPr>
          <p:cNvPr id="241" name="Aichi Medical University co-authors">
            <a:extLst>
              <a:ext uri="{FF2B5EF4-FFF2-40B4-BE49-F238E27FC236}">
                <a16:creationId xmlns:a16="http://schemas.microsoft.com/office/drawing/2014/main" id="{9002F56E-3215-40EF-B5E7-D4AEB73DD763}"/>
              </a:ext>
            </a:extLst>
          </p:cNvPr>
          <p:cNvSpPr>
            <a:spLocks noGrp="1"/>
          </p:cNvSpPr>
          <p:nvPr/>
        </p:nvSpPr>
        <p:spPr>
          <a:xfrm>
            <a:off x="8610600" y="17526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Tetsuya Amano</a:t>
            </a:r>
          </a:p>
        </p:txBody>
      </p:sp>
      <p:sp>
        <p:nvSpPr>
          <p:cNvPr id="242" name="HU0">
            <a:extLst>
              <a:ext uri="{FF2B5EF4-FFF2-40B4-BE49-F238E27FC236}">
                <a16:creationId xmlns:a16="http://schemas.microsoft.com/office/drawing/2014/main" id="{A9953CBC-3F48-4B75-9762-AFE7677327E4}"/>
              </a:ext>
            </a:extLst>
          </p:cNvPr>
          <p:cNvSpPr>
            <a:spLocks noGrp="1"/>
          </p:cNvSpPr>
          <p:nvPr/>
        </p:nvSpPr>
        <p:spPr>
          <a:xfrm>
            <a:off x="8229600" y="2057400"/>
            <a:ext cx="276225" cy="60325"/>
          </a:xfrm>
          <a:prstGeom prst="rect">
            <a:avLst/>
          </a:prstGeom>
          <a:solidFill>
            <a:srgbClr val="CE2939"/>
          </a:solidFill>
          <a:ln w="0">
            <a:noFill/>
            <a:prstDash val="solid"/>
          </a:ln>
        </p:spPr>
      </p:sp>
      <p:sp>
        <p:nvSpPr>
          <p:cNvPr id="243" name="HU1">
            <a:extLst>
              <a:ext uri="{FF2B5EF4-FFF2-40B4-BE49-F238E27FC236}">
                <a16:creationId xmlns:a16="http://schemas.microsoft.com/office/drawing/2014/main" id="{90526707-7509-409E-B832-9DF36027524B}"/>
              </a:ext>
            </a:extLst>
          </p:cNvPr>
          <p:cNvSpPr>
            <a:spLocks noGrp="1"/>
          </p:cNvSpPr>
          <p:nvPr/>
        </p:nvSpPr>
        <p:spPr>
          <a:xfrm>
            <a:off x="8229600" y="2117725"/>
            <a:ext cx="276225" cy="60325"/>
          </a:xfrm>
          <a:prstGeom prst="rect">
            <a:avLst/>
          </a:prstGeom>
          <a:solidFill>
            <a:srgbClr val="FFFFFF"/>
          </a:solidFill>
          <a:ln w="0">
            <a:noFill/>
            <a:prstDash val="solid"/>
          </a:ln>
        </p:spPr>
      </p:sp>
      <p:sp>
        <p:nvSpPr>
          <p:cNvPr id="244" name="HU2">
            <a:extLst>
              <a:ext uri="{FF2B5EF4-FFF2-40B4-BE49-F238E27FC236}">
                <a16:creationId xmlns:a16="http://schemas.microsoft.com/office/drawing/2014/main" id="{C6C069C1-81A7-4076-B2D7-61A28E0C2E74}"/>
              </a:ext>
            </a:extLst>
          </p:cNvPr>
          <p:cNvSpPr>
            <a:spLocks noGrp="1"/>
          </p:cNvSpPr>
          <p:nvPr/>
        </p:nvSpPr>
        <p:spPr>
          <a:xfrm>
            <a:off x="8229600" y="2178050"/>
            <a:ext cx="276225" cy="60325"/>
          </a:xfrm>
          <a:prstGeom prst="rect">
            <a:avLst/>
          </a:prstGeom>
          <a:solidFill>
            <a:srgbClr val="477050"/>
          </a:solidFill>
          <a:ln w="0">
            <a:noFill/>
            <a:prstDash val="solid"/>
          </a:ln>
        </p:spPr>
      </p:sp>
      <p:sp>
        <p:nvSpPr>
          <p:cNvPr id="245" name="Semmelweis University, Budapest">
            <a:extLst>
              <a:ext uri="{FF2B5EF4-FFF2-40B4-BE49-F238E27FC236}">
                <a16:creationId xmlns:a16="http://schemas.microsoft.com/office/drawing/2014/main" id="{9EA26F9C-D0DA-4A9A-9AAE-BA5E04B3594B}"/>
              </a:ext>
            </a:extLst>
          </p:cNvPr>
          <p:cNvSpPr>
            <a:spLocks noGrp="1"/>
          </p:cNvSpPr>
          <p:nvPr/>
        </p:nvSpPr>
        <p:spPr>
          <a:xfrm>
            <a:off x="8610600" y="20193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Semmelweis University, Budapest</a:t>
            </a:r>
          </a:p>
        </p:txBody>
      </p:sp>
      <p:sp>
        <p:nvSpPr>
          <p:cNvPr id="246" name="Semmelweis University, Budapest co-authors">
            <a:extLst>
              <a:ext uri="{FF2B5EF4-FFF2-40B4-BE49-F238E27FC236}">
                <a16:creationId xmlns:a16="http://schemas.microsoft.com/office/drawing/2014/main" id="{E176009A-3A0D-4E33-9B5E-C1F7341D1EA0}"/>
              </a:ext>
            </a:extLst>
          </p:cNvPr>
          <p:cNvSpPr>
            <a:spLocks noGrp="1"/>
          </p:cNvSpPr>
          <p:nvPr/>
        </p:nvSpPr>
        <p:spPr>
          <a:xfrm>
            <a:off x="8610600" y="22479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Béla Merkely</a:t>
            </a:r>
          </a:p>
        </p:txBody>
      </p:sp>
      <p:sp>
        <p:nvSpPr>
          <p:cNvPr id="247" name="FR0">
            <a:extLst>
              <a:ext uri="{FF2B5EF4-FFF2-40B4-BE49-F238E27FC236}">
                <a16:creationId xmlns:a16="http://schemas.microsoft.com/office/drawing/2014/main" id="{07C05EB2-FF8F-475F-9A32-80FA99EEDD51}"/>
              </a:ext>
            </a:extLst>
          </p:cNvPr>
          <p:cNvSpPr>
            <a:spLocks noGrp="1"/>
          </p:cNvSpPr>
          <p:nvPr/>
        </p:nvSpPr>
        <p:spPr>
          <a:xfrm>
            <a:off x="8229600" y="2552700"/>
            <a:ext cx="92075" cy="180975"/>
          </a:xfrm>
          <a:prstGeom prst="rect">
            <a:avLst/>
          </a:prstGeom>
          <a:solidFill>
            <a:srgbClr val="002395"/>
          </a:solidFill>
          <a:ln w="0">
            <a:noFill/>
            <a:prstDash val="solid"/>
          </a:ln>
        </p:spPr>
      </p:sp>
      <p:sp>
        <p:nvSpPr>
          <p:cNvPr id="248" name="FR1">
            <a:extLst>
              <a:ext uri="{FF2B5EF4-FFF2-40B4-BE49-F238E27FC236}">
                <a16:creationId xmlns:a16="http://schemas.microsoft.com/office/drawing/2014/main" id="{C4BC2F1D-CFBC-4E43-A78E-2DF5D895DB42}"/>
              </a:ext>
            </a:extLst>
          </p:cNvPr>
          <p:cNvSpPr>
            <a:spLocks noGrp="1"/>
          </p:cNvSpPr>
          <p:nvPr/>
        </p:nvSpPr>
        <p:spPr>
          <a:xfrm>
            <a:off x="8321675" y="2552700"/>
            <a:ext cx="92075" cy="180975"/>
          </a:xfrm>
          <a:prstGeom prst="rect">
            <a:avLst/>
          </a:prstGeom>
          <a:solidFill>
            <a:srgbClr val="FFFFFF"/>
          </a:solidFill>
          <a:ln w="0">
            <a:noFill/>
            <a:prstDash val="solid"/>
          </a:ln>
        </p:spPr>
      </p:sp>
      <p:sp>
        <p:nvSpPr>
          <p:cNvPr id="249" name="FR2">
            <a:extLst>
              <a:ext uri="{FF2B5EF4-FFF2-40B4-BE49-F238E27FC236}">
                <a16:creationId xmlns:a16="http://schemas.microsoft.com/office/drawing/2014/main" id="{A7236403-A2CA-4972-82D2-B4DF20B236DE}"/>
              </a:ext>
            </a:extLst>
          </p:cNvPr>
          <p:cNvSpPr>
            <a:spLocks noGrp="1"/>
          </p:cNvSpPr>
          <p:nvPr/>
        </p:nvSpPr>
        <p:spPr>
          <a:xfrm>
            <a:off x="8413750" y="2552700"/>
            <a:ext cx="92075" cy="180975"/>
          </a:xfrm>
          <a:prstGeom prst="rect">
            <a:avLst/>
          </a:prstGeom>
          <a:solidFill>
            <a:srgbClr val="ED2939"/>
          </a:solidFill>
          <a:ln w="0">
            <a:noFill/>
            <a:prstDash val="solid"/>
          </a:ln>
        </p:spPr>
      </p:sp>
      <p:sp>
        <p:nvSpPr>
          <p:cNvPr id="250" name="CHU Lille, Lille">
            <a:extLst>
              <a:ext uri="{FF2B5EF4-FFF2-40B4-BE49-F238E27FC236}">
                <a16:creationId xmlns:a16="http://schemas.microsoft.com/office/drawing/2014/main" id="{14431965-41E6-40BF-BE38-FFF09C659BD6}"/>
              </a:ext>
            </a:extLst>
          </p:cNvPr>
          <p:cNvSpPr>
            <a:spLocks noGrp="1"/>
          </p:cNvSpPr>
          <p:nvPr/>
        </p:nvSpPr>
        <p:spPr>
          <a:xfrm>
            <a:off x="8610600" y="25146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CHU Lille, Lille</a:t>
            </a:r>
          </a:p>
        </p:txBody>
      </p:sp>
      <p:sp>
        <p:nvSpPr>
          <p:cNvPr id="251" name="CHU Lille, Lille co-authors">
            <a:extLst>
              <a:ext uri="{FF2B5EF4-FFF2-40B4-BE49-F238E27FC236}">
                <a16:creationId xmlns:a16="http://schemas.microsoft.com/office/drawing/2014/main" id="{5B74EC53-998E-4E8C-9946-CEF162C585DE}"/>
              </a:ext>
            </a:extLst>
          </p:cNvPr>
          <p:cNvSpPr>
            <a:spLocks noGrp="1"/>
          </p:cNvSpPr>
          <p:nvPr/>
        </p:nvSpPr>
        <p:spPr>
          <a:xfrm>
            <a:off x="8610600" y="27432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Eric Van Belle</a:t>
            </a:r>
          </a:p>
        </p:txBody>
      </p:sp>
      <p:sp>
        <p:nvSpPr>
          <p:cNvPr id="252" name="Canada field">
            <a:extLst>
              <a:ext uri="{FF2B5EF4-FFF2-40B4-BE49-F238E27FC236}">
                <a16:creationId xmlns:a16="http://schemas.microsoft.com/office/drawing/2014/main" id="{08DEBE36-5B0A-4FC2-8601-87E504D6AF55}"/>
              </a:ext>
            </a:extLst>
          </p:cNvPr>
          <p:cNvSpPr>
            <a:spLocks noGrp="1"/>
          </p:cNvSpPr>
          <p:nvPr/>
        </p:nvSpPr>
        <p:spPr>
          <a:xfrm>
            <a:off x="8229600" y="3048000"/>
            <a:ext cx="276225" cy="180975"/>
          </a:xfrm>
          <a:prstGeom prst="rect">
            <a:avLst/>
          </a:prstGeom>
          <a:solidFill>
            <a:srgbClr val="FFFFFF"/>
          </a:solidFill>
          <a:ln w="0">
            <a:noFill/>
            <a:prstDash val="solid"/>
          </a:ln>
        </p:spPr>
      </p:sp>
      <p:sp>
        <p:nvSpPr>
          <p:cNvPr id="253" name="Canada left">
            <a:extLst>
              <a:ext uri="{FF2B5EF4-FFF2-40B4-BE49-F238E27FC236}">
                <a16:creationId xmlns:a16="http://schemas.microsoft.com/office/drawing/2014/main" id="{D2A2B6AA-C40C-4E88-A01E-C9F7E8D1BB31}"/>
              </a:ext>
            </a:extLst>
          </p:cNvPr>
          <p:cNvSpPr>
            <a:spLocks noGrp="1"/>
          </p:cNvSpPr>
          <p:nvPr/>
        </p:nvSpPr>
        <p:spPr>
          <a:xfrm>
            <a:off x="8229600" y="3048000"/>
            <a:ext cx="69056" cy="180975"/>
          </a:xfrm>
          <a:prstGeom prst="rect">
            <a:avLst/>
          </a:prstGeom>
          <a:solidFill>
            <a:srgbClr val="D80621"/>
          </a:solidFill>
          <a:ln w="0">
            <a:noFill/>
            <a:prstDash val="solid"/>
          </a:ln>
        </p:spPr>
      </p:sp>
      <p:sp>
        <p:nvSpPr>
          <p:cNvPr id="254" name="Canada right">
            <a:extLst>
              <a:ext uri="{FF2B5EF4-FFF2-40B4-BE49-F238E27FC236}">
                <a16:creationId xmlns:a16="http://schemas.microsoft.com/office/drawing/2014/main" id="{1AD43954-8831-407F-B3FA-058633CFDB59}"/>
              </a:ext>
            </a:extLst>
          </p:cNvPr>
          <p:cNvSpPr>
            <a:spLocks noGrp="1"/>
          </p:cNvSpPr>
          <p:nvPr/>
        </p:nvSpPr>
        <p:spPr>
          <a:xfrm>
            <a:off x="8436769" y="3048000"/>
            <a:ext cx="69056" cy="180975"/>
          </a:xfrm>
          <a:prstGeom prst="rect">
            <a:avLst/>
          </a:prstGeom>
          <a:solidFill>
            <a:srgbClr val="D80621"/>
          </a:solidFill>
          <a:ln w="0">
            <a:noFill/>
            <a:prstDash val="solid"/>
          </a:ln>
        </p:spPr>
      </p:sp>
      <p:sp>
        <p:nvSpPr>
          <p:cNvPr id="255" name="Maple leaf">
            <a:extLst>
              <a:ext uri="{FF2B5EF4-FFF2-40B4-BE49-F238E27FC236}">
                <a16:creationId xmlns:a16="http://schemas.microsoft.com/office/drawing/2014/main" id="{3A398A5C-0343-4770-9DE2-E034BEF603FF}"/>
              </a:ext>
            </a:extLst>
          </p:cNvPr>
          <p:cNvSpPr>
            <a:spLocks noGrp="1"/>
          </p:cNvSpPr>
          <p:nvPr/>
        </p:nvSpPr>
        <p:spPr>
          <a:xfrm>
            <a:off x="8229600" y="3048000"/>
            <a:ext cx="276225" cy="180975"/>
          </a:xfrm>
          <a:custGeom>
            <a:avLst/>
            <a:gdLst/>
            <a:ahLst/>
            <a:cxnLst/>
            <a:rect l="0" t="0" r="0" b="0"/>
            <a:pathLst>
              <a:path w="571500" h="381000">
                <a:moveTo>
                  <a:pt x="285750" y="47625"/>
                </a:moveTo>
                <a:lnTo>
                  <a:pt x="323850" y="133350"/>
                </a:lnTo>
                <a:lnTo>
                  <a:pt x="361950" y="104775"/>
                </a:lnTo>
                <a:lnTo>
                  <a:pt x="352425" y="190500"/>
                </a:lnTo>
                <a:lnTo>
                  <a:pt x="428625" y="161925"/>
                </a:lnTo>
                <a:lnTo>
                  <a:pt x="400050" y="219075"/>
                </a:lnTo>
                <a:lnTo>
                  <a:pt x="438150" y="247650"/>
                </a:lnTo>
                <a:lnTo>
                  <a:pt x="323850" y="285750"/>
                </a:lnTo>
                <a:lnTo>
                  <a:pt x="304800" y="333375"/>
                </a:lnTo>
                <a:lnTo>
                  <a:pt x="285750" y="314325"/>
                </a:lnTo>
                <a:lnTo>
                  <a:pt x="266700" y="333375"/>
                </a:lnTo>
                <a:lnTo>
                  <a:pt x="247650" y="285750"/>
                </a:lnTo>
                <a:lnTo>
                  <a:pt x="133350" y="247650"/>
                </a:lnTo>
                <a:lnTo>
                  <a:pt x="171450" y="219075"/>
                </a:lnTo>
                <a:lnTo>
                  <a:pt x="142875" y="161925"/>
                </a:lnTo>
                <a:lnTo>
                  <a:pt x="219075" y="190500"/>
                </a:lnTo>
                <a:lnTo>
                  <a:pt x="209550" y="104775"/>
                </a:lnTo>
                <a:lnTo>
                  <a:pt x="247650" y="133350"/>
                </a:lnTo>
                <a:close/>
              </a:path>
            </a:pathLst>
          </a:custGeom>
          <a:solidFill>
            <a:srgbClr val="D80621"/>
          </a:solidFill>
          <a:ln w="0">
            <a:noFill/>
            <a:prstDash val="solid"/>
          </a:ln>
        </p:spPr>
      </p:sp>
      <p:sp>
        <p:nvSpPr>
          <p:cNvPr id="256" name="University of British Columbia">
            <a:extLst>
              <a:ext uri="{FF2B5EF4-FFF2-40B4-BE49-F238E27FC236}">
                <a16:creationId xmlns:a16="http://schemas.microsoft.com/office/drawing/2014/main" id="{0F501DE9-756E-4B25-9016-6F56EF596244}"/>
              </a:ext>
            </a:extLst>
          </p:cNvPr>
          <p:cNvSpPr>
            <a:spLocks noGrp="1"/>
          </p:cNvSpPr>
          <p:nvPr/>
        </p:nvSpPr>
        <p:spPr>
          <a:xfrm>
            <a:off x="8610600" y="30099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University of British Columbia</a:t>
            </a:r>
          </a:p>
        </p:txBody>
      </p:sp>
      <p:sp>
        <p:nvSpPr>
          <p:cNvPr id="257" name="University of British Columbia co-authors">
            <a:extLst>
              <a:ext uri="{FF2B5EF4-FFF2-40B4-BE49-F238E27FC236}">
                <a16:creationId xmlns:a16="http://schemas.microsoft.com/office/drawing/2014/main" id="{7C4C8836-95A3-4D59-8953-C6B8DAB51EE5}"/>
              </a:ext>
            </a:extLst>
          </p:cNvPr>
          <p:cNvSpPr>
            <a:spLocks noGrp="1"/>
          </p:cNvSpPr>
          <p:nvPr/>
        </p:nvSpPr>
        <p:spPr>
          <a:xfrm>
            <a:off x="8610600" y="32385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Jonathon Leipsic (Committee member)</a:t>
            </a:r>
          </a:p>
        </p:txBody>
      </p:sp>
      <p:sp>
        <p:nvSpPr>
          <p:cNvPr id="258" name="Australia field">
            <a:extLst>
              <a:ext uri="{FF2B5EF4-FFF2-40B4-BE49-F238E27FC236}">
                <a16:creationId xmlns:a16="http://schemas.microsoft.com/office/drawing/2014/main" id="{1EBF4AA2-687F-4644-8532-427A41C57914}"/>
              </a:ext>
            </a:extLst>
          </p:cNvPr>
          <p:cNvSpPr>
            <a:spLocks noGrp="1"/>
          </p:cNvSpPr>
          <p:nvPr/>
        </p:nvSpPr>
        <p:spPr>
          <a:xfrm>
            <a:off x="8229600" y="3543300"/>
            <a:ext cx="276225" cy="180975"/>
          </a:xfrm>
          <a:prstGeom prst="rect">
            <a:avLst/>
          </a:prstGeom>
          <a:solidFill>
            <a:srgbClr val="012169"/>
          </a:solidFill>
          <a:ln w="0">
            <a:noFill/>
            <a:prstDash val="solid"/>
          </a:ln>
        </p:spPr>
      </p:sp>
      <p:sp>
        <p:nvSpPr>
          <p:cNvPr id="259" name="Australia canton diagonal">
            <a:extLst>
              <a:ext uri="{FF2B5EF4-FFF2-40B4-BE49-F238E27FC236}">
                <a16:creationId xmlns:a16="http://schemas.microsoft.com/office/drawing/2014/main" id="{5589AE34-E7CF-4F64-9712-279F1920242C}"/>
              </a:ext>
            </a:extLst>
          </p:cNvPr>
          <p:cNvSpPr>
            <a:spLocks noGrp="1"/>
          </p:cNvSpPr>
          <p:nvPr/>
        </p:nvSpPr>
        <p:spPr>
          <a:xfrm>
            <a:off x="8229600" y="3543300"/>
            <a:ext cx="276225" cy="180975"/>
          </a:xfrm>
          <a:custGeom>
            <a:avLst/>
            <a:gdLst/>
            <a:ahLst/>
            <a:cxnLst/>
            <a:rect l="0" t="0" r="0" b="0"/>
            <a:pathLst>
              <a:path w="571500" h="381000">
                <a:moveTo>
                  <a:pt x="0" y="0"/>
                </a:moveTo>
                <a:lnTo>
                  <a:pt x="38100" y="0"/>
                </a:lnTo>
                <a:lnTo>
                  <a:pt x="285750" y="161925"/>
                </a:lnTo>
                <a:lnTo>
                  <a:pt x="285750" y="190500"/>
                </a:lnTo>
                <a:lnTo>
                  <a:pt x="247650" y="190500"/>
                </a:lnTo>
                <a:lnTo>
                  <a:pt x="0" y="28575"/>
                </a:lnTo>
                <a:close/>
              </a:path>
            </a:pathLst>
          </a:custGeom>
          <a:solidFill>
            <a:srgbClr val="FFFFFF"/>
          </a:solidFill>
          <a:ln w="0">
            <a:noFill/>
            <a:prstDash val="solid"/>
          </a:ln>
        </p:spPr>
      </p:sp>
      <p:sp>
        <p:nvSpPr>
          <p:cNvPr id="260" name="Australia canton diagonal 2">
            <a:extLst>
              <a:ext uri="{FF2B5EF4-FFF2-40B4-BE49-F238E27FC236}">
                <a16:creationId xmlns:a16="http://schemas.microsoft.com/office/drawing/2014/main" id="{2C0138D8-5137-45B5-BCF5-ADFB75ADE90F}"/>
              </a:ext>
            </a:extLst>
          </p:cNvPr>
          <p:cNvSpPr>
            <a:spLocks noGrp="1"/>
          </p:cNvSpPr>
          <p:nvPr/>
        </p:nvSpPr>
        <p:spPr>
          <a:xfrm>
            <a:off x="8229600" y="3543300"/>
            <a:ext cx="276225" cy="180975"/>
          </a:xfrm>
          <a:custGeom>
            <a:avLst/>
            <a:gdLst/>
            <a:ahLst/>
            <a:cxnLst/>
            <a:rect l="0" t="0" r="0" b="0"/>
            <a:pathLst>
              <a:path w="571500" h="381000">
                <a:moveTo>
                  <a:pt x="285750" y="0"/>
                </a:moveTo>
                <a:lnTo>
                  <a:pt x="247650" y="0"/>
                </a:lnTo>
                <a:lnTo>
                  <a:pt x="0" y="161925"/>
                </a:lnTo>
                <a:lnTo>
                  <a:pt x="0" y="190500"/>
                </a:lnTo>
                <a:lnTo>
                  <a:pt x="38100" y="190500"/>
                </a:lnTo>
                <a:lnTo>
                  <a:pt x="285750" y="28575"/>
                </a:lnTo>
                <a:close/>
              </a:path>
            </a:pathLst>
          </a:custGeom>
          <a:solidFill>
            <a:srgbClr val="FFFFFF"/>
          </a:solidFill>
          <a:ln w="0">
            <a:noFill/>
            <a:prstDash val="solid"/>
          </a:ln>
        </p:spPr>
      </p:sp>
      <p:sp>
        <p:nvSpPr>
          <p:cNvPr id="261" name="Australia canton cross horizontal">
            <a:extLst>
              <a:ext uri="{FF2B5EF4-FFF2-40B4-BE49-F238E27FC236}">
                <a16:creationId xmlns:a16="http://schemas.microsoft.com/office/drawing/2014/main" id="{D2188842-E47A-498F-AE91-C35C16FF3920}"/>
              </a:ext>
            </a:extLst>
          </p:cNvPr>
          <p:cNvSpPr>
            <a:spLocks noGrp="1"/>
          </p:cNvSpPr>
          <p:nvPr/>
        </p:nvSpPr>
        <p:spPr>
          <a:xfrm>
            <a:off x="8229600" y="3577590"/>
            <a:ext cx="138113" cy="23813"/>
          </a:xfrm>
          <a:prstGeom prst="rect">
            <a:avLst/>
          </a:prstGeom>
          <a:solidFill>
            <a:srgbClr val="FFFFFF"/>
          </a:solidFill>
          <a:ln w="0">
            <a:noFill/>
            <a:prstDash val="solid"/>
          </a:ln>
        </p:spPr>
      </p:sp>
      <p:sp>
        <p:nvSpPr>
          <p:cNvPr id="262" name="Australia canton cross vertical">
            <a:extLst>
              <a:ext uri="{FF2B5EF4-FFF2-40B4-BE49-F238E27FC236}">
                <a16:creationId xmlns:a16="http://schemas.microsoft.com/office/drawing/2014/main" id="{5B2BD4E5-82A4-45E5-BAE2-B45A4B2858DA}"/>
              </a:ext>
            </a:extLst>
          </p:cNvPr>
          <p:cNvSpPr>
            <a:spLocks noGrp="1"/>
          </p:cNvSpPr>
          <p:nvPr/>
        </p:nvSpPr>
        <p:spPr>
          <a:xfrm>
            <a:off x="8284845" y="3543300"/>
            <a:ext cx="26670" cy="90488"/>
          </a:xfrm>
          <a:prstGeom prst="rect">
            <a:avLst/>
          </a:prstGeom>
          <a:solidFill>
            <a:srgbClr val="FFFFFF"/>
          </a:solidFill>
          <a:ln w="0">
            <a:noFill/>
            <a:prstDash val="solid"/>
          </a:ln>
        </p:spPr>
      </p:sp>
      <p:sp>
        <p:nvSpPr>
          <p:cNvPr id="263" name="Australia canton red horizontal">
            <a:extLst>
              <a:ext uri="{FF2B5EF4-FFF2-40B4-BE49-F238E27FC236}">
                <a16:creationId xmlns:a16="http://schemas.microsoft.com/office/drawing/2014/main" id="{087C1397-0CA0-4EBB-BD47-5D2570DC6834}"/>
              </a:ext>
            </a:extLst>
          </p:cNvPr>
          <p:cNvSpPr>
            <a:spLocks noGrp="1"/>
          </p:cNvSpPr>
          <p:nvPr/>
        </p:nvSpPr>
        <p:spPr>
          <a:xfrm>
            <a:off x="8229600" y="3584258"/>
            <a:ext cx="138113" cy="11430"/>
          </a:xfrm>
          <a:prstGeom prst="rect">
            <a:avLst/>
          </a:prstGeom>
          <a:solidFill>
            <a:srgbClr val="C8102E"/>
          </a:solidFill>
          <a:ln w="0">
            <a:noFill/>
            <a:prstDash val="solid"/>
          </a:ln>
        </p:spPr>
      </p:sp>
      <p:sp>
        <p:nvSpPr>
          <p:cNvPr id="264" name="Australia canton red vertical">
            <a:extLst>
              <a:ext uri="{FF2B5EF4-FFF2-40B4-BE49-F238E27FC236}">
                <a16:creationId xmlns:a16="http://schemas.microsoft.com/office/drawing/2014/main" id="{58EFB04F-9E52-4DB4-9AF3-E607288DB008}"/>
              </a:ext>
            </a:extLst>
          </p:cNvPr>
          <p:cNvSpPr>
            <a:spLocks noGrp="1"/>
          </p:cNvSpPr>
          <p:nvPr/>
        </p:nvSpPr>
        <p:spPr>
          <a:xfrm>
            <a:off x="8291513" y="3543300"/>
            <a:ext cx="13335" cy="90488"/>
          </a:xfrm>
          <a:prstGeom prst="rect">
            <a:avLst/>
          </a:prstGeom>
          <a:solidFill>
            <a:srgbClr val="C8102E"/>
          </a:solidFill>
          <a:ln w="0">
            <a:noFill/>
            <a:prstDash val="solid"/>
          </a:ln>
        </p:spPr>
      </p:sp>
      <p:sp>
        <p:nvSpPr>
          <p:cNvPr id="265" name="Australian star 0">
            <a:extLst>
              <a:ext uri="{FF2B5EF4-FFF2-40B4-BE49-F238E27FC236}">
                <a16:creationId xmlns:a16="http://schemas.microsoft.com/office/drawing/2014/main" id="{DF82360F-60DE-42F0-8248-A0A4D6E7DE3A}"/>
              </a:ext>
            </a:extLst>
          </p:cNvPr>
          <p:cNvSpPr>
            <a:spLocks noGrp="1"/>
          </p:cNvSpPr>
          <p:nvPr/>
        </p:nvSpPr>
        <p:spPr>
          <a:xfrm>
            <a:off x="8229600" y="3543300"/>
            <a:ext cx="276225" cy="180975"/>
          </a:xfrm>
          <a:custGeom>
            <a:avLst/>
            <a:gdLst/>
            <a:ahLst/>
            <a:cxnLst/>
            <a:rect l="0" t="0" r="0" b="0"/>
            <a:pathLst>
              <a:path w="571500" h="381000">
                <a:moveTo>
                  <a:pt x="133350" y="240030"/>
                </a:moveTo>
                <a:lnTo>
                  <a:pt x="140103" y="262202"/>
                </a:lnTo>
                <a:lnTo>
                  <a:pt x="161648" y="253658"/>
                </a:lnTo>
                <a:lnTo>
                  <a:pt x="148524" y="272762"/>
                </a:lnTo>
                <a:lnTo>
                  <a:pt x="168638" y="284279"/>
                </a:lnTo>
                <a:lnTo>
                  <a:pt x="145518" y="285929"/>
                </a:lnTo>
                <a:lnTo>
                  <a:pt x="149054" y="308836"/>
                </a:lnTo>
                <a:lnTo>
                  <a:pt x="133350" y="291789"/>
                </a:lnTo>
                <a:lnTo>
                  <a:pt x="117646" y="308836"/>
                </a:lnTo>
                <a:lnTo>
                  <a:pt x="121182" y="285929"/>
                </a:lnTo>
                <a:lnTo>
                  <a:pt x="98062" y="284279"/>
                </a:lnTo>
                <a:lnTo>
                  <a:pt x="118176" y="272762"/>
                </a:lnTo>
                <a:lnTo>
                  <a:pt x="105052" y="253658"/>
                </a:lnTo>
                <a:lnTo>
                  <a:pt x="126597" y="262202"/>
                </a:lnTo>
                <a:close/>
              </a:path>
            </a:pathLst>
          </a:custGeom>
          <a:solidFill>
            <a:srgbClr val="FFFFFF"/>
          </a:solidFill>
          <a:ln w="0">
            <a:noFill/>
            <a:prstDash val="solid"/>
          </a:ln>
        </p:spPr>
      </p:sp>
      <p:sp>
        <p:nvSpPr>
          <p:cNvPr id="266" name="Australian star 1">
            <a:extLst>
              <a:ext uri="{FF2B5EF4-FFF2-40B4-BE49-F238E27FC236}">
                <a16:creationId xmlns:a16="http://schemas.microsoft.com/office/drawing/2014/main" id="{49B3B334-03C3-4C8B-9495-569F8649159A}"/>
              </a:ext>
            </a:extLst>
          </p:cNvPr>
          <p:cNvSpPr>
            <a:spLocks noGrp="1"/>
          </p:cNvSpPr>
          <p:nvPr/>
        </p:nvSpPr>
        <p:spPr>
          <a:xfrm>
            <a:off x="8229600" y="3543300"/>
            <a:ext cx="276225" cy="180975"/>
          </a:xfrm>
          <a:custGeom>
            <a:avLst/>
            <a:gdLst/>
            <a:ahLst/>
            <a:cxnLst/>
            <a:rect l="0" t="0" r="0" b="0"/>
            <a:pathLst>
              <a:path w="571500" h="381000">
                <a:moveTo>
                  <a:pt x="428625" y="51435"/>
                </a:moveTo>
                <a:lnTo>
                  <a:pt x="433245" y="66606"/>
                </a:lnTo>
                <a:lnTo>
                  <a:pt x="447987" y="60759"/>
                </a:lnTo>
                <a:lnTo>
                  <a:pt x="439007" y="73830"/>
                </a:lnTo>
                <a:lnTo>
                  <a:pt x="452769" y="81711"/>
                </a:lnTo>
                <a:lnTo>
                  <a:pt x="436951" y="82840"/>
                </a:lnTo>
                <a:lnTo>
                  <a:pt x="439370" y="98512"/>
                </a:lnTo>
                <a:lnTo>
                  <a:pt x="428625" y="86849"/>
                </a:lnTo>
                <a:lnTo>
                  <a:pt x="417880" y="98512"/>
                </a:lnTo>
                <a:lnTo>
                  <a:pt x="420299" y="82840"/>
                </a:lnTo>
                <a:lnTo>
                  <a:pt x="404481" y="81711"/>
                </a:lnTo>
                <a:lnTo>
                  <a:pt x="418243" y="73830"/>
                </a:lnTo>
                <a:lnTo>
                  <a:pt x="409263" y="60759"/>
                </a:lnTo>
                <a:lnTo>
                  <a:pt x="424005" y="66606"/>
                </a:lnTo>
                <a:close/>
              </a:path>
            </a:pathLst>
          </a:custGeom>
          <a:solidFill>
            <a:srgbClr val="FFFFFF"/>
          </a:solidFill>
          <a:ln w="0">
            <a:noFill/>
            <a:prstDash val="solid"/>
          </a:ln>
        </p:spPr>
      </p:sp>
      <p:sp>
        <p:nvSpPr>
          <p:cNvPr id="267" name="Australian star 2">
            <a:extLst>
              <a:ext uri="{FF2B5EF4-FFF2-40B4-BE49-F238E27FC236}">
                <a16:creationId xmlns:a16="http://schemas.microsoft.com/office/drawing/2014/main" id="{A9C7A884-9AA2-43E8-B3E2-25BB722A78F9}"/>
              </a:ext>
            </a:extLst>
          </p:cNvPr>
          <p:cNvSpPr>
            <a:spLocks noGrp="1"/>
          </p:cNvSpPr>
          <p:nvPr/>
        </p:nvSpPr>
        <p:spPr>
          <a:xfrm>
            <a:off x="8229600" y="3543300"/>
            <a:ext cx="276225" cy="180975"/>
          </a:xfrm>
          <a:custGeom>
            <a:avLst/>
            <a:gdLst/>
            <a:ahLst/>
            <a:cxnLst/>
            <a:rect l="0" t="0" r="0" b="0"/>
            <a:pathLst>
              <a:path w="571500" h="381000">
                <a:moveTo>
                  <a:pt x="485775" y="165735"/>
                </a:moveTo>
                <a:lnTo>
                  <a:pt x="490395" y="180906"/>
                </a:lnTo>
                <a:lnTo>
                  <a:pt x="505137" y="175059"/>
                </a:lnTo>
                <a:lnTo>
                  <a:pt x="496157" y="188130"/>
                </a:lnTo>
                <a:lnTo>
                  <a:pt x="509919" y="196011"/>
                </a:lnTo>
                <a:lnTo>
                  <a:pt x="494101" y="197140"/>
                </a:lnTo>
                <a:lnTo>
                  <a:pt x="496520" y="212812"/>
                </a:lnTo>
                <a:lnTo>
                  <a:pt x="485775" y="201149"/>
                </a:lnTo>
                <a:lnTo>
                  <a:pt x="475030" y="212812"/>
                </a:lnTo>
                <a:lnTo>
                  <a:pt x="477449" y="197140"/>
                </a:lnTo>
                <a:lnTo>
                  <a:pt x="461631" y="196011"/>
                </a:lnTo>
                <a:lnTo>
                  <a:pt x="475393" y="188130"/>
                </a:lnTo>
                <a:lnTo>
                  <a:pt x="466413" y="175059"/>
                </a:lnTo>
                <a:lnTo>
                  <a:pt x="481155" y="180906"/>
                </a:lnTo>
                <a:close/>
              </a:path>
            </a:pathLst>
          </a:custGeom>
          <a:solidFill>
            <a:srgbClr val="FFFFFF"/>
          </a:solidFill>
          <a:ln w="0">
            <a:noFill/>
            <a:prstDash val="solid"/>
          </a:ln>
        </p:spPr>
      </p:sp>
      <p:sp>
        <p:nvSpPr>
          <p:cNvPr id="268" name="Australian star 3">
            <a:extLst>
              <a:ext uri="{FF2B5EF4-FFF2-40B4-BE49-F238E27FC236}">
                <a16:creationId xmlns:a16="http://schemas.microsoft.com/office/drawing/2014/main" id="{EC1B1893-F693-4318-B8BC-958DD4E3DD42}"/>
              </a:ext>
            </a:extLst>
          </p:cNvPr>
          <p:cNvSpPr>
            <a:spLocks noGrp="1"/>
          </p:cNvSpPr>
          <p:nvPr/>
        </p:nvSpPr>
        <p:spPr>
          <a:xfrm>
            <a:off x="8229600" y="3543300"/>
            <a:ext cx="276225" cy="180975"/>
          </a:xfrm>
          <a:custGeom>
            <a:avLst/>
            <a:gdLst/>
            <a:ahLst/>
            <a:cxnLst/>
            <a:rect l="0" t="0" r="0" b="0"/>
            <a:pathLst>
              <a:path w="571500" h="381000">
                <a:moveTo>
                  <a:pt x="409575" y="289560"/>
                </a:moveTo>
                <a:lnTo>
                  <a:pt x="414195" y="304731"/>
                </a:lnTo>
                <a:lnTo>
                  <a:pt x="428937" y="298884"/>
                </a:lnTo>
                <a:lnTo>
                  <a:pt x="419957" y="311955"/>
                </a:lnTo>
                <a:lnTo>
                  <a:pt x="433719" y="319836"/>
                </a:lnTo>
                <a:lnTo>
                  <a:pt x="417901" y="320965"/>
                </a:lnTo>
                <a:lnTo>
                  <a:pt x="420320" y="336637"/>
                </a:lnTo>
                <a:lnTo>
                  <a:pt x="409575" y="324974"/>
                </a:lnTo>
                <a:lnTo>
                  <a:pt x="398830" y="336637"/>
                </a:lnTo>
                <a:lnTo>
                  <a:pt x="401249" y="320965"/>
                </a:lnTo>
                <a:lnTo>
                  <a:pt x="385431" y="319836"/>
                </a:lnTo>
                <a:lnTo>
                  <a:pt x="399193" y="311955"/>
                </a:lnTo>
                <a:lnTo>
                  <a:pt x="390213" y="298884"/>
                </a:lnTo>
                <a:lnTo>
                  <a:pt x="404955" y="304731"/>
                </a:lnTo>
                <a:close/>
              </a:path>
            </a:pathLst>
          </a:custGeom>
          <a:solidFill>
            <a:srgbClr val="FFFFFF"/>
          </a:solidFill>
          <a:ln w="0">
            <a:noFill/>
            <a:prstDash val="solid"/>
          </a:ln>
        </p:spPr>
      </p:sp>
      <p:sp>
        <p:nvSpPr>
          <p:cNvPr id="269" name="Australian star 4">
            <a:extLst>
              <a:ext uri="{FF2B5EF4-FFF2-40B4-BE49-F238E27FC236}">
                <a16:creationId xmlns:a16="http://schemas.microsoft.com/office/drawing/2014/main" id="{0BB3FA20-5D2E-4A5C-BEC6-DBF5CFD340CF}"/>
              </a:ext>
            </a:extLst>
          </p:cNvPr>
          <p:cNvSpPr>
            <a:spLocks noGrp="1"/>
          </p:cNvSpPr>
          <p:nvPr/>
        </p:nvSpPr>
        <p:spPr>
          <a:xfrm>
            <a:off x="8229600" y="3543300"/>
            <a:ext cx="276225" cy="180975"/>
          </a:xfrm>
          <a:custGeom>
            <a:avLst/>
            <a:gdLst/>
            <a:ahLst/>
            <a:cxnLst/>
            <a:rect l="0" t="0" r="0" b="0"/>
            <a:pathLst>
              <a:path w="571500" h="381000">
                <a:moveTo>
                  <a:pt x="342900" y="175260"/>
                </a:moveTo>
                <a:lnTo>
                  <a:pt x="347520" y="190431"/>
                </a:lnTo>
                <a:lnTo>
                  <a:pt x="362262" y="184584"/>
                </a:lnTo>
                <a:lnTo>
                  <a:pt x="353282" y="197655"/>
                </a:lnTo>
                <a:lnTo>
                  <a:pt x="367044" y="205536"/>
                </a:lnTo>
                <a:lnTo>
                  <a:pt x="351226" y="206665"/>
                </a:lnTo>
                <a:lnTo>
                  <a:pt x="353645" y="222337"/>
                </a:lnTo>
                <a:lnTo>
                  <a:pt x="342900" y="210674"/>
                </a:lnTo>
                <a:lnTo>
                  <a:pt x="332155" y="222337"/>
                </a:lnTo>
                <a:lnTo>
                  <a:pt x="334574" y="206665"/>
                </a:lnTo>
                <a:lnTo>
                  <a:pt x="318756" y="205536"/>
                </a:lnTo>
                <a:lnTo>
                  <a:pt x="332518" y="197655"/>
                </a:lnTo>
                <a:lnTo>
                  <a:pt x="323538" y="184584"/>
                </a:lnTo>
                <a:lnTo>
                  <a:pt x="338280" y="190431"/>
                </a:lnTo>
                <a:close/>
              </a:path>
            </a:pathLst>
          </a:custGeom>
          <a:solidFill>
            <a:srgbClr val="FFFFFF"/>
          </a:solidFill>
          <a:ln w="0">
            <a:noFill/>
            <a:prstDash val="solid"/>
          </a:ln>
        </p:spPr>
      </p:sp>
      <p:sp>
        <p:nvSpPr>
          <p:cNvPr id="270" name="Victorian Heart Hospital, Monash">
            <a:extLst>
              <a:ext uri="{FF2B5EF4-FFF2-40B4-BE49-F238E27FC236}">
                <a16:creationId xmlns:a16="http://schemas.microsoft.com/office/drawing/2014/main" id="{596A4D5D-F657-45EB-BEA9-7E75D83A0503}"/>
              </a:ext>
            </a:extLst>
          </p:cNvPr>
          <p:cNvSpPr>
            <a:spLocks noGrp="1"/>
          </p:cNvSpPr>
          <p:nvPr/>
        </p:nvSpPr>
        <p:spPr>
          <a:xfrm>
            <a:off x="8610600" y="35052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Victorian Heart Hospital, Monash</a:t>
            </a:r>
          </a:p>
        </p:txBody>
      </p:sp>
      <p:sp>
        <p:nvSpPr>
          <p:cNvPr id="271" name="Victorian Heart Hospital, Monash co-authors">
            <a:extLst>
              <a:ext uri="{FF2B5EF4-FFF2-40B4-BE49-F238E27FC236}">
                <a16:creationId xmlns:a16="http://schemas.microsoft.com/office/drawing/2014/main" id="{3A57D217-760C-499F-B83E-A31F636A075B}"/>
              </a:ext>
            </a:extLst>
          </p:cNvPr>
          <p:cNvSpPr>
            <a:spLocks noGrp="1"/>
          </p:cNvSpPr>
          <p:nvPr/>
        </p:nvSpPr>
        <p:spPr>
          <a:xfrm>
            <a:off x="8610600" y="37338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Brian Ko (Committee member)</a:t>
            </a:r>
          </a:p>
        </p:txBody>
      </p:sp>
      <p:sp>
        <p:nvSpPr>
          <p:cNvPr id="272" name="Australia field">
            <a:extLst>
              <a:ext uri="{FF2B5EF4-FFF2-40B4-BE49-F238E27FC236}">
                <a16:creationId xmlns:a16="http://schemas.microsoft.com/office/drawing/2014/main" id="{DBB7B26F-8AD2-4083-A245-E3AC1670EE6A}"/>
              </a:ext>
            </a:extLst>
          </p:cNvPr>
          <p:cNvSpPr>
            <a:spLocks noGrp="1"/>
          </p:cNvSpPr>
          <p:nvPr/>
        </p:nvSpPr>
        <p:spPr>
          <a:xfrm>
            <a:off x="8229600" y="4038600"/>
            <a:ext cx="276225" cy="180975"/>
          </a:xfrm>
          <a:prstGeom prst="rect">
            <a:avLst/>
          </a:prstGeom>
          <a:solidFill>
            <a:srgbClr val="012169"/>
          </a:solidFill>
          <a:ln w="0">
            <a:noFill/>
            <a:prstDash val="solid"/>
          </a:ln>
        </p:spPr>
      </p:sp>
      <p:sp>
        <p:nvSpPr>
          <p:cNvPr id="273" name="Australia canton diagonal">
            <a:extLst>
              <a:ext uri="{FF2B5EF4-FFF2-40B4-BE49-F238E27FC236}">
                <a16:creationId xmlns:a16="http://schemas.microsoft.com/office/drawing/2014/main" id="{A574406F-4AAA-4B87-8876-3D1F08537DE0}"/>
              </a:ext>
            </a:extLst>
          </p:cNvPr>
          <p:cNvSpPr>
            <a:spLocks noGrp="1"/>
          </p:cNvSpPr>
          <p:nvPr/>
        </p:nvSpPr>
        <p:spPr>
          <a:xfrm>
            <a:off x="8229600" y="4038600"/>
            <a:ext cx="276225" cy="180975"/>
          </a:xfrm>
          <a:custGeom>
            <a:avLst/>
            <a:gdLst/>
            <a:ahLst/>
            <a:cxnLst/>
            <a:rect l="0" t="0" r="0" b="0"/>
            <a:pathLst>
              <a:path w="571500" h="381000">
                <a:moveTo>
                  <a:pt x="0" y="0"/>
                </a:moveTo>
                <a:lnTo>
                  <a:pt x="38100" y="0"/>
                </a:lnTo>
                <a:lnTo>
                  <a:pt x="285750" y="161925"/>
                </a:lnTo>
                <a:lnTo>
                  <a:pt x="285750" y="190500"/>
                </a:lnTo>
                <a:lnTo>
                  <a:pt x="247650" y="190500"/>
                </a:lnTo>
                <a:lnTo>
                  <a:pt x="0" y="28575"/>
                </a:lnTo>
                <a:close/>
              </a:path>
            </a:pathLst>
          </a:custGeom>
          <a:solidFill>
            <a:srgbClr val="FFFFFF"/>
          </a:solidFill>
          <a:ln w="0">
            <a:noFill/>
            <a:prstDash val="solid"/>
          </a:ln>
        </p:spPr>
      </p:sp>
      <p:sp>
        <p:nvSpPr>
          <p:cNvPr id="274" name="Australia canton diagonal 2">
            <a:extLst>
              <a:ext uri="{FF2B5EF4-FFF2-40B4-BE49-F238E27FC236}">
                <a16:creationId xmlns:a16="http://schemas.microsoft.com/office/drawing/2014/main" id="{F44C0C42-72D1-4264-B4B3-077F73050DF4}"/>
              </a:ext>
            </a:extLst>
          </p:cNvPr>
          <p:cNvSpPr>
            <a:spLocks noGrp="1"/>
          </p:cNvSpPr>
          <p:nvPr/>
        </p:nvSpPr>
        <p:spPr>
          <a:xfrm>
            <a:off x="8229600" y="4038600"/>
            <a:ext cx="276225" cy="180975"/>
          </a:xfrm>
          <a:custGeom>
            <a:avLst/>
            <a:gdLst/>
            <a:ahLst/>
            <a:cxnLst/>
            <a:rect l="0" t="0" r="0" b="0"/>
            <a:pathLst>
              <a:path w="571500" h="381000">
                <a:moveTo>
                  <a:pt x="285750" y="0"/>
                </a:moveTo>
                <a:lnTo>
                  <a:pt x="247650" y="0"/>
                </a:lnTo>
                <a:lnTo>
                  <a:pt x="0" y="161925"/>
                </a:lnTo>
                <a:lnTo>
                  <a:pt x="0" y="190500"/>
                </a:lnTo>
                <a:lnTo>
                  <a:pt x="38100" y="190500"/>
                </a:lnTo>
                <a:lnTo>
                  <a:pt x="285750" y="28575"/>
                </a:lnTo>
                <a:close/>
              </a:path>
            </a:pathLst>
          </a:custGeom>
          <a:solidFill>
            <a:srgbClr val="FFFFFF"/>
          </a:solidFill>
          <a:ln w="0">
            <a:noFill/>
            <a:prstDash val="solid"/>
          </a:ln>
        </p:spPr>
      </p:sp>
      <p:sp>
        <p:nvSpPr>
          <p:cNvPr id="275" name="Australia canton cross horizontal">
            <a:extLst>
              <a:ext uri="{FF2B5EF4-FFF2-40B4-BE49-F238E27FC236}">
                <a16:creationId xmlns:a16="http://schemas.microsoft.com/office/drawing/2014/main" id="{C8FE32B9-D82A-41D4-9826-999E30129A2A}"/>
              </a:ext>
            </a:extLst>
          </p:cNvPr>
          <p:cNvSpPr>
            <a:spLocks noGrp="1"/>
          </p:cNvSpPr>
          <p:nvPr/>
        </p:nvSpPr>
        <p:spPr>
          <a:xfrm>
            <a:off x="8229600" y="4072890"/>
            <a:ext cx="138113" cy="23813"/>
          </a:xfrm>
          <a:prstGeom prst="rect">
            <a:avLst/>
          </a:prstGeom>
          <a:solidFill>
            <a:srgbClr val="FFFFFF"/>
          </a:solidFill>
          <a:ln w="0">
            <a:noFill/>
            <a:prstDash val="solid"/>
          </a:ln>
        </p:spPr>
      </p:sp>
      <p:sp>
        <p:nvSpPr>
          <p:cNvPr id="276" name="Australia canton cross vertical">
            <a:extLst>
              <a:ext uri="{FF2B5EF4-FFF2-40B4-BE49-F238E27FC236}">
                <a16:creationId xmlns:a16="http://schemas.microsoft.com/office/drawing/2014/main" id="{6DE86C3B-0BFC-4922-ADF9-DFF6737F3599}"/>
              </a:ext>
            </a:extLst>
          </p:cNvPr>
          <p:cNvSpPr>
            <a:spLocks noGrp="1"/>
          </p:cNvSpPr>
          <p:nvPr/>
        </p:nvSpPr>
        <p:spPr>
          <a:xfrm>
            <a:off x="8284845" y="4038600"/>
            <a:ext cx="26670" cy="90488"/>
          </a:xfrm>
          <a:prstGeom prst="rect">
            <a:avLst/>
          </a:prstGeom>
          <a:solidFill>
            <a:srgbClr val="FFFFFF"/>
          </a:solidFill>
          <a:ln w="0">
            <a:noFill/>
            <a:prstDash val="solid"/>
          </a:ln>
        </p:spPr>
      </p:sp>
      <p:sp>
        <p:nvSpPr>
          <p:cNvPr id="277" name="Australia canton red horizontal">
            <a:extLst>
              <a:ext uri="{FF2B5EF4-FFF2-40B4-BE49-F238E27FC236}">
                <a16:creationId xmlns:a16="http://schemas.microsoft.com/office/drawing/2014/main" id="{3B81A107-C334-4B70-A77C-5DA47B7A5DEA}"/>
              </a:ext>
            </a:extLst>
          </p:cNvPr>
          <p:cNvSpPr>
            <a:spLocks noGrp="1"/>
          </p:cNvSpPr>
          <p:nvPr/>
        </p:nvSpPr>
        <p:spPr>
          <a:xfrm>
            <a:off x="8229600" y="4079558"/>
            <a:ext cx="138113" cy="11430"/>
          </a:xfrm>
          <a:prstGeom prst="rect">
            <a:avLst/>
          </a:prstGeom>
          <a:solidFill>
            <a:srgbClr val="C8102E"/>
          </a:solidFill>
          <a:ln w="0">
            <a:noFill/>
            <a:prstDash val="solid"/>
          </a:ln>
        </p:spPr>
      </p:sp>
      <p:sp>
        <p:nvSpPr>
          <p:cNvPr id="278" name="Australia canton red vertical">
            <a:extLst>
              <a:ext uri="{FF2B5EF4-FFF2-40B4-BE49-F238E27FC236}">
                <a16:creationId xmlns:a16="http://schemas.microsoft.com/office/drawing/2014/main" id="{238A3CB1-828A-459B-A144-7D78CD5490CE}"/>
              </a:ext>
            </a:extLst>
          </p:cNvPr>
          <p:cNvSpPr>
            <a:spLocks noGrp="1"/>
          </p:cNvSpPr>
          <p:nvPr/>
        </p:nvSpPr>
        <p:spPr>
          <a:xfrm>
            <a:off x="8291513" y="4038600"/>
            <a:ext cx="13335" cy="90488"/>
          </a:xfrm>
          <a:prstGeom prst="rect">
            <a:avLst/>
          </a:prstGeom>
          <a:solidFill>
            <a:srgbClr val="C8102E"/>
          </a:solidFill>
          <a:ln w="0">
            <a:noFill/>
            <a:prstDash val="solid"/>
          </a:ln>
        </p:spPr>
      </p:sp>
      <p:sp>
        <p:nvSpPr>
          <p:cNvPr id="279" name="Australian star 0">
            <a:extLst>
              <a:ext uri="{FF2B5EF4-FFF2-40B4-BE49-F238E27FC236}">
                <a16:creationId xmlns:a16="http://schemas.microsoft.com/office/drawing/2014/main" id="{5D405AA0-9400-48B4-8FEF-C053039AA3C5}"/>
              </a:ext>
            </a:extLst>
          </p:cNvPr>
          <p:cNvSpPr>
            <a:spLocks noGrp="1"/>
          </p:cNvSpPr>
          <p:nvPr/>
        </p:nvSpPr>
        <p:spPr>
          <a:xfrm>
            <a:off x="8229600" y="4038600"/>
            <a:ext cx="276225" cy="180975"/>
          </a:xfrm>
          <a:custGeom>
            <a:avLst/>
            <a:gdLst/>
            <a:ahLst/>
            <a:cxnLst/>
            <a:rect l="0" t="0" r="0" b="0"/>
            <a:pathLst>
              <a:path w="571500" h="381000">
                <a:moveTo>
                  <a:pt x="133350" y="240030"/>
                </a:moveTo>
                <a:lnTo>
                  <a:pt x="140103" y="262202"/>
                </a:lnTo>
                <a:lnTo>
                  <a:pt x="161648" y="253658"/>
                </a:lnTo>
                <a:lnTo>
                  <a:pt x="148524" y="272762"/>
                </a:lnTo>
                <a:lnTo>
                  <a:pt x="168638" y="284279"/>
                </a:lnTo>
                <a:lnTo>
                  <a:pt x="145518" y="285929"/>
                </a:lnTo>
                <a:lnTo>
                  <a:pt x="149054" y="308836"/>
                </a:lnTo>
                <a:lnTo>
                  <a:pt x="133350" y="291789"/>
                </a:lnTo>
                <a:lnTo>
                  <a:pt x="117646" y="308836"/>
                </a:lnTo>
                <a:lnTo>
                  <a:pt x="121182" y="285929"/>
                </a:lnTo>
                <a:lnTo>
                  <a:pt x="98062" y="284279"/>
                </a:lnTo>
                <a:lnTo>
                  <a:pt x="118176" y="272762"/>
                </a:lnTo>
                <a:lnTo>
                  <a:pt x="105052" y="253658"/>
                </a:lnTo>
                <a:lnTo>
                  <a:pt x="126597" y="262202"/>
                </a:lnTo>
                <a:close/>
              </a:path>
            </a:pathLst>
          </a:custGeom>
          <a:solidFill>
            <a:srgbClr val="FFFFFF"/>
          </a:solidFill>
          <a:ln w="0">
            <a:noFill/>
            <a:prstDash val="solid"/>
          </a:ln>
        </p:spPr>
      </p:sp>
      <p:sp>
        <p:nvSpPr>
          <p:cNvPr id="280" name="Australian star 1">
            <a:extLst>
              <a:ext uri="{FF2B5EF4-FFF2-40B4-BE49-F238E27FC236}">
                <a16:creationId xmlns:a16="http://schemas.microsoft.com/office/drawing/2014/main" id="{4BD73DEA-0077-45E7-B4B5-205C982DDCAD}"/>
              </a:ext>
            </a:extLst>
          </p:cNvPr>
          <p:cNvSpPr>
            <a:spLocks noGrp="1"/>
          </p:cNvSpPr>
          <p:nvPr/>
        </p:nvSpPr>
        <p:spPr>
          <a:xfrm>
            <a:off x="8229600" y="4038600"/>
            <a:ext cx="276225" cy="180975"/>
          </a:xfrm>
          <a:custGeom>
            <a:avLst/>
            <a:gdLst/>
            <a:ahLst/>
            <a:cxnLst/>
            <a:rect l="0" t="0" r="0" b="0"/>
            <a:pathLst>
              <a:path w="571500" h="381000">
                <a:moveTo>
                  <a:pt x="428625" y="51435"/>
                </a:moveTo>
                <a:lnTo>
                  <a:pt x="433245" y="66606"/>
                </a:lnTo>
                <a:lnTo>
                  <a:pt x="447987" y="60759"/>
                </a:lnTo>
                <a:lnTo>
                  <a:pt x="439007" y="73830"/>
                </a:lnTo>
                <a:lnTo>
                  <a:pt x="452769" y="81711"/>
                </a:lnTo>
                <a:lnTo>
                  <a:pt x="436951" y="82840"/>
                </a:lnTo>
                <a:lnTo>
                  <a:pt x="439370" y="98512"/>
                </a:lnTo>
                <a:lnTo>
                  <a:pt x="428625" y="86849"/>
                </a:lnTo>
                <a:lnTo>
                  <a:pt x="417880" y="98512"/>
                </a:lnTo>
                <a:lnTo>
                  <a:pt x="420299" y="82840"/>
                </a:lnTo>
                <a:lnTo>
                  <a:pt x="404481" y="81711"/>
                </a:lnTo>
                <a:lnTo>
                  <a:pt x="418243" y="73830"/>
                </a:lnTo>
                <a:lnTo>
                  <a:pt x="409263" y="60759"/>
                </a:lnTo>
                <a:lnTo>
                  <a:pt x="424005" y="66606"/>
                </a:lnTo>
                <a:close/>
              </a:path>
            </a:pathLst>
          </a:custGeom>
          <a:solidFill>
            <a:srgbClr val="FFFFFF"/>
          </a:solidFill>
          <a:ln w="0">
            <a:noFill/>
            <a:prstDash val="solid"/>
          </a:ln>
        </p:spPr>
      </p:sp>
      <p:sp>
        <p:nvSpPr>
          <p:cNvPr id="281" name="Australian star 2">
            <a:extLst>
              <a:ext uri="{FF2B5EF4-FFF2-40B4-BE49-F238E27FC236}">
                <a16:creationId xmlns:a16="http://schemas.microsoft.com/office/drawing/2014/main" id="{884B2E10-5B63-4565-A78E-C45653CD228C}"/>
              </a:ext>
            </a:extLst>
          </p:cNvPr>
          <p:cNvSpPr>
            <a:spLocks noGrp="1"/>
          </p:cNvSpPr>
          <p:nvPr/>
        </p:nvSpPr>
        <p:spPr>
          <a:xfrm>
            <a:off x="8229600" y="4038600"/>
            <a:ext cx="276225" cy="180975"/>
          </a:xfrm>
          <a:custGeom>
            <a:avLst/>
            <a:gdLst/>
            <a:ahLst/>
            <a:cxnLst/>
            <a:rect l="0" t="0" r="0" b="0"/>
            <a:pathLst>
              <a:path w="571500" h="381000">
                <a:moveTo>
                  <a:pt x="485775" y="165735"/>
                </a:moveTo>
                <a:lnTo>
                  <a:pt x="490395" y="180906"/>
                </a:lnTo>
                <a:lnTo>
                  <a:pt x="505137" y="175059"/>
                </a:lnTo>
                <a:lnTo>
                  <a:pt x="496157" y="188130"/>
                </a:lnTo>
                <a:lnTo>
                  <a:pt x="509919" y="196011"/>
                </a:lnTo>
                <a:lnTo>
                  <a:pt x="494101" y="197140"/>
                </a:lnTo>
                <a:lnTo>
                  <a:pt x="496520" y="212812"/>
                </a:lnTo>
                <a:lnTo>
                  <a:pt x="485775" y="201149"/>
                </a:lnTo>
                <a:lnTo>
                  <a:pt x="475030" y="212812"/>
                </a:lnTo>
                <a:lnTo>
                  <a:pt x="477449" y="197140"/>
                </a:lnTo>
                <a:lnTo>
                  <a:pt x="461631" y="196011"/>
                </a:lnTo>
                <a:lnTo>
                  <a:pt x="475393" y="188130"/>
                </a:lnTo>
                <a:lnTo>
                  <a:pt x="466413" y="175059"/>
                </a:lnTo>
                <a:lnTo>
                  <a:pt x="481155" y="180906"/>
                </a:lnTo>
                <a:close/>
              </a:path>
            </a:pathLst>
          </a:custGeom>
          <a:solidFill>
            <a:srgbClr val="FFFFFF"/>
          </a:solidFill>
          <a:ln w="0">
            <a:noFill/>
            <a:prstDash val="solid"/>
          </a:ln>
        </p:spPr>
      </p:sp>
      <p:sp>
        <p:nvSpPr>
          <p:cNvPr id="282" name="Australian star 3">
            <a:extLst>
              <a:ext uri="{FF2B5EF4-FFF2-40B4-BE49-F238E27FC236}">
                <a16:creationId xmlns:a16="http://schemas.microsoft.com/office/drawing/2014/main" id="{F8979FA9-F9ED-43AE-BEEB-F499A719C2A3}"/>
              </a:ext>
            </a:extLst>
          </p:cNvPr>
          <p:cNvSpPr>
            <a:spLocks noGrp="1"/>
          </p:cNvSpPr>
          <p:nvPr/>
        </p:nvSpPr>
        <p:spPr>
          <a:xfrm>
            <a:off x="8229600" y="4038600"/>
            <a:ext cx="276225" cy="180975"/>
          </a:xfrm>
          <a:custGeom>
            <a:avLst/>
            <a:gdLst/>
            <a:ahLst/>
            <a:cxnLst/>
            <a:rect l="0" t="0" r="0" b="0"/>
            <a:pathLst>
              <a:path w="571500" h="381000">
                <a:moveTo>
                  <a:pt x="409575" y="289560"/>
                </a:moveTo>
                <a:lnTo>
                  <a:pt x="414195" y="304731"/>
                </a:lnTo>
                <a:lnTo>
                  <a:pt x="428937" y="298884"/>
                </a:lnTo>
                <a:lnTo>
                  <a:pt x="419957" y="311955"/>
                </a:lnTo>
                <a:lnTo>
                  <a:pt x="433719" y="319836"/>
                </a:lnTo>
                <a:lnTo>
                  <a:pt x="417901" y="320965"/>
                </a:lnTo>
                <a:lnTo>
                  <a:pt x="420320" y="336637"/>
                </a:lnTo>
                <a:lnTo>
                  <a:pt x="409575" y="324974"/>
                </a:lnTo>
                <a:lnTo>
                  <a:pt x="398830" y="336637"/>
                </a:lnTo>
                <a:lnTo>
                  <a:pt x="401249" y="320965"/>
                </a:lnTo>
                <a:lnTo>
                  <a:pt x="385431" y="319836"/>
                </a:lnTo>
                <a:lnTo>
                  <a:pt x="399193" y="311955"/>
                </a:lnTo>
                <a:lnTo>
                  <a:pt x="390213" y="298884"/>
                </a:lnTo>
                <a:lnTo>
                  <a:pt x="404955" y="304731"/>
                </a:lnTo>
                <a:close/>
              </a:path>
            </a:pathLst>
          </a:custGeom>
          <a:solidFill>
            <a:srgbClr val="FFFFFF"/>
          </a:solidFill>
          <a:ln w="0">
            <a:noFill/>
            <a:prstDash val="solid"/>
          </a:ln>
        </p:spPr>
      </p:sp>
      <p:sp>
        <p:nvSpPr>
          <p:cNvPr id="283" name="Australian star 4">
            <a:extLst>
              <a:ext uri="{FF2B5EF4-FFF2-40B4-BE49-F238E27FC236}">
                <a16:creationId xmlns:a16="http://schemas.microsoft.com/office/drawing/2014/main" id="{38524476-57FC-43C3-AEBF-5AB9EE1E6748}"/>
              </a:ext>
            </a:extLst>
          </p:cNvPr>
          <p:cNvSpPr>
            <a:spLocks noGrp="1"/>
          </p:cNvSpPr>
          <p:nvPr/>
        </p:nvSpPr>
        <p:spPr>
          <a:xfrm>
            <a:off x="8229600" y="4038600"/>
            <a:ext cx="276225" cy="180975"/>
          </a:xfrm>
          <a:custGeom>
            <a:avLst/>
            <a:gdLst/>
            <a:ahLst/>
            <a:cxnLst/>
            <a:rect l="0" t="0" r="0" b="0"/>
            <a:pathLst>
              <a:path w="571500" h="381000">
                <a:moveTo>
                  <a:pt x="342900" y="175260"/>
                </a:moveTo>
                <a:lnTo>
                  <a:pt x="347520" y="190431"/>
                </a:lnTo>
                <a:lnTo>
                  <a:pt x="362262" y="184584"/>
                </a:lnTo>
                <a:lnTo>
                  <a:pt x="353282" y="197655"/>
                </a:lnTo>
                <a:lnTo>
                  <a:pt x="367044" y="205536"/>
                </a:lnTo>
                <a:lnTo>
                  <a:pt x="351226" y="206665"/>
                </a:lnTo>
                <a:lnTo>
                  <a:pt x="353645" y="222337"/>
                </a:lnTo>
                <a:lnTo>
                  <a:pt x="342900" y="210674"/>
                </a:lnTo>
                <a:lnTo>
                  <a:pt x="332155" y="222337"/>
                </a:lnTo>
                <a:lnTo>
                  <a:pt x="334574" y="206665"/>
                </a:lnTo>
                <a:lnTo>
                  <a:pt x="318756" y="205536"/>
                </a:lnTo>
                <a:lnTo>
                  <a:pt x="332518" y="197655"/>
                </a:lnTo>
                <a:lnTo>
                  <a:pt x="323538" y="184584"/>
                </a:lnTo>
                <a:lnTo>
                  <a:pt x="338280" y="190431"/>
                </a:lnTo>
                <a:close/>
              </a:path>
            </a:pathLst>
          </a:custGeom>
          <a:solidFill>
            <a:srgbClr val="FFFFFF"/>
          </a:solidFill>
          <a:ln w="0">
            <a:noFill/>
            <a:prstDash val="solid"/>
          </a:ln>
        </p:spPr>
      </p:sp>
      <p:sp>
        <p:nvSpPr>
          <p:cNvPr id="284" name="Fiona Stanley Hospital, Perth">
            <a:extLst>
              <a:ext uri="{FF2B5EF4-FFF2-40B4-BE49-F238E27FC236}">
                <a16:creationId xmlns:a16="http://schemas.microsoft.com/office/drawing/2014/main" id="{BD128255-7CE9-42E1-A5A2-EEE976319952}"/>
              </a:ext>
            </a:extLst>
          </p:cNvPr>
          <p:cNvSpPr>
            <a:spLocks noGrp="1"/>
          </p:cNvSpPr>
          <p:nvPr/>
        </p:nvSpPr>
        <p:spPr>
          <a:xfrm>
            <a:off x="8610600" y="40005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Fiona Stanley Hospital, Perth</a:t>
            </a:r>
          </a:p>
        </p:txBody>
      </p:sp>
      <p:sp>
        <p:nvSpPr>
          <p:cNvPr id="285" name="Fiona Stanley Hospital, Perth co-authors">
            <a:extLst>
              <a:ext uri="{FF2B5EF4-FFF2-40B4-BE49-F238E27FC236}">
                <a16:creationId xmlns:a16="http://schemas.microsoft.com/office/drawing/2014/main" id="{FF4D2768-A097-4EBD-85C8-894196A00BF2}"/>
              </a:ext>
            </a:extLst>
          </p:cNvPr>
          <p:cNvSpPr>
            <a:spLocks noGrp="1"/>
          </p:cNvSpPr>
          <p:nvPr/>
        </p:nvSpPr>
        <p:spPr>
          <a:xfrm>
            <a:off x="8610600" y="42291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Abdul Ihdayhid (CEC/DSMB Chair)</a:t>
            </a:r>
          </a:p>
        </p:txBody>
      </p:sp>
      <p:sp>
        <p:nvSpPr>
          <p:cNvPr id="286" name="Japan field">
            <a:extLst>
              <a:ext uri="{FF2B5EF4-FFF2-40B4-BE49-F238E27FC236}">
                <a16:creationId xmlns:a16="http://schemas.microsoft.com/office/drawing/2014/main" id="{38246BA6-F84E-42B0-BFB2-782FF188F5FE}"/>
              </a:ext>
            </a:extLst>
          </p:cNvPr>
          <p:cNvSpPr>
            <a:spLocks noGrp="1"/>
          </p:cNvSpPr>
          <p:nvPr/>
        </p:nvSpPr>
        <p:spPr>
          <a:xfrm>
            <a:off x="8229600" y="4533900"/>
            <a:ext cx="276225" cy="180975"/>
          </a:xfrm>
          <a:prstGeom prst="rect">
            <a:avLst/>
          </a:prstGeom>
          <a:solidFill>
            <a:srgbClr val="F1F4F6"/>
          </a:solidFill>
          <a:ln w="0">
            <a:noFill/>
            <a:prstDash val="solid"/>
          </a:ln>
        </p:spPr>
      </p:sp>
      <p:sp>
        <p:nvSpPr>
          <p:cNvPr id="287" name="Japanese sun">
            <a:extLst>
              <a:ext uri="{FF2B5EF4-FFF2-40B4-BE49-F238E27FC236}">
                <a16:creationId xmlns:a16="http://schemas.microsoft.com/office/drawing/2014/main" id="{F3E60258-DCC8-46E8-ADD8-061D9E67B2A3}"/>
              </a:ext>
            </a:extLst>
          </p:cNvPr>
          <p:cNvSpPr>
            <a:spLocks noGrp="1"/>
          </p:cNvSpPr>
          <p:nvPr/>
        </p:nvSpPr>
        <p:spPr>
          <a:xfrm>
            <a:off x="8315325" y="4572000"/>
            <a:ext cx="104775" cy="104775"/>
          </a:xfrm>
          <a:prstGeom prst="ellipse">
            <a:avLst/>
          </a:prstGeom>
          <a:solidFill>
            <a:srgbClr val="BC002D"/>
          </a:solidFill>
          <a:ln w="0">
            <a:noFill/>
            <a:prstDash val="solid"/>
          </a:ln>
        </p:spPr>
      </p:sp>
      <p:sp>
        <p:nvSpPr>
          <p:cNvPr id="288" name="Yamaguchi University, Ube">
            <a:extLst>
              <a:ext uri="{FF2B5EF4-FFF2-40B4-BE49-F238E27FC236}">
                <a16:creationId xmlns:a16="http://schemas.microsoft.com/office/drawing/2014/main" id="{179AC795-523F-412F-8040-52DD6AB10F63}"/>
              </a:ext>
            </a:extLst>
          </p:cNvPr>
          <p:cNvSpPr>
            <a:spLocks noGrp="1"/>
          </p:cNvSpPr>
          <p:nvPr/>
        </p:nvSpPr>
        <p:spPr>
          <a:xfrm>
            <a:off x="8610600" y="44958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Yamaguchi University, Ube</a:t>
            </a:r>
          </a:p>
        </p:txBody>
      </p:sp>
      <p:sp>
        <p:nvSpPr>
          <p:cNvPr id="289" name="Yamaguchi University, Ube co-authors">
            <a:extLst>
              <a:ext uri="{FF2B5EF4-FFF2-40B4-BE49-F238E27FC236}">
                <a16:creationId xmlns:a16="http://schemas.microsoft.com/office/drawing/2014/main" id="{37E885E2-1C45-4D46-AA2E-7273B9F9F655}"/>
              </a:ext>
            </a:extLst>
          </p:cNvPr>
          <p:cNvSpPr>
            <a:spLocks noGrp="1"/>
          </p:cNvSpPr>
          <p:nvPr/>
        </p:nvSpPr>
        <p:spPr>
          <a:xfrm>
            <a:off x="8610600" y="47244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Yosuke Miyazaki (CEC/DSMB member)</a:t>
            </a:r>
          </a:p>
        </p:txBody>
      </p:sp>
      <p:sp>
        <p:nvSpPr>
          <p:cNvPr id="290" name="Spain red field">
            <a:extLst>
              <a:ext uri="{FF2B5EF4-FFF2-40B4-BE49-F238E27FC236}">
                <a16:creationId xmlns:a16="http://schemas.microsoft.com/office/drawing/2014/main" id="{1FF92837-D1A2-47EB-A649-0151883D7B33}"/>
              </a:ext>
            </a:extLst>
          </p:cNvPr>
          <p:cNvSpPr>
            <a:spLocks noGrp="1"/>
          </p:cNvSpPr>
          <p:nvPr/>
        </p:nvSpPr>
        <p:spPr>
          <a:xfrm>
            <a:off x="8229600" y="5029200"/>
            <a:ext cx="276225" cy="180975"/>
          </a:xfrm>
          <a:prstGeom prst="rect">
            <a:avLst/>
          </a:prstGeom>
          <a:solidFill>
            <a:srgbClr val="AA151B"/>
          </a:solidFill>
          <a:ln w="0">
            <a:noFill/>
            <a:prstDash val="solid"/>
          </a:ln>
        </p:spPr>
      </p:sp>
      <p:sp>
        <p:nvSpPr>
          <p:cNvPr id="291" name="Spain yellow band">
            <a:extLst>
              <a:ext uri="{FF2B5EF4-FFF2-40B4-BE49-F238E27FC236}">
                <a16:creationId xmlns:a16="http://schemas.microsoft.com/office/drawing/2014/main" id="{7ABDF18B-C371-4573-829D-3FEA65285A59}"/>
              </a:ext>
            </a:extLst>
          </p:cNvPr>
          <p:cNvSpPr>
            <a:spLocks noGrp="1"/>
          </p:cNvSpPr>
          <p:nvPr/>
        </p:nvSpPr>
        <p:spPr>
          <a:xfrm>
            <a:off x="8229600" y="5074444"/>
            <a:ext cx="276225" cy="90488"/>
          </a:xfrm>
          <a:prstGeom prst="rect">
            <a:avLst/>
          </a:prstGeom>
          <a:solidFill>
            <a:srgbClr val="F1BF00"/>
          </a:solidFill>
          <a:ln w="0">
            <a:noFill/>
            <a:prstDash val="solid"/>
          </a:ln>
        </p:spPr>
      </p:sp>
      <p:sp>
        <p:nvSpPr>
          <p:cNvPr id="292" name="Hospital Clínic Barcelona">
            <a:extLst>
              <a:ext uri="{FF2B5EF4-FFF2-40B4-BE49-F238E27FC236}">
                <a16:creationId xmlns:a16="http://schemas.microsoft.com/office/drawing/2014/main" id="{C6006EFB-41F5-4FF2-B441-C26A4A1FD1F0}"/>
              </a:ext>
            </a:extLst>
          </p:cNvPr>
          <p:cNvSpPr>
            <a:spLocks noGrp="1"/>
          </p:cNvSpPr>
          <p:nvPr/>
        </p:nvSpPr>
        <p:spPr>
          <a:xfrm>
            <a:off x="8610600" y="4991100"/>
            <a:ext cx="3381375" cy="238125"/>
          </a:xfrm>
          <a:prstGeom prst="rect">
            <a:avLst/>
          </a:prstGeom>
          <a:noFill/>
          <a:ln w="0">
            <a:noFill/>
            <a:prstDash val="solid"/>
          </a:ln>
        </p:spPr>
        <p:txBody>
          <a:bodyPr lIns="0" tIns="0" rIns="0" bIns="0"/>
          <a:lstStyle>
            <a:defPPr>
              <a:defRPr sz="1388" b="1">
                <a:solidFill>
                  <a:srgbClr val="FFFFFF"/>
                </a:solidFill>
                <a:latin typeface="Arial"/>
                <a:ea typeface="Arial"/>
                <a:cs typeface="Arial"/>
              </a:defRPr>
            </a:defPPr>
            <a:lvl1pPr>
              <a:defRPr sz="1388" b="1">
                <a:solidFill>
                  <a:srgbClr val="FFFFFF"/>
                </a:solidFill>
                <a:latin typeface="Arial"/>
                <a:ea typeface="Arial"/>
                <a:cs typeface="Arial"/>
              </a:defRPr>
            </a:lvl1pPr>
            <a:lvl2pPr>
              <a:defRPr sz="1388" b="1">
                <a:solidFill>
                  <a:srgbClr val="FFFFFF"/>
                </a:solidFill>
                <a:latin typeface="Arial"/>
                <a:ea typeface="Arial"/>
                <a:cs typeface="Arial"/>
              </a:defRPr>
            </a:lvl2pPr>
            <a:lvl3pPr>
              <a:defRPr sz="1388" b="1">
                <a:solidFill>
                  <a:srgbClr val="FFFFFF"/>
                </a:solidFill>
                <a:latin typeface="Arial"/>
                <a:ea typeface="Arial"/>
                <a:cs typeface="Arial"/>
              </a:defRPr>
            </a:lvl3pPr>
            <a:lvl4pPr>
              <a:defRPr sz="1388" b="1">
                <a:solidFill>
                  <a:srgbClr val="FFFFFF"/>
                </a:solidFill>
                <a:latin typeface="Arial"/>
                <a:ea typeface="Arial"/>
                <a:cs typeface="Arial"/>
              </a:defRPr>
            </a:lvl4pPr>
            <a:lvl5pPr>
              <a:defRPr sz="1388" b="1">
                <a:solidFill>
                  <a:srgbClr val="FFFFFF"/>
                </a:solidFill>
                <a:latin typeface="Arial"/>
                <a:ea typeface="Arial"/>
                <a:cs typeface="Arial"/>
              </a:defRPr>
            </a:lvl5pPr>
            <a:lvl6pPr>
              <a:defRPr sz="1388" b="1">
                <a:solidFill>
                  <a:srgbClr val="FFFFFF"/>
                </a:solidFill>
                <a:latin typeface="Arial"/>
                <a:ea typeface="Arial"/>
                <a:cs typeface="Arial"/>
              </a:defRPr>
            </a:lvl6pPr>
            <a:lvl7pPr>
              <a:defRPr sz="1388" b="1">
                <a:solidFill>
                  <a:srgbClr val="FFFFFF"/>
                </a:solidFill>
                <a:latin typeface="Arial"/>
                <a:ea typeface="Arial"/>
                <a:cs typeface="Arial"/>
              </a:defRPr>
            </a:lvl7pPr>
            <a:lvl8pPr>
              <a:defRPr sz="1388" b="1">
                <a:solidFill>
                  <a:srgbClr val="FFFFFF"/>
                </a:solidFill>
                <a:latin typeface="Arial"/>
                <a:ea typeface="Arial"/>
                <a:cs typeface="Arial"/>
              </a:defRPr>
            </a:lvl8pPr>
            <a:lvl9pPr>
              <a:defRPr sz="1388" b="1">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1">
                <a:solidFill>
                  <a:srgbClr val="FFFFFF"/>
                </a:solidFill>
                <a:latin typeface="Arial"/>
                <a:ea typeface="Arial"/>
                <a:cs typeface="Arial"/>
              </a:defRPr>
            </a:pPr>
            <a:r>
              <a:rPr kumimoji="0" sz="1388" b="1" i="0" u="none" strike="noStrike" kern="1200" cap="none" spc="0" normalizeH="0" baseline="0" noProof="0">
                <a:ln>
                  <a:noFill/>
                </a:ln>
                <a:solidFill>
                  <a:srgbClr val="FFFFFF"/>
                </a:solidFill>
                <a:effectLst/>
                <a:uLnTx/>
                <a:uFillTx/>
                <a:latin typeface="Arial"/>
                <a:ea typeface="Arial"/>
                <a:cs typeface="Arial"/>
              </a:rPr>
              <a:t>Hospital Clínic Barcelona</a:t>
            </a:r>
          </a:p>
        </p:txBody>
      </p:sp>
      <p:sp>
        <p:nvSpPr>
          <p:cNvPr id="293" name="Hospital Clínic Barcelona co-authors">
            <a:extLst>
              <a:ext uri="{FF2B5EF4-FFF2-40B4-BE49-F238E27FC236}">
                <a16:creationId xmlns:a16="http://schemas.microsoft.com/office/drawing/2014/main" id="{B40601D5-41BE-4820-A291-8587ABD0853B}"/>
              </a:ext>
            </a:extLst>
          </p:cNvPr>
          <p:cNvSpPr>
            <a:spLocks noGrp="1"/>
          </p:cNvSpPr>
          <p:nvPr/>
        </p:nvSpPr>
        <p:spPr>
          <a:xfrm>
            <a:off x="8610600" y="5219700"/>
            <a:ext cx="3381375" cy="219075"/>
          </a:xfrm>
          <a:prstGeom prst="rect">
            <a:avLst/>
          </a:prstGeom>
          <a:noFill/>
          <a:ln w="0">
            <a:noFill/>
            <a:prstDash val="solid"/>
          </a:ln>
        </p:spPr>
        <p:txBody>
          <a:bodyPr lIns="0" tIns="0" rIns="0" bIns="0"/>
          <a:lstStyle>
            <a:defPPr>
              <a:defRPr sz="1313" b="0">
                <a:solidFill>
                  <a:srgbClr val="FFFFFF"/>
                </a:solidFill>
                <a:latin typeface="Arial"/>
                <a:ea typeface="Arial"/>
                <a:cs typeface="Arial"/>
              </a:defRPr>
            </a:defPPr>
            <a:lvl1pPr>
              <a:defRPr sz="1313" b="0">
                <a:solidFill>
                  <a:srgbClr val="FFFFFF"/>
                </a:solidFill>
                <a:latin typeface="Arial"/>
                <a:ea typeface="Arial"/>
                <a:cs typeface="Arial"/>
              </a:defRPr>
            </a:lvl1pPr>
            <a:lvl2pPr>
              <a:defRPr sz="1313" b="0">
                <a:solidFill>
                  <a:srgbClr val="FFFFFF"/>
                </a:solidFill>
                <a:latin typeface="Arial"/>
                <a:ea typeface="Arial"/>
                <a:cs typeface="Arial"/>
              </a:defRPr>
            </a:lvl2pPr>
            <a:lvl3pPr>
              <a:defRPr sz="1313" b="0">
                <a:solidFill>
                  <a:srgbClr val="FFFFFF"/>
                </a:solidFill>
                <a:latin typeface="Arial"/>
                <a:ea typeface="Arial"/>
                <a:cs typeface="Arial"/>
              </a:defRPr>
            </a:lvl3pPr>
            <a:lvl4pPr>
              <a:defRPr sz="1313" b="0">
                <a:solidFill>
                  <a:srgbClr val="FFFFFF"/>
                </a:solidFill>
                <a:latin typeface="Arial"/>
                <a:ea typeface="Arial"/>
                <a:cs typeface="Arial"/>
              </a:defRPr>
            </a:lvl4pPr>
            <a:lvl5pPr>
              <a:defRPr sz="1313" b="0">
                <a:solidFill>
                  <a:srgbClr val="FFFFFF"/>
                </a:solidFill>
                <a:latin typeface="Arial"/>
                <a:ea typeface="Arial"/>
                <a:cs typeface="Arial"/>
              </a:defRPr>
            </a:lvl5pPr>
            <a:lvl6pPr>
              <a:defRPr sz="1313" b="0">
                <a:solidFill>
                  <a:srgbClr val="FFFFFF"/>
                </a:solidFill>
                <a:latin typeface="Arial"/>
                <a:ea typeface="Arial"/>
                <a:cs typeface="Arial"/>
              </a:defRPr>
            </a:lvl6pPr>
            <a:lvl7pPr>
              <a:defRPr sz="1313" b="0">
                <a:solidFill>
                  <a:srgbClr val="FFFFFF"/>
                </a:solidFill>
                <a:latin typeface="Arial"/>
                <a:ea typeface="Arial"/>
                <a:cs typeface="Arial"/>
              </a:defRPr>
            </a:lvl7pPr>
            <a:lvl8pPr>
              <a:defRPr sz="1313" b="0">
                <a:solidFill>
                  <a:srgbClr val="FFFFFF"/>
                </a:solidFill>
                <a:latin typeface="Arial"/>
                <a:ea typeface="Arial"/>
                <a:cs typeface="Arial"/>
              </a:defRPr>
            </a:lvl8pPr>
            <a:lvl9pPr>
              <a:defRPr sz="1313"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13" b="0">
                <a:solidFill>
                  <a:srgbClr val="FFFFFF"/>
                </a:solidFill>
                <a:latin typeface="Arial"/>
                <a:ea typeface="Arial"/>
                <a:cs typeface="Arial"/>
              </a:defRPr>
            </a:pPr>
            <a:r>
              <a:rPr kumimoji="0" sz="1313" b="0" i="0" u="none" strike="noStrike" kern="1200" cap="none" spc="0" normalizeH="0" baseline="0" noProof="0">
                <a:ln>
                  <a:noFill/>
                </a:ln>
                <a:solidFill>
                  <a:srgbClr val="FFFFFF"/>
                </a:solidFill>
                <a:effectLst/>
                <a:uLnTx/>
                <a:uFillTx/>
                <a:latin typeface="Arial"/>
                <a:ea typeface="Arial"/>
                <a:cs typeface="Arial"/>
              </a:rPr>
              <a:t>Salvatore Brugaletta (CEC member)</a:t>
            </a:r>
          </a:p>
        </p:txBody>
      </p:sp>
      <p:sp>
        <p:nvSpPr>
          <p:cNvPr id="294" name="Acknowledgment divider">
            <a:extLst>
              <a:ext uri="{FF2B5EF4-FFF2-40B4-BE49-F238E27FC236}">
                <a16:creationId xmlns:a16="http://schemas.microsoft.com/office/drawing/2014/main" id="{C149FA3C-ADBD-4072-ACE9-431441C6936B}"/>
              </a:ext>
            </a:extLst>
          </p:cNvPr>
          <p:cNvSpPr>
            <a:spLocks noGrp="1"/>
          </p:cNvSpPr>
          <p:nvPr/>
        </p:nvSpPr>
        <p:spPr>
          <a:xfrm>
            <a:off x="2333625" y="6381750"/>
            <a:ext cx="9439275" cy="9525"/>
          </a:xfrm>
          <a:prstGeom prst="rect">
            <a:avLst/>
          </a:prstGeom>
          <a:solidFill>
            <a:srgbClr val="DCE4EA"/>
          </a:solidFill>
          <a:ln w="0">
            <a:noFill/>
            <a:prstDash val="solid"/>
          </a:ln>
        </p:spPr>
      </p:sp>
      <p:sp>
        <p:nvSpPr>
          <p:cNvPr id="295" name="Acknowledgment">
            <a:extLst>
              <a:ext uri="{FF2B5EF4-FFF2-40B4-BE49-F238E27FC236}">
                <a16:creationId xmlns:a16="http://schemas.microsoft.com/office/drawing/2014/main" id="{ED309734-E658-4113-8E2E-D828C276B643}"/>
              </a:ext>
            </a:extLst>
          </p:cNvPr>
          <p:cNvSpPr>
            <a:spLocks noGrp="1"/>
          </p:cNvSpPr>
          <p:nvPr/>
        </p:nvSpPr>
        <p:spPr>
          <a:xfrm>
            <a:off x="2333625" y="6477000"/>
            <a:ext cx="9448800" cy="304800"/>
          </a:xfrm>
          <a:prstGeom prst="rect">
            <a:avLst/>
          </a:prstGeom>
          <a:noFill/>
          <a:ln w="0">
            <a:noFill/>
            <a:prstDash val="solid"/>
          </a:ln>
        </p:spPr>
        <p:txBody>
          <a:bodyPr lIns="0" tIns="0" rIns="0" bIns="0"/>
          <a:lstStyle>
            <a:defPPr>
              <a:defRPr sz="1388" b="0">
                <a:solidFill>
                  <a:srgbClr val="FFFFFF"/>
                </a:solidFill>
                <a:latin typeface="Arial"/>
                <a:ea typeface="Arial"/>
                <a:cs typeface="Arial"/>
              </a:defRPr>
            </a:defPPr>
            <a:lvl1pPr>
              <a:defRPr sz="1388" b="0">
                <a:solidFill>
                  <a:srgbClr val="FFFFFF"/>
                </a:solidFill>
                <a:latin typeface="Arial"/>
                <a:ea typeface="Arial"/>
                <a:cs typeface="Arial"/>
              </a:defRPr>
            </a:lvl1pPr>
            <a:lvl2pPr>
              <a:defRPr sz="1388" b="0">
                <a:solidFill>
                  <a:srgbClr val="FFFFFF"/>
                </a:solidFill>
                <a:latin typeface="Arial"/>
                <a:ea typeface="Arial"/>
                <a:cs typeface="Arial"/>
              </a:defRPr>
            </a:lvl2pPr>
            <a:lvl3pPr>
              <a:defRPr sz="1388" b="0">
                <a:solidFill>
                  <a:srgbClr val="FFFFFF"/>
                </a:solidFill>
                <a:latin typeface="Arial"/>
                <a:ea typeface="Arial"/>
                <a:cs typeface="Arial"/>
              </a:defRPr>
            </a:lvl3pPr>
            <a:lvl4pPr>
              <a:defRPr sz="1388" b="0">
                <a:solidFill>
                  <a:srgbClr val="FFFFFF"/>
                </a:solidFill>
                <a:latin typeface="Arial"/>
                <a:ea typeface="Arial"/>
                <a:cs typeface="Arial"/>
              </a:defRPr>
            </a:lvl4pPr>
            <a:lvl5pPr>
              <a:defRPr sz="1388" b="0">
                <a:solidFill>
                  <a:srgbClr val="FFFFFF"/>
                </a:solidFill>
                <a:latin typeface="Arial"/>
                <a:ea typeface="Arial"/>
                <a:cs typeface="Arial"/>
              </a:defRPr>
            </a:lvl5pPr>
            <a:lvl6pPr>
              <a:defRPr sz="1388" b="0">
                <a:solidFill>
                  <a:srgbClr val="FFFFFF"/>
                </a:solidFill>
                <a:latin typeface="Arial"/>
                <a:ea typeface="Arial"/>
                <a:cs typeface="Arial"/>
              </a:defRPr>
            </a:lvl6pPr>
            <a:lvl7pPr>
              <a:defRPr sz="1388" b="0">
                <a:solidFill>
                  <a:srgbClr val="FFFFFF"/>
                </a:solidFill>
                <a:latin typeface="Arial"/>
                <a:ea typeface="Arial"/>
                <a:cs typeface="Arial"/>
              </a:defRPr>
            </a:lvl7pPr>
            <a:lvl8pPr>
              <a:defRPr sz="1388" b="0">
                <a:solidFill>
                  <a:srgbClr val="FFFFFF"/>
                </a:solidFill>
                <a:latin typeface="Arial"/>
                <a:ea typeface="Arial"/>
                <a:cs typeface="Arial"/>
              </a:defRPr>
            </a:lvl8pPr>
            <a:lvl9pPr>
              <a:defRPr sz="1388" b="0">
                <a:solidFill>
                  <a:srgbClr val="FFFFFF"/>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1388" b="0">
                <a:solidFill>
                  <a:srgbClr val="FFFFFF"/>
                </a:solidFill>
                <a:latin typeface="Arial"/>
                <a:ea typeface="Arial"/>
                <a:cs typeface="Arial"/>
              </a:defRPr>
            </a:pPr>
            <a:r>
              <a:rPr kumimoji="0" sz="1388" b="0" i="0" u="none" strike="noStrike" kern="1200" cap="none" spc="0" normalizeH="0" baseline="0" noProof="0">
                <a:ln>
                  <a:noFill/>
                </a:ln>
                <a:solidFill>
                  <a:srgbClr val="FFFFFF"/>
                </a:solidFill>
                <a:effectLst/>
                <a:uLnTx/>
                <a:uFillTx/>
                <a:latin typeface="Arial"/>
                <a:ea typeface="Arial"/>
                <a:cs typeface="Arial"/>
              </a:rPr>
              <a:t>With gratitude to our patients, research teams, core laboratories, trial committees, and the OPTIMA team.</a:t>
            </a:r>
          </a:p>
        </p:txBody>
      </p:sp>
    </p:spTree>
    <p:extLst>
      <p:ext uri="{BB962C8B-B14F-4D97-AF65-F5344CB8AC3E}">
        <p14:creationId xmlns:p14="http://schemas.microsoft.com/office/powerpoint/2010/main" val="16219139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5001CC7-D261-A59A-C8EF-6D1AEFCC4061}"/>
            </a:ext>
          </a:extLst>
        </p:cNvPr>
        <p:cNvGrpSpPr/>
        <p:nvPr/>
      </p:nvGrpSpPr>
      <p:grpSpPr>
        <a:xfrm>
          <a:off x="0" y="0"/>
          <a:ext cx="0" cy="0"/>
          <a:chOff x="0" y="0"/>
          <a:chExt cx="0" cy="0"/>
        </a:xfrm>
      </p:grpSpPr>
      <p:sp>
        <p:nvSpPr>
          <p:cNvPr id="10" name="Rectangle: Rounded Corners 11">
            <a:extLst>
              <a:ext uri="{FF2B5EF4-FFF2-40B4-BE49-F238E27FC236}">
                <a16:creationId xmlns:a16="http://schemas.microsoft.com/office/drawing/2014/main" id="{7C026570-596A-3072-3122-4DFDA2C211A2}"/>
              </a:ext>
            </a:extLst>
          </p:cNvPr>
          <p:cNvSpPr>
            <a:spLocks/>
          </p:cNvSpPr>
          <p:nvPr userDrawn="1"/>
        </p:nvSpPr>
        <p:spPr>
          <a:xfrm>
            <a:off x="4202189" y="225424"/>
            <a:ext cx="7734768" cy="5975351"/>
          </a:xfrm>
          <a:prstGeom prst="roundRect">
            <a:avLst>
              <a:gd name="adj" fmla="val 1311"/>
            </a:avLst>
          </a:prstGeom>
          <a:solidFill>
            <a:srgbClr val="FFFFFF"/>
          </a:solidFill>
          <a:ln>
            <a:noFill/>
          </a:ln>
        </p:spPr>
        <p:style>
          <a:lnRef idx="2">
            <a:srgbClr val="022A48">
              <a:shade val="15000"/>
            </a:srgbClr>
          </a:lnRef>
          <a:fillRef idx="1">
            <a:srgbClr val="022A48"/>
          </a:fillRef>
          <a:effectRef idx="0">
            <a:srgbClr val="022A48"/>
          </a:effectRef>
          <a:fontRef idx="minor">
            <a:srgbClr val="FFFFFF"/>
          </a:fontRef>
        </p:style>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ptos"/>
              <a:ea typeface="+mn-ea"/>
              <a:cs typeface="+mn-cs"/>
            </a:endParaRPr>
          </a:p>
        </p:txBody>
      </p:sp>
      <p:sp>
        <p:nvSpPr>
          <p:cNvPr id="2" name="Slide Number Placeholder 1">
            <a:extLst>
              <a:ext uri="{FF2B5EF4-FFF2-40B4-BE49-F238E27FC236}">
                <a16:creationId xmlns:a16="http://schemas.microsoft.com/office/drawing/2014/main" id="{F0A101EE-11BA-8296-CAE3-5632E1A313F4}"/>
              </a:ext>
            </a:extLst>
          </p:cNvPr>
          <p:cNvSpPr>
            <a:spLocks noGrp="1"/>
          </p:cNvSpPr>
          <p:nvPr/>
        </p:nvSpPr>
        <p:spPr>
          <a:xfrm>
            <a:off x="251579" y="6485051"/>
            <a:ext cx="113814" cy="107722"/>
          </a:xfrm>
        </p:spPr>
        <p:txBody>
          <a:bodyPr vert="horz" wrap="none" lIns="0" tIns="0" rIns="0" bIns="0" rtlCol="0" anchor="ctr">
            <a:spAutoFit/>
          </a:bodyPr>
          <a:lstStyle>
            <a:lvl1pPr>
              <a:defRPr lang="en-US" sz="700" b="1" smtClean="0">
                <a:solidFill>
                  <a:srgbClr val="022A48"/>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BA8FB1E-4321-41C4-AE52-7E6506FB07F4}" type="slidenum">
              <a:rPr kumimoji="0" lang="en-US" sz="700" b="1" i="0" u="none" strike="noStrike" kern="1200" cap="none" spc="0" normalizeH="0" baseline="0" noProof="0" smtClean="0">
                <a:ln>
                  <a:noFill/>
                </a:ln>
                <a:solidFill>
                  <a:srgbClr val="022A48"/>
                </a:solidFill>
                <a:effectLst/>
                <a:uLnTx/>
                <a:uFillTx/>
                <a:latin typeface="Segoe UI"/>
                <a:ea typeface="Segoe UI"/>
                <a:cs typeface="Segoe UI"/>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700" b="1" i="0" u="none" strike="noStrike" kern="1200" cap="none" spc="0" normalizeH="0" baseline="0" noProof="0" dirty="0">
              <a:ln>
                <a:noFill/>
              </a:ln>
              <a:solidFill>
                <a:srgbClr val="022A48"/>
              </a:solidFill>
              <a:effectLst/>
              <a:uLnTx/>
              <a:uFillTx/>
              <a:latin typeface="Segoe UI"/>
              <a:ea typeface="Segoe UI"/>
              <a:cs typeface="Segoe UI"/>
            </a:endParaRPr>
          </a:p>
        </p:txBody>
      </p:sp>
      <p:sp>
        <p:nvSpPr>
          <p:cNvPr id="4" name="Standardized title">
            <a:extLst>
              <a:ext uri="{FF2B5EF4-FFF2-40B4-BE49-F238E27FC236}">
                <a16:creationId xmlns:a16="http://schemas.microsoft.com/office/drawing/2014/main" id="{3A45F49A-3B04-43C9-9B9C-2413873F5690}"/>
              </a:ext>
            </a:extLst>
          </p:cNvPr>
          <p:cNvSpPr>
            <a:spLocks noGrp="1"/>
          </p:cNvSpPr>
          <p:nvPr/>
        </p:nvSpPr>
        <p:spPr>
          <a:xfrm>
            <a:off x="381000" y="276225"/>
            <a:ext cx="11430000" cy="590550"/>
          </a:xfrm>
          <a:prstGeom prst="rect">
            <a:avLst/>
          </a:prstGeom>
          <a:noFill/>
          <a:ln w="0">
            <a:noFill/>
            <a:prstDash val="solid"/>
          </a:ln>
        </p:spPr>
        <p:txBody>
          <a:bodyPr lIns="0" tIns="0" rIns="0" bIns="0"/>
          <a:lstStyle>
            <a:defPPr>
              <a:defRPr sz="3225" b="1">
                <a:solidFill>
                  <a:srgbClr val="052A42"/>
                </a:solidFill>
                <a:latin typeface="Arial"/>
                <a:ea typeface="Arial"/>
                <a:cs typeface="Arial"/>
              </a:defRPr>
            </a:defPPr>
            <a:lvl1pPr>
              <a:defRPr sz="3225" b="1">
                <a:solidFill>
                  <a:srgbClr val="052A42"/>
                </a:solidFill>
                <a:latin typeface="Arial"/>
                <a:ea typeface="Arial"/>
                <a:cs typeface="Arial"/>
              </a:defRPr>
            </a:lvl1pPr>
            <a:lvl2pPr>
              <a:defRPr sz="3225" b="1">
                <a:solidFill>
                  <a:srgbClr val="052A42"/>
                </a:solidFill>
                <a:latin typeface="Arial"/>
                <a:ea typeface="Arial"/>
                <a:cs typeface="Arial"/>
              </a:defRPr>
            </a:lvl2pPr>
            <a:lvl3pPr>
              <a:defRPr sz="3225" b="1">
                <a:solidFill>
                  <a:srgbClr val="052A42"/>
                </a:solidFill>
                <a:latin typeface="Arial"/>
                <a:ea typeface="Arial"/>
                <a:cs typeface="Arial"/>
              </a:defRPr>
            </a:lvl3pPr>
            <a:lvl4pPr>
              <a:defRPr sz="3225" b="1">
                <a:solidFill>
                  <a:srgbClr val="052A42"/>
                </a:solidFill>
                <a:latin typeface="Arial"/>
                <a:ea typeface="Arial"/>
                <a:cs typeface="Arial"/>
              </a:defRPr>
            </a:lvl4pPr>
            <a:lvl5pPr>
              <a:defRPr sz="3225" b="1">
                <a:solidFill>
                  <a:srgbClr val="052A42"/>
                </a:solidFill>
                <a:latin typeface="Arial"/>
                <a:ea typeface="Arial"/>
                <a:cs typeface="Arial"/>
              </a:defRPr>
            </a:lvl5pPr>
            <a:lvl6pPr>
              <a:defRPr sz="3225" b="1">
                <a:solidFill>
                  <a:srgbClr val="052A42"/>
                </a:solidFill>
                <a:latin typeface="Arial"/>
                <a:ea typeface="Arial"/>
                <a:cs typeface="Arial"/>
              </a:defRPr>
            </a:lvl6pPr>
            <a:lvl7pPr>
              <a:defRPr sz="3225" b="1">
                <a:solidFill>
                  <a:srgbClr val="052A42"/>
                </a:solidFill>
                <a:latin typeface="Arial"/>
                <a:ea typeface="Arial"/>
                <a:cs typeface="Arial"/>
              </a:defRPr>
            </a:lvl7pPr>
            <a:lvl8pPr>
              <a:defRPr sz="3225" b="1">
                <a:solidFill>
                  <a:srgbClr val="052A42"/>
                </a:solidFill>
                <a:latin typeface="Arial"/>
                <a:ea typeface="Arial"/>
                <a:cs typeface="Arial"/>
              </a:defRPr>
            </a:lvl8pPr>
            <a:lvl9pPr>
              <a:defRPr sz="3225" b="1">
                <a:solidFill>
                  <a:srgbClr val="052A42"/>
                </a:solidFill>
                <a:latin typeface="Arial"/>
                <a:ea typeface="Arial"/>
                <a:cs typeface="Arial"/>
              </a:defRPr>
            </a:lvl9pPr>
          </a:lstStyle>
          <a:p>
            <a:pPr marL="0" marR="0" lvl="0" indent="0" algn="l" defTabSz="914400" rtl="0" eaLnBrk="1" fontAlgn="auto" latinLnBrk="0" hangingPunct="1">
              <a:lnSpc>
                <a:spcPct val="100000"/>
              </a:lnSpc>
              <a:spcBef>
                <a:spcPts val="0"/>
              </a:spcBef>
              <a:spcAft>
                <a:spcPts val="0"/>
              </a:spcAft>
              <a:buClrTx/>
              <a:buSzTx/>
              <a:buFontTx/>
              <a:buNone/>
              <a:tabLst/>
              <a:defRPr sz="3225" b="1">
                <a:solidFill>
                  <a:srgbClr val="052A42"/>
                </a:solidFill>
                <a:latin typeface="Arial"/>
                <a:ea typeface="Arial"/>
                <a:cs typeface="Arial"/>
              </a:defRPr>
            </a:pPr>
            <a:r>
              <a:rPr kumimoji="0" sz="3225" b="1" i="0" u="none" strike="noStrike" kern="1200" cap="none" spc="0" normalizeH="0" baseline="0" noProof="0" dirty="0">
                <a:ln>
                  <a:noFill/>
                </a:ln>
                <a:solidFill>
                  <a:schemeClr val="tx1"/>
                </a:solidFill>
                <a:effectLst/>
                <a:uLnTx/>
                <a:uFillTx/>
                <a:latin typeface="Arial"/>
                <a:ea typeface="Arial"/>
                <a:cs typeface="Arial"/>
              </a:rPr>
              <a:t>Simultaneous publication</a:t>
            </a:r>
          </a:p>
        </p:txBody>
      </p:sp>
      <p:pic>
        <p:nvPicPr>
          <p:cNvPr id="5" name="Picture 4">
            <a:extLst>
              <a:ext uri="{FF2B5EF4-FFF2-40B4-BE49-F238E27FC236}">
                <a16:creationId xmlns:a16="http://schemas.microsoft.com/office/drawing/2014/main" id="{B1CE5C45-5197-3C3B-01A9-430F7A9214C6}"/>
              </a:ext>
            </a:extLst>
          </p:cNvPr>
          <p:cNvPicPr>
            <a:picLocks noChangeAspect="1"/>
          </p:cNvPicPr>
          <p:nvPr/>
        </p:nvPicPr>
        <p:blipFill>
          <a:blip r:embed="rId2"/>
          <a:srcRect l="12989" t="6573" r="14765" b="20679"/>
          <a:stretch>
            <a:fillRect/>
          </a:stretch>
        </p:blipFill>
        <p:spPr>
          <a:xfrm>
            <a:off x="4416041" y="825100"/>
            <a:ext cx="7476220" cy="5552020"/>
          </a:xfrm>
          <a:prstGeom prst="roundRect">
            <a:avLst>
              <a:gd name="adj" fmla="val 1272"/>
            </a:avLst>
          </a:prstGeom>
        </p:spPr>
      </p:pic>
      <p:pic>
        <p:nvPicPr>
          <p:cNvPr id="7" name="Picture 6">
            <a:extLst>
              <a:ext uri="{FF2B5EF4-FFF2-40B4-BE49-F238E27FC236}">
                <a16:creationId xmlns:a16="http://schemas.microsoft.com/office/drawing/2014/main" id="{CC249E41-42B2-FE72-0B69-A6EEAC3E1D1F}"/>
              </a:ext>
            </a:extLst>
          </p:cNvPr>
          <p:cNvPicPr>
            <a:picLocks noChangeAspect="1"/>
          </p:cNvPicPr>
          <p:nvPr/>
        </p:nvPicPr>
        <p:blipFill>
          <a:blip r:embed="rId3"/>
          <a:stretch>
            <a:fillRect/>
          </a:stretch>
        </p:blipFill>
        <p:spPr>
          <a:xfrm>
            <a:off x="848479" y="2669559"/>
            <a:ext cx="2406198" cy="2406198"/>
          </a:xfrm>
          <a:prstGeom prst="roundRect">
            <a:avLst>
              <a:gd name="adj" fmla="val 5099"/>
            </a:avLst>
          </a:prstGeom>
          <a:ln>
            <a:noFill/>
          </a:ln>
        </p:spPr>
      </p:pic>
      <p:sp>
        <p:nvSpPr>
          <p:cNvPr id="9" name="Rounded Rectangle 8">
            <a:extLst>
              <a:ext uri="{FF2B5EF4-FFF2-40B4-BE49-F238E27FC236}">
                <a16:creationId xmlns:a16="http://schemas.microsoft.com/office/drawing/2014/main" id="{BAED8E5C-AF4E-6CD3-C5B9-BBC6CDE7DA8F}"/>
              </a:ext>
            </a:extLst>
          </p:cNvPr>
          <p:cNvSpPr/>
          <p:nvPr/>
        </p:nvSpPr>
        <p:spPr>
          <a:xfrm>
            <a:off x="4191000" y="5507923"/>
            <a:ext cx="6176126" cy="269241"/>
          </a:xfrm>
          <a:prstGeom prst="roundRect">
            <a:avLst>
              <a:gd name="adj" fmla="val 37356"/>
            </a:avLst>
          </a:prstGeom>
          <a:gradFill>
            <a:gsLst>
              <a:gs pos="100000">
                <a:srgbClr val="FFFFFF">
                  <a:alpha val="94000"/>
                </a:srgbClr>
              </a:gs>
              <a:gs pos="0">
                <a:srgbClr val="FFFFFF">
                  <a:alpha val="0"/>
                </a:srgbClr>
              </a:gs>
            </a:gsLst>
            <a:lin ang="5400000" scaled="0"/>
          </a:gradFill>
          <a:ln>
            <a:noFill/>
          </a:ln>
        </p:spPr>
        <p:style>
          <a:lnRef idx="2">
            <a:srgbClr val="022A48">
              <a:shade val="15000"/>
            </a:srgbClr>
          </a:lnRef>
          <a:fillRef idx="1">
            <a:srgbClr val="022A48"/>
          </a:fillRef>
          <a:effectRef idx="0">
            <a:srgbClr val="022A48"/>
          </a:effectRef>
          <a:fontRef idx="minor">
            <a:srgbClr val="FFFFFF"/>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Segoe UI"/>
              <a:cs typeface="Segoe UI"/>
            </a:endParaRPr>
          </a:p>
        </p:txBody>
      </p:sp>
      <p:pic>
        <p:nvPicPr>
          <p:cNvPr id="11" name="Picture 26">
            <a:extLst>
              <a:ext uri="{FF2B5EF4-FFF2-40B4-BE49-F238E27FC236}">
                <a16:creationId xmlns:a16="http://schemas.microsoft.com/office/drawing/2014/main" id="{BBB20F2A-9E4F-496F-A4A5-49CE868A6BC9}"/>
              </a:ext>
            </a:extLst>
          </p:cNvPr>
          <p:cNvPicPr>
            <a:picLocks noChangeAspect="1"/>
          </p:cNvPicPr>
          <p:nvPr/>
        </p:nvPicPr>
        <p:blipFill>
          <a:blip r:embed="rId4"/>
          <a:stretch/>
        </p:blipFill>
        <p:spPr>
          <a:xfrm>
            <a:off x="299739" y="6248400"/>
            <a:ext cx="724496" cy="419100"/>
          </a:xfrm>
          <a:prstGeom prst="rect">
            <a:avLst/>
          </a:prstGeom>
        </p:spPr>
      </p:pic>
      <p:sp>
        <p:nvSpPr>
          <p:cNvPr id="12" name="Navy footer rule">
            <a:extLst>
              <a:ext uri="{FF2B5EF4-FFF2-40B4-BE49-F238E27FC236}">
                <a16:creationId xmlns:a16="http://schemas.microsoft.com/office/drawing/2014/main" id="{7E2AB0BC-6343-4FA0-89B0-17FE92EB0345}"/>
              </a:ext>
            </a:extLst>
          </p:cNvPr>
          <p:cNvSpPr>
            <a:spLocks noGrp="1"/>
          </p:cNvSpPr>
          <p:nvPr/>
        </p:nvSpPr>
        <p:spPr>
          <a:xfrm>
            <a:off x="1381125" y="6781800"/>
            <a:ext cx="10810875" cy="76200"/>
          </a:xfrm>
          <a:prstGeom prst="rect">
            <a:avLst/>
          </a:prstGeom>
          <a:solidFill>
            <a:srgbClr val="060D47"/>
          </a:solidFill>
          <a:ln w="0">
            <a:noFill/>
            <a:prstDash val="solid"/>
          </a:ln>
        </p:spPr>
      </p:sp>
    </p:spTree>
    <p:extLst>
      <p:ext uri="{BB962C8B-B14F-4D97-AF65-F5344CB8AC3E}">
        <p14:creationId xmlns:p14="http://schemas.microsoft.com/office/powerpoint/2010/main" val="477764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20C6C0-486A-64E6-325F-0E952C74C41A}"/>
              </a:ext>
            </a:extLst>
          </p:cNvPr>
          <p:cNvSpPr>
            <a:spLocks noGrp="1"/>
          </p:cNvSpPr>
          <p:nvPr>
            <p:ph type="body" sz="quarter" idx="4294967295"/>
          </p:nvPr>
        </p:nvSpPr>
        <p:spPr>
          <a:xfrm>
            <a:off x="1640417" y="2438007"/>
            <a:ext cx="8911167" cy="592667"/>
          </a:xfrm>
        </p:spPr>
        <p:txBody>
          <a:bodyPr/>
          <a:lstStyle/>
          <a:p>
            <a:pPr marL="0" indent="0" algn="ctr">
              <a:buNone/>
            </a:pPr>
            <a:r>
              <a:rPr lang="en-BE" sz="8000" b="1" dirty="0">
                <a:solidFill>
                  <a:schemeClr val="tx1"/>
                </a:solidFill>
              </a:rPr>
              <a:t>Thank you</a:t>
            </a:r>
            <a:endParaRPr lang="en-GB" sz="8000" b="1" dirty="0">
              <a:solidFill>
                <a:schemeClr val="tx1"/>
              </a:solidFill>
            </a:endParaRPr>
          </a:p>
        </p:txBody>
      </p:sp>
    </p:spTree>
    <p:extLst>
      <p:ext uri="{BB962C8B-B14F-4D97-AF65-F5344CB8AC3E}">
        <p14:creationId xmlns:p14="http://schemas.microsoft.com/office/powerpoint/2010/main" val="3080413528"/>
      </p:ext>
    </p:extLst>
  </p:cSld>
  <p:clrMapOvr>
    <a:masterClrMapping/>
  </p:clrMapOvr>
  <p:transition>
    <p:wipe dir="r"/>
  </p:transition>
</p:sld>
</file>

<file path=ppt/theme/theme1.xml><?xml version="1.0" encoding="utf-8"?>
<a:theme xmlns:a="http://schemas.openxmlformats.org/drawingml/2006/main" name="OPTIMA MASTER TRAINING TEMPLATE">
  <a:themeElements>
    <a:clrScheme name="Custom 11">
      <a:dk1>
        <a:srgbClr val="000000"/>
      </a:dk1>
      <a:lt1>
        <a:srgbClr val="FFFFFF"/>
      </a:lt1>
      <a:dk2>
        <a:srgbClr val="000000"/>
      </a:dk2>
      <a:lt2>
        <a:srgbClr val="E7E6E6"/>
      </a:lt2>
      <a:accent1>
        <a:srgbClr val="FA394C"/>
      </a:accent1>
      <a:accent2>
        <a:srgbClr val="919191"/>
      </a:accent2>
      <a:accent3>
        <a:srgbClr val="A5A5A5"/>
      </a:accent3>
      <a:accent4>
        <a:srgbClr val="BFBFBF"/>
      </a:accent4>
      <a:accent5>
        <a:srgbClr val="D8D8D8"/>
      </a:accent5>
      <a:accent6>
        <a:srgbClr val="F2F2F2"/>
      </a:accent6>
      <a:hlink>
        <a:srgbClr val="4472C4"/>
      </a:hlink>
      <a:folHlink>
        <a:srgbClr val="954F72"/>
      </a:folHlink>
    </a:clrScheme>
    <a:fontScheme name="OPTIMA">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_2024_Powerpoint_Template" id="{C711E334-B867-DD42-BCAF-52CB5D92B5DE}" vid="{CC1BAA21-5906-9943-91ED-D25D7018D65C}"/>
    </a:ext>
  </a:extLst>
</a:theme>
</file>

<file path=ppt/theme/theme2.xml><?xml version="1.0" encoding="utf-8"?>
<a:theme xmlns:a="http://schemas.openxmlformats.org/drawingml/2006/main" name="1_OPTIMA MASTER TRAINING TEMPLATE">
  <a:themeElements>
    <a:clrScheme name="Custom 11">
      <a:dk1>
        <a:srgbClr val="000000"/>
      </a:dk1>
      <a:lt1>
        <a:srgbClr val="FFFFFF"/>
      </a:lt1>
      <a:dk2>
        <a:srgbClr val="000000"/>
      </a:dk2>
      <a:lt2>
        <a:srgbClr val="E7E6E6"/>
      </a:lt2>
      <a:accent1>
        <a:srgbClr val="FA394C"/>
      </a:accent1>
      <a:accent2>
        <a:srgbClr val="919191"/>
      </a:accent2>
      <a:accent3>
        <a:srgbClr val="A5A5A5"/>
      </a:accent3>
      <a:accent4>
        <a:srgbClr val="BFBFBF"/>
      </a:accent4>
      <a:accent5>
        <a:srgbClr val="D8D8D8"/>
      </a:accent5>
      <a:accent6>
        <a:srgbClr val="F2F2F2"/>
      </a:accent6>
      <a:hlink>
        <a:srgbClr val="4472C4"/>
      </a:hlink>
      <a:folHlink>
        <a:srgbClr val="954F72"/>
      </a:folHlink>
    </a:clrScheme>
    <a:fontScheme name="OPTIMA">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_2024_Powerpoint_Template" id="{C711E334-B867-DD42-BCAF-52CB5D92B5DE}" vid="{CC1BAA21-5906-9943-91ED-D25D7018D65C}"/>
    </a:ext>
  </a:extLst>
</a:theme>
</file>

<file path=ppt/theme/theme3.xml><?xml version="1.0" encoding="utf-8"?>
<a:theme xmlns:a="http://schemas.openxmlformats.org/drawingml/2006/main" name="2_OPTIMA MASTER TRAINING TEMPLATE">
  <a:themeElements>
    <a:clrScheme name="Custom 11">
      <a:dk1>
        <a:srgbClr val="000000"/>
      </a:dk1>
      <a:lt1>
        <a:srgbClr val="FFFFFF"/>
      </a:lt1>
      <a:dk2>
        <a:srgbClr val="000000"/>
      </a:dk2>
      <a:lt2>
        <a:srgbClr val="E7E6E6"/>
      </a:lt2>
      <a:accent1>
        <a:srgbClr val="FA394C"/>
      </a:accent1>
      <a:accent2>
        <a:srgbClr val="919191"/>
      </a:accent2>
      <a:accent3>
        <a:srgbClr val="A5A5A5"/>
      </a:accent3>
      <a:accent4>
        <a:srgbClr val="BFBFBF"/>
      </a:accent4>
      <a:accent5>
        <a:srgbClr val="D8D8D8"/>
      </a:accent5>
      <a:accent6>
        <a:srgbClr val="F2F2F2"/>
      </a:accent6>
      <a:hlink>
        <a:srgbClr val="4472C4"/>
      </a:hlink>
      <a:folHlink>
        <a:srgbClr val="954F72"/>
      </a:folHlink>
    </a:clrScheme>
    <a:fontScheme name="OPTIMA">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_2024_Powerpoint_Template" id="{C711E334-B867-DD42-BCAF-52CB5D92B5DE}" vid="{CC1BAA21-5906-9943-91ED-D25D7018D65C}"/>
    </a:ext>
  </a:extLst>
</a:theme>
</file>

<file path=ppt/theme/theme4.xml><?xml version="1.0" encoding="utf-8"?>
<a:theme xmlns:a="http://schemas.openxmlformats.org/drawingml/2006/main" name="3_OPTIMA MASTER TRAINING TEMPLATE">
  <a:themeElements>
    <a:clrScheme name="Custom 11">
      <a:dk1>
        <a:srgbClr val="000000"/>
      </a:dk1>
      <a:lt1>
        <a:srgbClr val="FFFFFF"/>
      </a:lt1>
      <a:dk2>
        <a:srgbClr val="000000"/>
      </a:dk2>
      <a:lt2>
        <a:srgbClr val="E7E6E6"/>
      </a:lt2>
      <a:accent1>
        <a:srgbClr val="FA394C"/>
      </a:accent1>
      <a:accent2>
        <a:srgbClr val="919191"/>
      </a:accent2>
      <a:accent3>
        <a:srgbClr val="A5A5A5"/>
      </a:accent3>
      <a:accent4>
        <a:srgbClr val="BFBFBF"/>
      </a:accent4>
      <a:accent5>
        <a:srgbClr val="D8D8D8"/>
      </a:accent5>
      <a:accent6>
        <a:srgbClr val="F2F2F2"/>
      </a:accent6>
      <a:hlink>
        <a:srgbClr val="4472C4"/>
      </a:hlink>
      <a:folHlink>
        <a:srgbClr val="954F72"/>
      </a:folHlink>
    </a:clrScheme>
    <a:fontScheme name="OPTIMA">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_2024_Powerpoint_Template" id="{C711E334-B867-DD42-BCAF-52CB5D92B5DE}" vid="{CC1BAA21-5906-9943-91ED-D25D7018D65C}"/>
    </a:ext>
  </a:extLst>
</a:theme>
</file>

<file path=ppt/theme/theme5.xml><?xml version="1.0" encoding="utf-8"?>
<a:theme xmlns:a="http://schemas.openxmlformats.org/drawingml/2006/main" name="4_OPTIMA MASTER TRAINING TEMPLATE">
  <a:themeElements>
    <a:clrScheme name="Custom 11">
      <a:dk1>
        <a:srgbClr val="000000"/>
      </a:dk1>
      <a:lt1>
        <a:srgbClr val="FFFFFF"/>
      </a:lt1>
      <a:dk2>
        <a:srgbClr val="000000"/>
      </a:dk2>
      <a:lt2>
        <a:srgbClr val="E7E6E6"/>
      </a:lt2>
      <a:accent1>
        <a:srgbClr val="FA394C"/>
      </a:accent1>
      <a:accent2>
        <a:srgbClr val="919191"/>
      </a:accent2>
      <a:accent3>
        <a:srgbClr val="A5A5A5"/>
      </a:accent3>
      <a:accent4>
        <a:srgbClr val="BFBFBF"/>
      </a:accent4>
      <a:accent5>
        <a:srgbClr val="D8D8D8"/>
      </a:accent5>
      <a:accent6>
        <a:srgbClr val="F2F2F2"/>
      </a:accent6>
      <a:hlink>
        <a:srgbClr val="4472C4"/>
      </a:hlink>
      <a:folHlink>
        <a:srgbClr val="954F72"/>
      </a:folHlink>
    </a:clrScheme>
    <a:fontScheme name="OPTIMA">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_2024_Powerpoint_Template" id="{C711E334-B867-DD42-BCAF-52CB5D92B5DE}" vid="{CC1BAA21-5906-9943-91ED-D25D7018D65C}"/>
    </a:ext>
  </a:extLst>
</a:theme>
</file>

<file path=ppt/theme/theme6.xml><?xml version="1.0" encoding="utf-8"?>
<a:theme xmlns:a="http://schemas.openxmlformats.org/drawingml/2006/main" name="6_OPTIMA MASTER TRAINING TEMPLATE">
  <a:themeElements>
    <a:clrScheme name="Custom 8">
      <a:dk1>
        <a:srgbClr val="022A48"/>
      </a:dk1>
      <a:lt1>
        <a:srgbClr val="FFFFFF"/>
      </a:lt1>
      <a:dk2>
        <a:srgbClr val="022A48"/>
      </a:dk2>
      <a:lt2>
        <a:srgbClr val="E7E6E6"/>
      </a:lt2>
      <a:accent1>
        <a:srgbClr val="FF3A4E"/>
      </a:accent1>
      <a:accent2>
        <a:srgbClr val="022A48"/>
      </a:accent2>
      <a:accent3>
        <a:srgbClr val="A5A5A5"/>
      </a:accent3>
      <a:accent4>
        <a:srgbClr val="BFBFBF"/>
      </a:accent4>
      <a:accent5>
        <a:srgbClr val="D8D8D8"/>
      </a:accent5>
      <a:accent6>
        <a:srgbClr val="F2F2F2"/>
      </a:accent6>
      <a:hlink>
        <a:srgbClr val="4472C4"/>
      </a:hlink>
      <a:folHlink>
        <a:srgbClr val="954F72"/>
      </a:folHlink>
    </a:clrScheme>
    <a:fontScheme name="OPTIMA">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0_2024_Powerpoint_Template" id="{C711E334-B867-DD42-BCAF-52CB5D92B5DE}" vid="{CC1BAA21-5906-9943-91ED-D25D7018D65C}"/>
    </a:ext>
  </a:extLst>
</a:theme>
</file>

<file path=ppt/theme/theme7.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8.xml><?xml version="1.0" encoding="utf-8"?>
<a:theme xmlns:a="http://schemas.openxmlformats.org/drawingml/2006/main" name="CRF_2006_background">
  <a:themeElements>
    <a:clrScheme name="TCT 2026">
      <a:dk1>
        <a:srgbClr val="000000"/>
      </a:dk1>
      <a:lt1>
        <a:srgbClr val="FFFFFF"/>
      </a:lt1>
      <a:dk2>
        <a:srgbClr val="03063D"/>
      </a:dk2>
      <a:lt2>
        <a:srgbClr val="0008FF"/>
      </a:lt2>
      <a:accent1>
        <a:srgbClr val="05AFEF"/>
      </a:accent1>
      <a:accent2>
        <a:srgbClr val="23FE06"/>
      </a:accent2>
      <a:accent3>
        <a:srgbClr val="F4C402"/>
      </a:accent3>
      <a:accent4>
        <a:srgbClr val="FF009D"/>
      </a:accent4>
      <a:accent5>
        <a:srgbClr val="7100FD"/>
      </a:accent5>
      <a:accent6>
        <a:srgbClr val="060755"/>
      </a:accent6>
      <a:hlink>
        <a:srgbClr val="01AEEF"/>
      </a:hlink>
      <a:folHlink>
        <a:srgbClr val="0007FF"/>
      </a:folHlink>
    </a:clrScheme>
    <a:fontScheme name="CRF_2006_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rgbClr val="FFCC99"/>
            </a:solidFill>
            <a:effectLst>
              <a:outerShdw blurRad="38100" dist="38100" dir="2700000" algn="tl">
                <a:srgbClr val="000000">
                  <a:alpha val="43137"/>
                </a:srgbClr>
              </a:outerShdw>
            </a:effectLst>
            <a:latin typeface="Arial" charset="0"/>
            <a:ea typeface="ヒラギノ角ゴ Pro W3" pitchFamily="-11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rgbClr val="FFCC99"/>
            </a:solidFill>
            <a:effectLst>
              <a:outerShdw blurRad="38100" dist="38100" dir="2700000" algn="tl">
                <a:srgbClr val="000000">
                  <a:alpha val="43137"/>
                </a:srgbClr>
              </a:outerShdw>
            </a:effectLst>
            <a:latin typeface="Arial" charset="0"/>
            <a:ea typeface="ヒラギノ角ゴ Pro W3" pitchFamily="-111" charset="-128"/>
          </a:defRPr>
        </a:defPPr>
      </a:lstStyle>
    </a:lnDef>
    <a:txDef>
      <a:spPr>
        <a:noFill/>
      </a:spPr>
      <a:bodyPr wrap="none" rtlCol="0">
        <a:spAutoFit/>
      </a:bodyPr>
      <a:lstStyle>
        <a:defPPr>
          <a:defRPr i="0" dirty="0" err="1" smtClean="0">
            <a:solidFill>
              <a:schemeClr val="tx1"/>
            </a:solidFill>
          </a:defRPr>
        </a:defPPr>
      </a:lstStyle>
    </a:txDef>
  </a:objectDefaults>
  <a:extraClrSchemeLst>
    <a:extraClrScheme>
      <a:clrScheme name="CRF_2006_background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RF_2006_background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RF_2006_background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RF_2006_background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RF_2006_background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RF_2006_background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RF_2006_background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RF_2006_background 8">
        <a:dk1>
          <a:srgbClr val="000000"/>
        </a:dk1>
        <a:lt1>
          <a:srgbClr val="FFFFFF"/>
        </a:lt1>
        <a:dk2>
          <a:srgbClr val="002E4B"/>
        </a:dk2>
        <a:lt2>
          <a:srgbClr val="FDE25E"/>
        </a:lt2>
        <a:accent1>
          <a:srgbClr val="FF3300"/>
        </a:accent1>
        <a:accent2>
          <a:srgbClr val="3333FF"/>
        </a:accent2>
        <a:accent3>
          <a:srgbClr val="AAADB1"/>
        </a:accent3>
        <a:accent4>
          <a:srgbClr val="DADADA"/>
        </a:accent4>
        <a:accent5>
          <a:srgbClr val="FFADAA"/>
        </a:accent5>
        <a:accent6>
          <a:srgbClr val="2D2DE7"/>
        </a:accent6>
        <a:hlink>
          <a:srgbClr val="FFCC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_CRF_2006_background">
  <a:themeElements>
    <a:clrScheme name="TCT 2026">
      <a:dk1>
        <a:srgbClr val="000000"/>
      </a:dk1>
      <a:lt1>
        <a:srgbClr val="FFFFFF"/>
      </a:lt1>
      <a:dk2>
        <a:srgbClr val="03063D"/>
      </a:dk2>
      <a:lt2>
        <a:srgbClr val="0008FF"/>
      </a:lt2>
      <a:accent1>
        <a:srgbClr val="05AFEF"/>
      </a:accent1>
      <a:accent2>
        <a:srgbClr val="23FE06"/>
      </a:accent2>
      <a:accent3>
        <a:srgbClr val="F4C402"/>
      </a:accent3>
      <a:accent4>
        <a:srgbClr val="FF009D"/>
      </a:accent4>
      <a:accent5>
        <a:srgbClr val="7100FD"/>
      </a:accent5>
      <a:accent6>
        <a:srgbClr val="060755"/>
      </a:accent6>
      <a:hlink>
        <a:srgbClr val="01AEEF"/>
      </a:hlink>
      <a:folHlink>
        <a:srgbClr val="0007FF"/>
      </a:folHlink>
    </a:clrScheme>
    <a:fontScheme name="CRF_2006_backgroun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rgbClr val="FFCC99"/>
            </a:solidFill>
            <a:effectLst>
              <a:outerShdw blurRad="38100" dist="38100" dir="2700000" algn="tl">
                <a:srgbClr val="000000">
                  <a:alpha val="43137"/>
                </a:srgbClr>
              </a:outerShdw>
            </a:effectLst>
            <a:latin typeface="Arial" charset="0"/>
            <a:ea typeface="ヒラギノ角ゴ Pro W3" pitchFamily="-11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1" i="1" u="none" strike="noStrike" cap="none" normalizeH="0" baseline="0" smtClean="0">
            <a:ln>
              <a:noFill/>
            </a:ln>
            <a:solidFill>
              <a:srgbClr val="FFCC99"/>
            </a:solidFill>
            <a:effectLst>
              <a:outerShdw blurRad="38100" dist="38100" dir="2700000" algn="tl">
                <a:srgbClr val="000000">
                  <a:alpha val="43137"/>
                </a:srgbClr>
              </a:outerShdw>
            </a:effectLst>
            <a:latin typeface="Arial" charset="0"/>
            <a:ea typeface="ヒラギノ角ゴ Pro W3" pitchFamily="-111" charset="-128"/>
          </a:defRPr>
        </a:defPPr>
      </a:lstStyle>
    </a:lnDef>
    <a:txDef>
      <a:spPr>
        <a:noFill/>
      </a:spPr>
      <a:bodyPr wrap="none" rtlCol="0">
        <a:spAutoFit/>
      </a:bodyPr>
      <a:lstStyle>
        <a:defPPr>
          <a:defRPr i="0" dirty="0" err="1" smtClean="0">
            <a:solidFill>
              <a:schemeClr val="tx1"/>
            </a:solidFill>
          </a:defRPr>
        </a:defPPr>
      </a:lstStyle>
    </a:txDef>
  </a:objectDefaults>
  <a:extraClrSchemeLst>
    <a:extraClrScheme>
      <a:clrScheme name="CRF_2006_background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RF_2006_background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RF_2006_background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RF_2006_background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RF_2006_background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RF_2006_background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RF_2006_background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CRF_2006_background 8">
        <a:dk1>
          <a:srgbClr val="000000"/>
        </a:dk1>
        <a:lt1>
          <a:srgbClr val="FFFFFF"/>
        </a:lt1>
        <a:dk2>
          <a:srgbClr val="002E4B"/>
        </a:dk2>
        <a:lt2>
          <a:srgbClr val="FDE25E"/>
        </a:lt2>
        <a:accent1>
          <a:srgbClr val="FF3300"/>
        </a:accent1>
        <a:accent2>
          <a:srgbClr val="3333FF"/>
        </a:accent2>
        <a:accent3>
          <a:srgbClr val="AAADB1"/>
        </a:accent3>
        <a:accent4>
          <a:srgbClr val="DADADA"/>
        </a:accent4>
        <a:accent5>
          <a:srgbClr val="FFADAA"/>
        </a:accent5>
        <a:accent6>
          <a:srgbClr val="2D2DE7"/>
        </a:accent6>
        <a:hlink>
          <a:srgbClr val="FFCC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ptima 1">
    <a:dk1>
      <a:srgbClr val="022A48"/>
    </a:dk1>
    <a:lt1>
      <a:srgbClr val="FFFFFF"/>
    </a:lt1>
    <a:dk2>
      <a:srgbClr val="8A8E8E"/>
    </a:dk2>
    <a:lt2>
      <a:srgbClr val="F3F4F4"/>
    </a:lt2>
    <a:accent1>
      <a:srgbClr val="022A48"/>
    </a:accent1>
    <a:accent2>
      <a:srgbClr val="FF3A4D"/>
    </a:accent2>
    <a:accent3>
      <a:srgbClr val="6B132B"/>
    </a:accent3>
    <a:accent4>
      <a:srgbClr val="055BC6"/>
    </a:accent4>
    <a:accent5>
      <a:srgbClr val="84D9E3"/>
    </a:accent5>
    <a:accent6>
      <a:srgbClr val="D6DEE4"/>
    </a:accent6>
    <a:hlink>
      <a:srgbClr val="8A8E8E"/>
    </a:hlink>
    <a:folHlink>
      <a:srgbClr val="D7DFE4"/>
    </a:folHlink>
  </a:clrScheme>
  <a:fontScheme name="OPTIMA">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18231</TotalTime>
  <Words>3395</Words>
  <Application>Microsoft Office PowerPoint</Application>
  <PresentationFormat>Widescreen</PresentationFormat>
  <Paragraphs>612</Paragraphs>
  <Slides>39</Slides>
  <Notes>16</Notes>
  <HiddenSlides>2</HiddenSlides>
  <MMClips>3</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39</vt:i4>
      </vt:variant>
    </vt:vector>
  </HeadingPairs>
  <TitlesOfParts>
    <vt:vector size="54" baseType="lpstr">
      <vt:lpstr>Aptos</vt:lpstr>
      <vt:lpstr>Arial</vt:lpstr>
      <vt:lpstr>Calibri</vt:lpstr>
      <vt:lpstr>Montserrat</vt:lpstr>
      <vt:lpstr>Segoe UI</vt:lpstr>
      <vt:lpstr>Wingdings 2</vt:lpstr>
      <vt:lpstr>OPTIMA MASTER TRAINING TEMPLATE</vt:lpstr>
      <vt:lpstr>1_OPTIMA MASTER TRAINING TEMPLATE</vt:lpstr>
      <vt:lpstr>2_OPTIMA MASTER TRAINING TEMPLATE</vt:lpstr>
      <vt:lpstr>3_OPTIMA MASTER TRAINING TEMPLATE</vt:lpstr>
      <vt:lpstr>4_OPTIMA MASTER TRAINING TEMPLATE</vt:lpstr>
      <vt:lpstr>6_OPTIMA MASTER TRAINING TEMPLATE</vt:lpstr>
      <vt:lpstr>ChatGPT</vt:lpstr>
      <vt:lpstr>CRF_2006_background</vt:lpstr>
      <vt:lpstr>1_CRF_2006_background</vt:lpstr>
      <vt:lpstr>Coronary CT Angiography-Guided vs. IVUS-Guided PCI  The Randomized P4 Trial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CT-Guided PCI – Why?</dc:title>
  <dc:creator>Ganeev Malhotra</dc:creator>
  <cp:lastModifiedBy>Sampson, Rachel M (BIDMC - HOSP2 Surg Ed)</cp:lastModifiedBy>
  <cp:revision>244</cp:revision>
  <dcterms:created xsi:type="dcterms:W3CDTF">2024-06-11T21:06:38Z</dcterms:created>
  <dcterms:modified xsi:type="dcterms:W3CDTF">2026-11-04T12:55:47Z</dcterms:modified>
</cp:coreProperties>
</file>