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 id="270" r:id="rId15"/>
    <p:sldId id="271"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E79A7"/>
    <a:srgbClr val="F28E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1599" autoAdjust="0"/>
  </p:normalViewPr>
  <p:slideViewPr>
    <p:cSldViewPr snapToGrid="0">
      <p:cViewPr varScale="1">
        <p:scale>
          <a:sx n="57" d="100"/>
          <a:sy n="57" d="100"/>
        </p:scale>
        <p:origin x="92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6DF989-AD3D-4F1B-9469-4CFFC5606DAF}" type="datetimeFigureOut">
              <a:rPr lang="en-US" smtClean="0"/>
              <a:t>10/22/2026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12E96E-16DB-47B9-9623-1AA294B3B7B5}" type="slidenum">
              <a:rPr lang="en-US" smtClean="0"/>
              <a:t>‹#›</a:t>
            </a:fld>
            <a:endParaRPr lang="en-US"/>
          </a:p>
        </p:txBody>
      </p:sp>
    </p:spTree>
    <p:extLst>
      <p:ext uri="{BB962C8B-B14F-4D97-AF65-F5344CB8AC3E}">
        <p14:creationId xmlns:p14="http://schemas.microsoft.com/office/powerpoint/2010/main" val="14989845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12E96E-16DB-47B9-9623-1AA294B3B7B5}" type="slidenum">
              <a:rPr lang="en-US" smtClean="0"/>
              <a:t>1</a:t>
            </a:fld>
            <a:endParaRPr lang="en-US"/>
          </a:p>
        </p:txBody>
      </p:sp>
    </p:spTree>
    <p:extLst>
      <p:ext uri="{BB962C8B-B14F-4D97-AF65-F5344CB8AC3E}">
        <p14:creationId xmlns:p14="http://schemas.microsoft.com/office/powerpoint/2010/main" val="35845787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E12E96E-16DB-47B9-9623-1AA294B3B7B5}" type="slidenum">
              <a:rPr lang="en-US" smtClean="0"/>
              <a:t>2</a:t>
            </a:fld>
            <a:endParaRPr lang="en-US"/>
          </a:p>
        </p:txBody>
      </p:sp>
    </p:spTree>
    <p:extLst>
      <p:ext uri="{BB962C8B-B14F-4D97-AF65-F5344CB8AC3E}">
        <p14:creationId xmlns:p14="http://schemas.microsoft.com/office/powerpoint/2010/main" val="1133926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1C152-6999-456D-89F8-FD4F7230858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B9A384-E0F5-B166-DBE0-91A076AFD2C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5600B0-1EA9-9C4A-6E79-C7E1C575C3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1445C2-20D3-E547-EE02-79E263F4AED7}"/>
              </a:ext>
            </a:extLst>
          </p:cNvPr>
          <p:cNvSpPr>
            <a:spLocks noGrp="1"/>
          </p:cNvSpPr>
          <p:nvPr>
            <p:ph type="sldNum" sz="quarter" idx="5"/>
          </p:nvPr>
        </p:nvSpPr>
        <p:spPr/>
        <p:txBody>
          <a:bodyPr/>
          <a:lstStyle/>
          <a:p>
            <a:fld id="{EE12E96E-16DB-47B9-9623-1AA294B3B7B5}" type="slidenum">
              <a:rPr lang="en-US" smtClean="0"/>
              <a:t>3</a:t>
            </a:fld>
            <a:endParaRPr lang="en-US"/>
          </a:p>
        </p:txBody>
      </p:sp>
    </p:spTree>
    <p:extLst>
      <p:ext uri="{BB962C8B-B14F-4D97-AF65-F5344CB8AC3E}">
        <p14:creationId xmlns:p14="http://schemas.microsoft.com/office/powerpoint/2010/main" val="6269873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931500-F00A-19BC-7B51-EAD886D3A4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C7A97D0-32A1-E695-8ED7-DE1F212093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C6500B7-2183-F48D-60AA-00A2818B1D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020A302-3B20-3FDF-683D-B174C209EC33}"/>
              </a:ext>
            </a:extLst>
          </p:cNvPr>
          <p:cNvSpPr>
            <a:spLocks noGrp="1"/>
          </p:cNvSpPr>
          <p:nvPr>
            <p:ph type="sldNum" sz="quarter" idx="5"/>
          </p:nvPr>
        </p:nvSpPr>
        <p:spPr/>
        <p:txBody>
          <a:bodyPr/>
          <a:lstStyle/>
          <a:p>
            <a:fld id="{EE12E96E-16DB-47B9-9623-1AA294B3B7B5}" type="slidenum">
              <a:rPr lang="en-US" smtClean="0"/>
              <a:t>4</a:t>
            </a:fld>
            <a:endParaRPr lang="en-US"/>
          </a:p>
        </p:txBody>
      </p:sp>
    </p:spTree>
    <p:extLst>
      <p:ext uri="{BB962C8B-B14F-4D97-AF65-F5344CB8AC3E}">
        <p14:creationId xmlns:p14="http://schemas.microsoft.com/office/powerpoint/2010/main" val="1945532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EDC1A-0727-46B1-3F05-D3A37D84C6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147511E-C17A-B8AF-C0D1-7059C50B03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5B18E1-6234-7A96-12D5-3171EC525A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3A4E3B6-C88B-F65C-6672-EF2CB9F768B2}"/>
              </a:ext>
            </a:extLst>
          </p:cNvPr>
          <p:cNvSpPr>
            <a:spLocks noGrp="1"/>
          </p:cNvSpPr>
          <p:nvPr>
            <p:ph type="sldNum" sz="quarter" idx="5"/>
          </p:nvPr>
        </p:nvSpPr>
        <p:spPr/>
        <p:txBody>
          <a:bodyPr/>
          <a:lstStyle/>
          <a:p>
            <a:fld id="{EE12E96E-16DB-47B9-9623-1AA294B3B7B5}" type="slidenum">
              <a:rPr lang="en-US" smtClean="0"/>
              <a:t>5</a:t>
            </a:fld>
            <a:endParaRPr lang="en-US"/>
          </a:p>
        </p:txBody>
      </p:sp>
    </p:spTree>
    <p:extLst>
      <p:ext uri="{BB962C8B-B14F-4D97-AF65-F5344CB8AC3E}">
        <p14:creationId xmlns:p14="http://schemas.microsoft.com/office/powerpoint/2010/main" val="13350258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We had anticipated a sample size of 200 but given enrollment constraints, we randomized 160 participants; 85 were randomized to spironolactone and 75 were randomized to standard care; 136 contributed data to the primary outcome and 145 contributed any outcome data.</a:t>
            </a:r>
            <a:endParaRPr lang="en-US" dirty="0"/>
          </a:p>
        </p:txBody>
      </p:sp>
      <p:sp>
        <p:nvSpPr>
          <p:cNvPr id="4" name="Slide Number Placeholder 3"/>
          <p:cNvSpPr>
            <a:spLocks noGrp="1"/>
          </p:cNvSpPr>
          <p:nvPr>
            <p:ph type="sldNum" sz="quarter" idx="5"/>
          </p:nvPr>
        </p:nvSpPr>
        <p:spPr/>
        <p:txBody>
          <a:bodyPr/>
          <a:lstStyle/>
          <a:p>
            <a:fld id="{EE12E96E-16DB-47B9-9623-1AA294B3B7B5}" type="slidenum">
              <a:rPr lang="en-US" smtClean="0"/>
              <a:t>6</a:t>
            </a:fld>
            <a:endParaRPr lang="en-US"/>
          </a:p>
        </p:txBody>
      </p:sp>
    </p:spTree>
    <p:extLst>
      <p:ext uri="{BB962C8B-B14F-4D97-AF65-F5344CB8AC3E}">
        <p14:creationId xmlns:p14="http://schemas.microsoft.com/office/powerpoint/2010/main" val="26546153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09776-158D-1B2A-D21F-2597198D17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D6A3BD-2870-6238-B501-89A4A2B2A0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C278E0-2B21-D29A-36E5-937892DCF67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Baseline characteristics were well-balanced across groups. </a:t>
            </a:r>
            <a:r>
              <a:rPr lang="en-US" sz="1200" kern="1200" dirty="0">
                <a:solidFill>
                  <a:schemeClr val="tx1"/>
                </a:solidFill>
                <a:effectLst/>
                <a:latin typeface="+mn-lt"/>
                <a:ea typeface="+mn-ea"/>
                <a:cs typeface="+mn-cs"/>
              </a:rPr>
              <a:t>Mean age was 63 years, 37% were female, 29% were Black race, 54% had intracerebral hemorrhage, 46% had ischemic stroke, mean baseline SBP was 136 mmHg, and participants were receiving a mean of 2 antihypertensive medications</a:t>
            </a:r>
            <a:endParaRPr lang="en-US" dirty="0"/>
          </a:p>
        </p:txBody>
      </p:sp>
      <p:sp>
        <p:nvSpPr>
          <p:cNvPr id="4" name="Slide Number Placeholder 3">
            <a:extLst>
              <a:ext uri="{FF2B5EF4-FFF2-40B4-BE49-F238E27FC236}">
                <a16:creationId xmlns:a16="http://schemas.microsoft.com/office/drawing/2014/main" id="{3503D008-647F-2F86-AB57-E839FC1FF1D3}"/>
              </a:ext>
            </a:extLst>
          </p:cNvPr>
          <p:cNvSpPr>
            <a:spLocks noGrp="1"/>
          </p:cNvSpPr>
          <p:nvPr>
            <p:ph type="sldNum" sz="quarter" idx="5"/>
          </p:nvPr>
        </p:nvSpPr>
        <p:spPr/>
        <p:txBody>
          <a:bodyPr/>
          <a:lstStyle/>
          <a:p>
            <a:fld id="{EE12E96E-16DB-47B9-9623-1AA294B3B7B5}" type="slidenum">
              <a:rPr lang="en-US" smtClean="0"/>
              <a:t>7</a:t>
            </a:fld>
            <a:endParaRPr lang="en-US"/>
          </a:p>
        </p:txBody>
      </p:sp>
    </p:spTree>
    <p:extLst>
      <p:ext uri="{BB962C8B-B14F-4D97-AF65-F5344CB8AC3E}">
        <p14:creationId xmlns:p14="http://schemas.microsoft.com/office/powerpoint/2010/main" val="7063641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C1255B-5D25-EA5F-ACE1-FCDAE55CF7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D054B4-5AE6-CD7C-7B37-23EDB0FFC59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7FB91D-9B57-C5BD-8A07-A784471C9309}"/>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At 3 months, spironolactone substantially reduced home SBP (125.6 vs 133.3 mmHg; mean difference -7.7 [95% CI, -11.6, -3.8]; P=0.0002) compared with standard care. The BP reductions persisted at 6 months (SBP 124.0 vs 130.9 mmHg; mean difference -6.9 [95% CI, -10.6, -3.2]; P=0.0004)</a:t>
            </a:r>
            <a:endParaRPr lang="en-US" dirty="0"/>
          </a:p>
        </p:txBody>
      </p:sp>
      <p:sp>
        <p:nvSpPr>
          <p:cNvPr id="4" name="Slide Number Placeholder 3">
            <a:extLst>
              <a:ext uri="{FF2B5EF4-FFF2-40B4-BE49-F238E27FC236}">
                <a16:creationId xmlns:a16="http://schemas.microsoft.com/office/drawing/2014/main" id="{517311C1-AF07-252D-5571-F67BFBD22194}"/>
              </a:ext>
            </a:extLst>
          </p:cNvPr>
          <p:cNvSpPr>
            <a:spLocks noGrp="1"/>
          </p:cNvSpPr>
          <p:nvPr>
            <p:ph type="sldNum" sz="quarter" idx="5"/>
          </p:nvPr>
        </p:nvSpPr>
        <p:spPr/>
        <p:txBody>
          <a:bodyPr/>
          <a:lstStyle/>
          <a:p>
            <a:fld id="{EE12E96E-16DB-47B9-9623-1AA294B3B7B5}" type="slidenum">
              <a:rPr lang="en-US" smtClean="0"/>
              <a:t>8</a:t>
            </a:fld>
            <a:endParaRPr lang="en-US"/>
          </a:p>
        </p:txBody>
      </p:sp>
    </p:spTree>
    <p:extLst>
      <p:ext uri="{BB962C8B-B14F-4D97-AF65-F5344CB8AC3E}">
        <p14:creationId xmlns:p14="http://schemas.microsoft.com/office/powerpoint/2010/main" val="30250373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36C26-E740-D622-7263-0240C239C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049336F-E3A3-3A18-87E2-13A3297339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1815F5-88CD-FF42-2DAE-1612453F880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3CECD3B-C775-AFB6-C7DB-55257FFD19F6}"/>
              </a:ext>
            </a:extLst>
          </p:cNvPr>
          <p:cNvSpPr>
            <a:spLocks noGrp="1"/>
          </p:cNvSpPr>
          <p:nvPr>
            <p:ph type="sldNum" sz="quarter" idx="5"/>
          </p:nvPr>
        </p:nvSpPr>
        <p:spPr/>
        <p:txBody>
          <a:bodyPr/>
          <a:lstStyle/>
          <a:p>
            <a:fld id="{EE12E96E-16DB-47B9-9623-1AA294B3B7B5}" type="slidenum">
              <a:rPr lang="en-US" smtClean="0"/>
              <a:t>9</a:t>
            </a:fld>
            <a:endParaRPr lang="en-US"/>
          </a:p>
        </p:txBody>
      </p:sp>
    </p:spTree>
    <p:extLst>
      <p:ext uri="{BB962C8B-B14F-4D97-AF65-F5344CB8AC3E}">
        <p14:creationId xmlns:p14="http://schemas.microsoft.com/office/powerpoint/2010/main" val="30394915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16D40C-0F08-9CDA-1DC3-92A27FFDD5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8D4B1F-6C0C-E891-4FB7-821446A30B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38AE4CE-0423-6228-498D-8C37C7C5227F}"/>
              </a:ext>
            </a:extLst>
          </p:cNvPr>
          <p:cNvSpPr>
            <a:spLocks noGrp="1"/>
          </p:cNvSpPr>
          <p:nvPr>
            <p:ph type="body" idx="1"/>
          </p:nvPr>
        </p:nvSpPr>
        <p:spPr/>
        <p:txBody>
          <a:bodyPr/>
          <a:lstStyle/>
          <a:p>
            <a:r>
              <a:rPr lang="en-US" sz="1200" kern="1200" dirty="0">
                <a:solidFill>
                  <a:schemeClr val="tx1"/>
                </a:solidFill>
                <a:effectLst/>
                <a:latin typeface="+mn-lt"/>
                <a:ea typeface="+mn-ea"/>
                <a:cs typeface="+mn-cs"/>
              </a:rPr>
              <a:t>Treatment effects were greater among participants with shorter time from stroke to randomization (&lt;90 vs ≥90 days) and obesity (BMI ≥30 vs &lt;30 kg/m</a:t>
            </a:r>
            <a:r>
              <a:rPr lang="en-US" sz="1200" kern="1200" baseline="30000" dirty="0">
                <a:solidFill>
                  <a:schemeClr val="tx1"/>
                </a:solidFill>
                <a:effectLst/>
                <a:latin typeface="+mn-lt"/>
                <a:ea typeface="+mn-ea"/>
                <a:cs typeface="+mn-cs"/>
              </a:rPr>
              <a:t>2</a:t>
            </a:r>
            <a:r>
              <a:rPr lang="en-US" sz="1200" kern="1200" dirty="0">
                <a:solidFill>
                  <a:schemeClr val="tx1"/>
                </a:solidFill>
                <a:effectLst/>
                <a:latin typeface="+mn-lt"/>
                <a:ea typeface="+mn-ea"/>
                <a:cs typeface="+mn-cs"/>
              </a:rPr>
              <a:t>; interaction P&lt;0.05 for both)</a:t>
            </a:r>
            <a:endParaRPr lang="en-US" dirty="0"/>
          </a:p>
        </p:txBody>
      </p:sp>
      <p:sp>
        <p:nvSpPr>
          <p:cNvPr id="4" name="Slide Number Placeholder 3">
            <a:extLst>
              <a:ext uri="{FF2B5EF4-FFF2-40B4-BE49-F238E27FC236}">
                <a16:creationId xmlns:a16="http://schemas.microsoft.com/office/drawing/2014/main" id="{D1967E4E-4A30-F0C1-8016-15124FFCA036}"/>
              </a:ext>
            </a:extLst>
          </p:cNvPr>
          <p:cNvSpPr>
            <a:spLocks noGrp="1"/>
          </p:cNvSpPr>
          <p:nvPr>
            <p:ph type="sldNum" sz="quarter" idx="5"/>
          </p:nvPr>
        </p:nvSpPr>
        <p:spPr/>
        <p:txBody>
          <a:bodyPr/>
          <a:lstStyle/>
          <a:p>
            <a:fld id="{EE12E96E-16DB-47B9-9623-1AA294B3B7B5}" type="slidenum">
              <a:rPr lang="en-US" smtClean="0"/>
              <a:t>10</a:t>
            </a:fld>
            <a:endParaRPr lang="en-US"/>
          </a:p>
        </p:txBody>
      </p:sp>
    </p:spTree>
    <p:extLst>
      <p:ext uri="{BB962C8B-B14F-4D97-AF65-F5344CB8AC3E}">
        <p14:creationId xmlns:p14="http://schemas.microsoft.com/office/powerpoint/2010/main" val="9777112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CB4870-F43D-DE39-6864-F4D5F12E60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18B037-3C14-5951-F75C-03A1045C64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681963-CD92-42D2-9D69-DD6F1C5CAA5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AD297AC-F7CF-0938-8609-6A5653EC4CC6}"/>
              </a:ext>
            </a:extLst>
          </p:cNvPr>
          <p:cNvSpPr>
            <a:spLocks noGrp="1"/>
          </p:cNvSpPr>
          <p:nvPr>
            <p:ph type="sldNum" sz="quarter" idx="5"/>
          </p:nvPr>
        </p:nvSpPr>
        <p:spPr/>
        <p:txBody>
          <a:bodyPr/>
          <a:lstStyle/>
          <a:p>
            <a:fld id="{EE12E96E-16DB-47B9-9623-1AA294B3B7B5}" type="slidenum">
              <a:rPr lang="en-US" smtClean="0"/>
              <a:t>11</a:t>
            </a:fld>
            <a:endParaRPr lang="en-US"/>
          </a:p>
        </p:txBody>
      </p:sp>
    </p:spTree>
    <p:extLst>
      <p:ext uri="{BB962C8B-B14F-4D97-AF65-F5344CB8AC3E}">
        <p14:creationId xmlns:p14="http://schemas.microsoft.com/office/powerpoint/2010/main" val="4772120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17BFE3-961E-F3EF-8EA8-905D7E44EB9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C44660-D29E-3A2D-E49F-5E33F73006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B87F01-6803-D7CB-884E-B4845A5552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1AEFFA9-1A87-E8F8-4E95-728D3C3374BF}"/>
              </a:ext>
            </a:extLst>
          </p:cNvPr>
          <p:cNvSpPr>
            <a:spLocks noGrp="1"/>
          </p:cNvSpPr>
          <p:nvPr>
            <p:ph type="sldNum" sz="quarter" idx="5"/>
          </p:nvPr>
        </p:nvSpPr>
        <p:spPr/>
        <p:txBody>
          <a:bodyPr/>
          <a:lstStyle/>
          <a:p>
            <a:fld id="{EE12E96E-16DB-47B9-9623-1AA294B3B7B5}" type="slidenum">
              <a:rPr lang="en-US" smtClean="0"/>
              <a:t>12</a:t>
            </a:fld>
            <a:endParaRPr lang="en-US"/>
          </a:p>
        </p:txBody>
      </p:sp>
    </p:spTree>
    <p:extLst>
      <p:ext uri="{BB962C8B-B14F-4D97-AF65-F5344CB8AC3E}">
        <p14:creationId xmlns:p14="http://schemas.microsoft.com/office/powerpoint/2010/main" val="31639218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A64439-B3B3-15D1-4FF0-6FC6C29A31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20B8777-063B-DBAF-FBCB-4991ACAEF7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C11D92-5B9A-B6B4-F6BE-0F04FBB3D6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643306-90D6-AA54-738A-22DEE5B22FE6}"/>
              </a:ext>
            </a:extLst>
          </p:cNvPr>
          <p:cNvSpPr>
            <a:spLocks noGrp="1"/>
          </p:cNvSpPr>
          <p:nvPr>
            <p:ph type="sldNum" sz="quarter" idx="5"/>
          </p:nvPr>
        </p:nvSpPr>
        <p:spPr/>
        <p:txBody>
          <a:bodyPr/>
          <a:lstStyle/>
          <a:p>
            <a:fld id="{EE12E96E-16DB-47B9-9623-1AA294B3B7B5}" type="slidenum">
              <a:rPr lang="en-US" smtClean="0"/>
              <a:t>13</a:t>
            </a:fld>
            <a:endParaRPr lang="en-US"/>
          </a:p>
        </p:txBody>
      </p:sp>
    </p:spTree>
    <p:extLst>
      <p:ext uri="{BB962C8B-B14F-4D97-AF65-F5344CB8AC3E}">
        <p14:creationId xmlns:p14="http://schemas.microsoft.com/office/powerpoint/2010/main" val="10979881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797D7D-F032-569B-DDA6-7D7E520A6F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9EC416-704A-E9A5-7532-4DCEB5B726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EBE11A0-24F2-328E-E5E7-5286F1CB310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9D0D1B-22B5-E979-EDE7-42A1FA675FBA}"/>
              </a:ext>
            </a:extLst>
          </p:cNvPr>
          <p:cNvSpPr>
            <a:spLocks noGrp="1"/>
          </p:cNvSpPr>
          <p:nvPr>
            <p:ph type="sldNum" sz="quarter" idx="5"/>
          </p:nvPr>
        </p:nvSpPr>
        <p:spPr/>
        <p:txBody>
          <a:bodyPr/>
          <a:lstStyle/>
          <a:p>
            <a:fld id="{EE12E96E-16DB-47B9-9623-1AA294B3B7B5}" type="slidenum">
              <a:rPr lang="en-US" smtClean="0"/>
              <a:t>15</a:t>
            </a:fld>
            <a:endParaRPr lang="en-US"/>
          </a:p>
        </p:txBody>
      </p:sp>
    </p:spTree>
    <p:extLst>
      <p:ext uri="{BB962C8B-B14F-4D97-AF65-F5344CB8AC3E}">
        <p14:creationId xmlns:p14="http://schemas.microsoft.com/office/powerpoint/2010/main" val="97116696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Cover Slide">
    <p:spTree>
      <p:nvGrpSpPr>
        <p:cNvPr id="1" name=""/>
        <p:cNvGrpSpPr/>
        <p:nvPr/>
      </p:nvGrpSpPr>
      <p:grpSpPr>
        <a:xfrm>
          <a:off x="0" y="0"/>
          <a:ext cx="0" cy="0"/>
          <a:chOff x="0" y="0"/>
          <a:chExt cx="0" cy="0"/>
        </a:xfrm>
      </p:grpSpPr>
      <p:pic>
        <p:nvPicPr>
          <p:cNvPr id="3" name="Background Image">
            <a:extLst>
              <a:ext uri="{FF2B5EF4-FFF2-40B4-BE49-F238E27FC236}">
                <a16:creationId xmlns:a16="http://schemas.microsoft.com/office/drawing/2014/main" id="{1F96157B-11C9-D6DC-8750-C54931318DF5}"/>
              </a:ext>
            </a:extLst>
          </p:cNvPr>
          <p:cNvPicPr>
            <a:picLocks noChangeAspect="1"/>
          </p:cNvPicPr>
          <p:nvPr/>
        </p:nvPicPr>
        <p:blipFill>
          <a:blip r:embed="rId2"/>
          <a:srcRect/>
          <a:stretch/>
        </p:blipFill>
        <p:spPr>
          <a:xfrm>
            <a:off x="0" y="1"/>
            <a:ext cx="12192000" cy="6837081"/>
          </a:xfrm>
          <a:prstGeom prst="rect">
            <a:avLst/>
          </a:prstGeom>
        </p:spPr>
      </p:pic>
      <p:pic>
        <p:nvPicPr>
          <p:cNvPr id="6" name="Scientific Sessions Logo" descr="A picture containing text&#10;&#10;Description automatically generated">
            <a:extLst>
              <a:ext uri="{FF2B5EF4-FFF2-40B4-BE49-F238E27FC236}">
                <a16:creationId xmlns:a16="http://schemas.microsoft.com/office/drawing/2014/main" id="{8E02BAED-CC48-57A9-BC2D-A1B0B27A272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642468" y="426589"/>
            <a:ext cx="2133245" cy="676547"/>
          </a:xfrm>
          <a:prstGeom prst="rect">
            <a:avLst/>
          </a:prstGeom>
        </p:spPr>
      </p:pic>
      <p:pic>
        <p:nvPicPr>
          <p:cNvPr id="20" name="AHA Logo" descr="Logo&#10;&#10;Description automatically generated">
            <a:extLst>
              <a:ext uri="{FF2B5EF4-FFF2-40B4-BE49-F238E27FC236}">
                <a16:creationId xmlns:a16="http://schemas.microsoft.com/office/drawing/2014/main" id="{2B3697C3-0036-5549-A91B-324D999E268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8563" y="5582582"/>
            <a:ext cx="1552631" cy="841527"/>
          </a:xfrm>
          <a:prstGeom prst="rect">
            <a:avLst/>
          </a:prstGeom>
        </p:spPr>
      </p:pic>
      <p:sp>
        <p:nvSpPr>
          <p:cNvPr id="9" name="Presentation Title">
            <a:extLst>
              <a:ext uri="{FF2B5EF4-FFF2-40B4-BE49-F238E27FC236}">
                <a16:creationId xmlns:a16="http://schemas.microsoft.com/office/drawing/2014/main" id="{B7FB9AEF-A2C3-1655-A7C0-E94911D5CEFD}"/>
              </a:ext>
            </a:extLst>
          </p:cNvPr>
          <p:cNvSpPr>
            <a:spLocks noGrp="1"/>
          </p:cNvSpPr>
          <p:nvPr>
            <p:ph type="ctrTitle" hasCustomPrompt="1"/>
          </p:nvPr>
        </p:nvSpPr>
        <p:spPr>
          <a:xfrm>
            <a:off x="658563" y="1857163"/>
            <a:ext cx="6591509" cy="2653135"/>
          </a:xfrm>
        </p:spPr>
        <p:txBody>
          <a:bodyPr anchor="t">
            <a:normAutofit/>
          </a:bodyPr>
          <a:lstStyle>
            <a:lvl1pPr algn="l">
              <a:lnSpc>
                <a:spcPct val="110000"/>
              </a:lnSpc>
              <a:defRPr sz="4267" b="1" i="0" cap="all" baseline="0">
                <a:solidFill>
                  <a:schemeClr val="tx1"/>
                </a:solidFill>
                <a:latin typeface="+mj-lt"/>
              </a:defRPr>
            </a:lvl1pPr>
          </a:lstStyle>
          <a:p>
            <a:r>
              <a:rPr lang="en-US" dirty="0"/>
              <a:t>PRESENTATION TITLE Arial black ALL CAPS</a:t>
            </a:r>
          </a:p>
        </p:txBody>
      </p:sp>
      <p:sp>
        <p:nvSpPr>
          <p:cNvPr id="10" name="Subtitle">
            <a:extLst>
              <a:ext uri="{FF2B5EF4-FFF2-40B4-BE49-F238E27FC236}">
                <a16:creationId xmlns:a16="http://schemas.microsoft.com/office/drawing/2014/main" id="{2913BAD4-6B08-AD33-D98B-166C53B85B1E}"/>
              </a:ext>
            </a:extLst>
          </p:cNvPr>
          <p:cNvSpPr>
            <a:spLocks noGrp="1"/>
          </p:cNvSpPr>
          <p:nvPr>
            <p:ph type="subTitle" idx="1" hasCustomPrompt="1"/>
          </p:nvPr>
        </p:nvSpPr>
        <p:spPr>
          <a:xfrm>
            <a:off x="658563" y="4538759"/>
            <a:ext cx="6591509" cy="546391"/>
          </a:xfrm>
        </p:spPr>
        <p:txBody>
          <a:bodyPr anchor="t"/>
          <a:lstStyle>
            <a:lvl1pPr marL="0" indent="0" algn="l">
              <a:buNone/>
              <a:defRPr sz="2000">
                <a:solidFill>
                  <a:schemeClr val="tx1"/>
                </a:solidFill>
              </a:defRPr>
            </a:lvl1pPr>
            <a:lvl2pPr marL="457189" indent="0" algn="ctr">
              <a:buNone/>
              <a:defRPr sz="2000"/>
            </a:lvl2pPr>
            <a:lvl3pPr marL="914377" indent="0" algn="ctr">
              <a:buNone/>
              <a:defRPr sz="1800"/>
            </a:lvl3pPr>
            <a:lvl4pPr marL="1371566" indent="0" algn="ctr">
              <a:buNone/>
              <a:defRPr sz="1600"/>
            </a:lvl4pPr>
            <a:lvl5pPr marL="1828754" indent="0" algn="ctr">
              <a:buNone/>
              <a:defRPr sz="1600"/>
            </a:lvl5pPr>
            <a:lvl6pPr marL="2285943" indent="0" algn="ctr">
              <a:buNone/>
              <a:defRPr sz="1600"/>
            </a:lvl6pPr>
            <a:lvl7pPr marL="2743131" indent="0" algn="ctr">
              <a:buNone/>
              <a:defRPr sz="1600"/>
            </a:lvl7pPr>
            <a:lvl8pPr marL="3200320" indent="0" algn="ctr">
              <a:buNone/>
              <a:defRPr sz="1600"/>
            </a:lvl8pPr>
            <a:lvl9pPr marL="3657509" indent="0" algn="ctr">
              <a:buNone/>
              <a:defRPr sz="1600"/>
            </a:lvl9pPr>
          </a:lstStyle>
          <a:p>
            <a:r>
              <a:rPr lang="en-US" dirty="0"/>
              <a:t>Presenter name(s)</a:t>
            </a:r>
          </a:p>
        </p:txBody>
      </p:sp>
      <p:sp>
        <p:nvSpPr>
          <p:cNvPr id="11" name="Logo Placeholder">
            <a:extLst>
              <a:ext uri="{FF2B5EF4-FFF2-40B4-BE49-F238E27FC236}">
                <a16:creationId xmlns:a16="http://schemas.microsoft.com/office/drawing/2014/main" id="{93A0C854-DD11-8BDB-128D-35B687EB7C66}"/>
              </a:ext>
            </a:extLst>
          </p:cNvPr>
          <p:cNvSpPr>
            <a:spLocks noGrp="1"/>
          </p:cNvSpPr>
          <p:nvPr>
            <p:ph type="pic" sz="quarter" idx="10" hasCustomPrompt="1"/>
          </p:nvPr>
        </p:nvSpPr>
        <p:spPr>
          <a:xfrm>
            <a:off x="658564" y="650534"/>
            <a:ext cx="2498451" cy="904972"/>
          </a:xfrm>
        </p:spPr>
        <p:txBody>
          <a:bodyPr/>
          <a:lstStyle>
            <a:lvl1pPr>
              <a:defRPr>
                <a:solidFill>
                  <a:schemeClr val="tx1"/>
                </a:solidFill>
              </a:defRPr>
            </a:lvl1pPr>
          </a:lstStyle>
          <a:p>
            <a:r>
              <a:rPr lang="en-US" dirty="0"/>
              <a:t>Your Company Logo</a:t>
            </a:r>
          </a:p>
        </p:txBody>
      </p:sp>
      <p:sp>
        <p:nvSpPr>
          <p:cNvPr id="4" name="#AHA24">
            <a:extLst>
              <a:ext uri="{FF2B5EF4-FFF2-40B4-BE49-F238E27FC236}">
                <a16:creationId xmlns:a16="http://schemas.microsoft.com/office/drawing/2014/main" id="{FB2618F7-8B9A-3E31-72AC-B7BE77E31F13}"/>
              </a:ext>
            </a:extLst>
          </p:cNvPr>
          <p:cNvSpPr txBox="1">
            <a:spLocks/>
          </p:cNvSpPr>
          <p:nvPr/>
        </p:nvSpPr>
        <p:spPr>
          <a:xfrm>
            <a:off x="8826843" y="6424109"/>
            <a:ext cx="2788607" cy="346249"/>
          </a:xfrm>
          <a:prstGeom prst="rect">
            <a:avLst/>
          </a:prstGeom>
        </p:spPr>
        <p:txBody>
          <a:bodyPr vert="horz" lIns="121920" tIns="60960" rIns="121920" bIns="60960" rtlCol="0" anchor="ctr">
            <a:noAutofit/>
          </a:bodyPr>
          <a:lstStyle>
            <a:lvl1pPr algn="l" defTabSz="685800" rtl="0" eaLnBrk="1" latinLnBrk="0" hangingPunct="1">
              <a:lnSpc>
                <a:spcPts val="4000"/>
              </a:lnSpc>
              <a:spcBef>
                <a:spcPct val="0"/>
              </a:spcBef>
              <a:buNone/>
              <a:defRPr sz="4000" kern="1200">
                <a:solidFill>
                  <a:schemeClr val="bg1"/>
                </a:solidFill>
                <a:latin typeface="Lub Dub Medium" panose="020B0603030403020204" pitchFamily="34" charset="77"/>
                <a:ea typeface="+mj-ea"/>
                <a:cs typeface="+mj-cs"/>
              </a:defRPr>
            </a:lvl1pPr>
          </a:lstStyle>
          <a:p>
            <a:pPr algn="r">
              <a:lnSpc>
                <a:spcPts val="0"/>
              </a:lnSpc>
            </a:pPr>
            <a:r>
              <a:rPr lang="en-US" sz="1867" i="0" dirty="0">
                <a:solidFill>
                  <a:schemeClr val="accent1"/>
                </a:solidFill>
                <a:latin typeface="+mn-lt"/>
              </a:rPr>
              <a:t>#ScientificSessions26</a:t>
            </a:r>
          </a:p>
        </p:txBody>
      </p:sp>
    </p:spTree>
    <p:extLst>
      <p:ext uri="{BB962C8B-B14F-4D97-AF65-F5344CB8AC3E}">
        <p14:creationId xmlns:p14="http://schemas.microsoft.com/office/powerpoint/2010/main" val="607738529"/>
      </p:ext>
    </p:extLst>
  </p:cSld>
  <p:clrMapOvr>
    <a:masterClrMapping/>
  </p:clrMapOvr>
  <p:extLst>
    <p:ext uri="{DCECCB84-F9BA-43D5-87BE-67443E8EF086}">
      <p15:sldGuideLst xmlns:p15="http://schemas.microsoft.com/office/powerpoint/2012/main">
        <p15:guide id="1" orient="horz" pos="1620">
          <p15:clr>
            <a:srgbClr val="FBAE40"/>
          </p15:clr>
        </p15:guide>
        <p15:guide id="2" pos="288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Cover Slide">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9BCD42D-0ED6-DC29-6DAC-7551714C56B5}"/>
              </a:ext>
            </a:extLst>
          </p:cNvPr>
          <p:cNvPicPr>
            <a:picLocks noChangeAspect="1"/>
          </p:cNvPicPr>
          <p:nvPr/>
        </p:nvPicPr>
        <p:blipFill>
          <a:blip r:embed="rId2"/>
          <a:srcRect/>
          <a:stretch/>
        </p:blipFill>
        <p:spPr>
          <a:xfrm flipH="1">
            <a:off x="0" y="0"/>
            <a:ext cx="12192000" cy="6858000"/>
          </a:xfrm>
          <a:prstGeom prst="rect">
            <a:avLst/>
          </a:prstGeom>
        </p:spPr>
      </p:pic>
      <p:sp>
        <p:nvSpPr>
          <p:cNvPr id="4" name="Rectangle 3">
            <a:extLst>
              <a:ext uri="{FF2B5EF4-FFF2-40B4-BE49-F238E27FC236}">
                <a16:creationId xmlns:a16="http://schemas.microsoft.com/office/drawing/2014/main" id="{4C8F8657-13E2-DC82-D248-3633F0A94CAC}"/>
              </a:ext>
            </a:extLst>
          </p:cNvPr>
          <p:cNvSpPr/>
          <p:nvPr/>
        </p:nvSpPr>
        <p:spPr>
          <a:xfrm>
            <a:off x="0" y="0"/>
            <a:ext cx="12192000" cy="6858000"/>
          </a:xfrm>
          <a:prstGeom prst="rect">
            <a:avLst/>
          </a:prstGeom>
          <a:solidFill>
            <a:schemeClr val="accent1">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3" name="#AHA24">
            <a:extLst>
              <a:ext uri="{FF2B5EF4-FFF2-40B4-BE49-F238E27FC236}">
                <a16:creationId xmlns:a16="http://schemas.microsoft.com/office/drawing/2014/main" id="{91AE4E72-D6CE-B9DA-2CE2-14D35DA3D062}"/>
              </a:ext>
            </a:extLst>
          </p:cNvPr>
          <p:cNvSpPr txBox="1">
            <a:spLocks/>
          </p:cNvSpPr>
          <p:nvPr/>
        </p:nvSpPr>
        <p:spPr>
          <a:xfrm>
            <a:off x="658566" y="6008286"/>
            <a:ext cx="4098705" cy="533561"/>
          </a:xfrm>
          <a:prstGeom prst="rect">
            <a:avLst/>
          </a:prstGeom>
        </p:spPr>
        <p:txBody>
          <a:bodyPr vert="horz" lIns="121920" tIns="60960" rIns="121920" bIns="60960" rtlCol="0" anchor="b">
            <a:noAutofit/>
          </a:bodyPr>
          <a:lstStyle>
            <a:lvl1pPr algn="l" defTabSz="685800" rtl="0" eaLnBrk="1" latinLnBrk="0" hangingPunct="1">
              <a:lnSpc>
                <a:spcPts val="4000"/>
              </a:lnSpc>
              <a:spcBef>
                <a:spcPct val="0"/>
              </a:spcBef>
              <a:buNone/>
              <a:defRPr sz="4000" kern="1200">
                <a:solidFill>
                  <a:schemeClr val="bg1"/>
                </a:solidFill>
                <a:latin typeface="Lub Dub Medium" panose="020B0603030403020204" pitchFamily="34" charset="77"/>
                <a:ea typeface="+mj-ea"/>
                <a:cs typeface="+mj-cs"/>
              </a:defRPr>
            </a:lvl1pPr>
          </a:lstStyle>
          <a:p>
            <a:pPr algn="l">
              <a:lnSpc>
                <a:spcPts val="0"/>
              </a:lnSpc>
            </a:pPr>
            <a:r>
              <a:rPr lang="en-US" sz="2133" i="0" kern="1200" dirty="0">
                <a:solidFill>
                  <a:schemeClr val="bg1"/>
                </a:solidFill>
                <a:latin typeface="Lub Dub Medium" panose="020B0603030403020204" pitchFamily="34" charset="77"/>
                <a:ea typeface="+mj-ea"/>
                <a:cs typeface="+mj-cs"/>
              </a:rPr>
              <a:t>#ScientificSessions26</a:t>
            </a:r>
          </a:p>
        </p:txBody>
      </p:sp>
      <p:sp>
        <p:nvSpPr>
          <p:cNvPr id="17" name="Section Number" descr="Section number">
            <a:extLst>
              <a:ext uri="{FF2B5EF4-FFF2-40B4-BE49-F238E27FC236}">
                <a16:creationId xmlns:a16="http://schemas.microsoft.com/office/drawing/2014/main" id="{3AB1FEA1-9B68-F95B-5D90-13F2C14953A5}"/>
              </a:ext>
            </a:extLst>
          </p:cNvPr>
          <p:cNvSpPr>
            <a:spLocks noGrp="1"/>
          </p:cNvSpPr>
          <p:nvPr>
            <p:ph type="body" sz="quarter" idx="11" hasCustomPrompt="1"/>
          </p:nvPr>
        </p:nvSpPr>
        <p:spPr>
          <a:xfrm>
            <a:off x="620803" y="1927591"/>
            <a:ext cx="2264996" cy="2204084"/>
          </a:xfrm>
        </p:spPr>
        <p:txBody>
          <a:bodyPr>
            <a:noAutofit/>
          </a:bodyPr>
          <a:lstStyle>
            <a:lvl1pPr algn="l">
              <a:defRPr sz="10666" b="1" i="0">
                <a:solidFill>
                  <a:schemeClr val="bg1"/>
                </a:solidFill>
                <a:latin typeface="Arial" panose="020B0604020202020204" pitchFamily="34" charset="0"/>
                <a:cs typeface="Arial" panose="020B0604020202020204" pitchFamily="34" charset="0"/>
              </a:defRPr>
            </a:lvl1pPr>
          </a:lstStyle>
          <a:p>
            <a:pPr lvl="0"/>
            <a:r>
              <a:rPr lang="en-US" dirty="0"/>
              <a:t>01</a:t>
            </a:r>
          </a:p>
        </p:txBody>
      </p:sp>
      <p:sp>
        <p:nvSpPr>
          <p:cNvPr id="15" name="Section Title" descr="Section title ">
            <a:extLst>
              <a:ext uri="{FF2B5EF4-FFF2-40B4-BE49-F238E27FC236}">
                <a16:creationId xmlns:a16="http://schemas.microsoft.com/office/drawing/2014/main" id="{7F56B85B-9113-0166-079D-DDAE66D62002}"/>
              </a:ext>
            </a:extLst>
          </p:cNvPr>
          <p:cNvSpPr>
            <a:spLocks noGrp="1"/>
          </p:cNvSpPr>
          <p:nvPr>
            <p:ph type="ctrTitle" hasCustomPrompt="1"/>
          </p:nvPr>
        </p:nvSpPr>
        <p:spPr>
          <a:xfrm>
            <a:off x="2885800" y="2169179"/>
            <a:ext cx="6111897" cy="2040109"/>
          </a:xfrm>
        </p:spPr>
        <p:txBody>
          <a:bodyPr anchor="t">
            <a:normAutofit/>
          </a:bodyPr>
          <a:lstStyle>
            <a:lvl1pPr algn="l">
              <a:lnSpc>
                <a:spcPts val="5333"/>
              </a:lnSpc>
              <a:defRPr sz="4267" b="0" i="0" cap="all" baseline="0">
                <a:solidFill>
                  <a:schemeClr val="bg1"/>
                </a:solidFill>
                <a:latin typeface="+mj-lt"/>
              </a:defRPr>
            </a:lvl1pPr>
          </a:lstStyle>
          <a:p>
            <a:r>
              <a:rPr lang="en-US" dirty="0"/>
              <a:t>SECTION TITLE, ARIAL BLACK, ALL CAPS 32 PTS</a:t>
            </a:r>
          </a:p>
        </p:txBody>
      </p:sp>
    </p:spTree>
    <p:extLst>
      <p:ext uri="{BB962C8B-B14F-4D97-AF65-F5344CB8AC3E}">
        <p14:creationId xmlns:p14="http://schemas.microsoft.com/office/powerpoint/2010/main" val="17550424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_Cover Slide">
    <p:bg>
      <p:bgPr>
        <a:solidFill>
          <a:schemeClr val="bg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F05BF88-A6D3-33DE-2969-C1CED5F5AA92}"/>
              </a:ext>
            </a:extLst>
          </p:cNvPr>
          <p:cNvPicPr>
            <a:picLocks noChangeAspect="1"/>
          </p:cNvPicPr>
          <p:nvPr/>
        </p:nvPicPr>
        <p:blipFill>
          <a:blip r:embed="rId2"/>
          <a:srcRect/>
          <a:stretch/>
        </p:blipFill>
        <p:spPr>
          <a:xfrm rot="10800000" flipH="1">
            <a:off x="0" y="0"/>
            <a:ext cx="12192000" cy="6858000"/>
          </a:xfrm>
          <a:prstGeom prst="rect">
            <a:avLst/>
          </a:prstGeom>
        </p:spPr>
      </p:pic>
      <p:sp>
        <p:nvSpPr>
          <p:cNvPr id="5" name="Rectangle 4">
            <a:extLst>
              <a:ext uri="{FF2B5EF4-FFF2-40B4-BE49-F238E27FC236}">
                <a16:creationId xmlns:a16="http://schemas.microsoft.com/office/drawing/2014/main" id="{705A333C-D907-C4E4-0077-4CD1808D78AE}"/>
              </a:ext>
            </a:extLst>
          </p:cNvPr>
          <p:cNvSpPr/>
          <p:nvPr/>
        </p:nvSpPr>
        <p:spPr>
          <a:xfrm>
            <a:off x="0" y="0"/>
            <a:ext cx="12192000" cy="6858000"/>
          </a:xfrm>
          <a:prstGeom prst="rect">
            <a:avLst/>
          </a:prstGeom>
          <a:solidFill>
            <a:schemeClr val="accent1">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17" name="Section Number" descr="Section number">
            <a:extLst>
              <a:ext uri="{FF2B5EF4-FFF2-40B4-BE49-F238E27FC236}">
                <a16:creationId xmlns:a16="http://schemas.microsoft.com/office/drawing/2014/main" id="{3AB1FEA1-9B68-F95B-5D90-13F2C14953A5}"/>
              </a:ext>
            </a:extLst>
          </p:cNvPr>
          <p:cNvSpPr>
            <a:spLocks noGrp="1"/>
          </p:cNvSpPr>
          <p:nvPr>
            <p:ph type="body" sz="quarter" idx="11" hasCustomPrompt="1"/>
          </p:nvPr>
        </p:nvSpPr>
        <p:spPr>
          <a:xfrm>
            <a:off x="620803" y="1927591"/>
            <a:ext cx="2264996" cy="2204084"/>
          </a:xfrm>
        </p:spPr>
        <p:txBody>
          <a:bodyPr>
            <a:noAutofit/>
          </a:bodyPr>
          <a:lstStyle>
            <a:lvl1pPr algn="l">
              <a:defRPr sz="10666" b="1" i="0">
                <a:solidFill>
                  <a:schemeClr val="bg1"/>
                </a:solidFill>
                <a:latin typeface="Arial" panose="020B0604020202020204" pitchFamily="34" charset="0"/>
                <a:cs typeface="Arial" panose="020B0604020202020204" pitchFamily="34" charset="0"/>
              </a:defRPr>
            </a:lvl1pPr>
          </a:lstStyle>
          <a:p>
            <a:pPr lvl="0"/>
            <a:r>
              <a:rPr lang="en-US" dirty="0"/>
              <a:t>02</a:t>
            </a:r>
          </a:p>
        </p:txBody>
      </p:sp>
      <p:sp>
        <p:nvSpPr>
          <p:cNvPr id="15" name="Section Title" descr="Section title ">
            <a:extLst>
              <a:ext uri="{FF2B5EF4-FFF2-40B4-BE49-F238E27FC236}">
                <a16:creationId xmlns:a16="http://schemas.microsoft.com/office/drawing/2014/main" id="{7F56B85B-9113-0166-079D-DDAE66D62002}"/>
              </a:ext>
            </a:extLst>
          </p:cNvPr>
          <p:cNvSpPr>
            <a:spLocks noGrp="1"/>
          </p:cNvSpPr>
          <p:nvPr>
            <p:ph type="ctrTitle" hasCustomPrompt="1"/>
          </p:nvPr>
        </p:nvSpPr>
        <p:spPr>
          <a:xfrm>
            <a:off x="2885800" y="2169179"/>
            <a:ext cx="6111897" cy="2040109"/>
          </a:xfrm>
        </p:spPr>
        <p:txBody>
          <a:bodyPr anchor="t">
            <a:normAutofit/>
          </a:bodyPr>
          <a:lstStyle>
            <a:lvl1pPr algn="l">
              <a:lnSpc>
                <a:spcPts val="5333"/>
              </a:lnSpc>
              <a:defRPr sz="4267" b="0" i="0" cap="all" baseline="0">
                <a:solidFill>
                  <a:schemeClr val="bg1"/>
                </a:solidFill>
                <a:latin typeface="+mj-lt"/>
              </a:defRPr>
            </a:lvl1pPr>
          </a:lstStyle>
          <a:p>
            <a:r>
              <a:rPr lang="en-US" dirty="0"/>
              <a:t>SECTION TITLE, ARIAL BLACK, ALL CAPS 32 PTS</a:t>
            </a:r>
          </a:p>
        </p:txBody>
      </p:sp>
      <p:sp>
        <p:nvSpPr>
          <p:cNvPr id="2" name="#AHA24">
            <a:extLst>
              <a:ext uri="{FF2B5EF4-FFF2-40B4-BE49-F238E27FC236}">
                <a16:creationId xmlns:a16="http://schemas.microsoft.com/office/drawing/2014/main" id="{762C46FF-4318-93F8-DAFA-B9BD0238FE01}"/>
              </a:ext>
            </a:extLst>
          </p:cNvPr>
          <p:cNvSpPr txBox="1">
            <a:spLocks/>
          </p:cNvSpPr>
          <p:nvPr/>
        </p:nvSpPr>
        <p:spPr>
          <a:xfrm>
            <a:off x="658566" y="6008286"/>
            <a:ext cx="4098705" cy="533561"/>
          </a:xfrm>
          <a:prstGeom prst="rect">
            <a:avLst/>
          </a:prstGeom>
        </p:spPr>
        <p:txBody>
          <a:bodyPr vert="horz" lIns="121920" tIns="60960" rIns="121920" bIns="60960" rtlCol="0" anchor="b">
            <a:noAutofit/>
          </a:bodyPr>
          <a:lstStyle>
            <a:lvl1pPr algn="l" defTabSz="685800" rtl="0" eaLnBrk="1" latinLnBrk="0" hangingPunct="1">
              <a:lnSpc>
                <a:spcPts val="4000"/>
              </a:lnSpc>
              <a:spcBef>
                <a:spcPct val="0"/>
              </a:spcBef>
              <a:buNone/>
              <a:defRPr sz="4000" kern="1200">
                <a:solidFill>
                  <a:schemeClr val="bg1"/>
                </a:solidFill>
                <a:latin typeface="Lub Dub Medium" panose="020B0603030403020204" pitchFamily="34" charset="77"/>
                <a:ea typeface="+mj-ea"/>
                <a:cs typeface="+mj-cs"/>
              </a:defRPr>
            </a:lvl1pPr>
          </a:lstStyle>
          <a:p>
            <a:pPr algn="l">
              <a:lnSpc>
                <a:spcPts val="0"/>
              </a:lnSpc>
            </a:pPr>
            <a:r>
              <a:rPr lang="en-US" sz="2133" i="0" kern="1200" dirty="0">
                <a:solidFill>
                  <a:schemeClr val="bg1"/>
                </a:solidFill>
                <a:latin typeface="Lub Dub Medium" panose="020B0603030403020204" pitchFamily="34" charset="77"/>
                <a:ea typeface="+mj-ea"/>
                <a:cs typeface="+mj-cs"/>
              </a:rPr>
              <a:t>#ScientificSessions26</a:t>
            </a:r>
          </a:p>
        </p:txBody>
      </p:sp>
    </p:spTree>
    <p:extLst>
      <p:ext uri="{BB962C8B-B14F-4D97-AF65-F5344CB8AC3E}">
        <p14:creationId xmlns:p14="http://schemas.microsoft.com/office/powerpoint/2010/main" val="3402068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3_Cover Slide">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B4D1B86-483C-4C2E-A938-10C81CFC08A5}"/>
              </a:ext>
            </a:extLst>
          </p:cNvPr>
          <p:cNvPicPr>
            <a:picLocks noChangeAspect="1"/>
          </p:cNvPicPr>
          <p:nvPr/>
        </p:nvPicPr>
        <p:blipFill>
          <a:blip r:embed="rId2"/>
          <a:srcRect/>
          <a:stretch/>
        </p:blipFill>
        <p:spPr>
          <a:xfrm rot="10800000" flipH="1">
            <a:off x="0" y="0"/>
            <a:ext cx="12192000" cy="6858000"/>
          </a:xfrm>
          <a:prstGeom prst="rect">
            <a:avLst/>
          </a:prstGeom>
        </p:spPr>
      </p:pic>
      <p:sp>
        <p:nvSpPr>
          <p:cNvPr id="4" name="Rectangle 3">
            <a:extLst>
              <a:ext uri="{FF2B5EF4-FFF2-40B4-BE49-F238E27FC236}">
                <a16:creationId xmlns:a16="http://schemas.microsoft.com/office/drawing/2014/main" id="{98E43D52-313D-6AF5-9036-CF2E06A110A5}"/>
              </a:ext>
            </a:extLst>
          </p:cNvPr>
          <p:cNvSpPr/>
          <p:nvPr/>
        </p:nvSpPr>
        <p:spPr>
          <a:xfrm>
            <a:off x="0" y="0"/>
            <a:ext cx="12192000" cy="6858000"/>
          </a:xfrm>
          <a:prstGeom prst="rect">
            <a:avLst/>
          </a:prstGeom>
          <a:solidFill>
            <a:schemeClr val="accent1">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7" name="Section Number" descr="Section number">
            <a:extLst>
              <a:ext uri="{FF2B5EF4-FFF2-40B4-BE49-F238E27FC236}">
                <a16:creationId xmlns:a16="http://schemas.microsoft.com/office/drawing/2014/main" id="{3AB1FEA1-9B68-F95B-5D90-13F2C14953A5}"/>
              </a:ext>
            </a:extLst>
          </p:cNvPr>
          <p:cNvSpPr>
            <a:spLocks noGrp="1"/>
          </p:cNvSpPr>
          <p:nvPr>
            <p:ph type="body" sz="quarter" idx="11" hasCustomPrompt="1"/>
          </p:nvPr>
        </p:nvSpPr>
        <p:spPr>
          <a:xfrm>
            <a:off x="620803" y="1927591"/>
            <a:ext cx="2264996" cy="2204084"/>
          </a:xfrm>
        </p:spPr>
        <p:txBody>
          <a:bodyPr>
            <a:noAutofit/>
          </a:bodyPr>
          <a:lstStyle>
            <a:lvl1pPr algn="l">
              <a:defRPr sz="10666" b="1" i="0">
                <a:solidFill>
                  <a:schemeClr val="bg1"/>
                </a:solidFill>
                <a:latin typeface="Arial" panose="020B0604020202020204" pitchFamily="34" charset="0"/>
                <a:cs typeface="Arial" panose="020B0604020202020204" pitchFamily="34" charset="0"/>
              </a:defRPr>
            </a:lvl1pPr>
          </a:lstStyle>
          <a:p>
            <a:pPr lvl="0"/>
            <a:r>
              <a:rPr lang="en-US" dirty="0"/>
              <a:t>03</a:t>
            </a:r>
          </a:p>
        </p:txBody>
      </p:sp>
      <p:sp>
        <p:nvSpPr>
          <p:cNvPr id="15" name="Section Title" descr="Section title ">
            <a:extLst>
              <a:ext uri="{FF2B5EF4-FFF2-40B4-BE49-F238E27FC236}">
                <a16:creationId xmlns:a16="http://schemas.microsoft.com/office/drawing/2014/main" id="{7F56B85B-9113-0166-079D-DDAE66D62002}"/>
              </a:ext>
            </a:extLst>
          </p:cNvPr>
          <p:cNvSpPr>
            <a:spLocks noGrp="1"/>
          </p:cNvSpPr>
          <p:nvPr>
            <p:ph type="ctrTitle" hasCustomPrompt="1"/>
          </p:nvPr>
        </p:nvSpPr>
        <p:spPr>
          <a:xfrm>
            <a:off x="2885800" y="2169179"/>
            <a:ext cx="6111897" cy="2040109"/>
          </a:xfrm>
        </p:spPr>
        <p:txBody>
          <a:bodyPr anchor="t">
            <a:normAutofit/>
          </a:bodyPr>
          <a:lstStyle>
            <a:lvl1pPr algn="l">
              <a:lnSpc>
                <a:spcPts val="5333"/>
              </a:lnSpc>
              <a:defRPr sz="4267" b="0" i="0" cap="all" baseline="0">
                <a:solidFill>
                  <a:schemeClr val="bg1"/>
                </a:solidFill>
                <a:latin typeface="+mj-lt"/>
              </a:defRPr>
            </a:lvl1pPr>
          </a:lstStyle>
          <a:p>
            <a:r>
              <a:rPr lang="en-US" dirty="0"/>
              <a:t>SECTION TITLE, ARIAL BLACK, ALL CAPS 32 PTS</a:t>
            </a:r>
          </a:p>
        </p:txBody>
      </p:sp>
      <p:sp>
        <p:nvSpPr>
          <p:cNvPr id="3" name="#AHA24">
            <a:extLst>
              <a:ext uri="{FF2B5EF4-FFF2-40B4-BE49-F238E27FC236}">
                <a16:creationId xmlns:a16="http://schemas.microsoft.com/office/drawing/2014/main" id="{DFC35F36-241B-2CF2-E192-8A16936DDEFA}"/>
              </a:ext>
            </a:extLst>
          </p:cNvPr>
          <p:cNvSpPr txBox="1">
            <a:spLocks/>
          </p:cNvSpPr>
          <p:nvPr/>
        </p:nvSpPr>
        <p:spPr>
          <a:xfrm>
            <a:off x="658566" y="6008286"/>
            <a:ext cx="4098705" cy="533561"/>
          </a:xfrm>
          <a:prstGeom prst="rect">
            <a:avLst/>
          </a:prstGeom>
        </p:spPr>
        <p:txBody>
          <a:bodyPr vert="horz" lIns="121920" tIns="60960" rIns="121920" bIns="60960" rtlCol="0" anchor="b">
            <a:noAutofit/>
          </a:bodyPr>
          <a:lstStyle>
            <a:lvl1pPr algn="l" defTabSz="685800" rtl="0" eaLnBrk="1" latinLnBrk="0" hangingPunct="1">
              <a:lnSpc>
                <a:spcPts val="4000"/>
              </a:lnSpc>
              <a:spcBef>
                <a:spcPct val="0"/>
              </a:spcBef>
              <a:buNone/>
              <a:defRPr sz="4000" kern="1200">
                <a:solidFill>
                  <a:schemeClr val="bg1"/>
                </a:solidFill>
                <a:latin typeface="Lub Dub Medium" panose="020B0603030403020204" pitchFamily="34" charset="77"/>
                <a:ea typeface="+mj-ea"/>
                <a:cs typeface="+mj-cs"/>
              </a:defRPr>
            </a:lvl1pPr>
          </a:lstStyle>
          <a:p>
            <a:pPr algn="l">
              <a:lnSpc>
                <a:spcPts val="0"/>
              </a:lnSpc>
            </a:pPr>
            <a:r>
              <a:rPr lang="en-US" sz="2133" i="0" kern="1200" dirty="0">
                <a:solidFill>
                  <a:schemeClr val="bg1"/>
                </a:solidFill>
                <a:latin typeface="Lub Dub Medium" panose="020B0603030403020204" pitchFamily="34" charset="77"/>
                <a:ea typeface="+mj-ea"/>
                <a:cs typeface="+mj-cs"/>
              </a:rPr>
              <a:t>#ScientificSessions26</a:t>
            </a:r>
          </a:p>
        </p:txBody>
      </p:sp>
    </p:spTree>
    <p:extLst>
      <p:ext uri="{BB962C8B-B14F-4D97-AF65-F5344CB8AC3E}">
        <p14:creationId xmlns:p14="http://schemas.microsoft.com/office/powerpoint/2010/main" val="495661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Overview">
    <p:bg>
      <p:bgPr>
        <a:solidFill>
          <a:schemeClr val="bg1"/>
        </a:solidFill>
        <a:effectLst/>
      </p:bgPr>
    </p:bg>
    <p:spTree>
      <p:nvGrpSpPr>
        <p:cNvPr id="1" name=""/>
        <p:cNvGrpSpPr/>
        <p:nvPr/>
      </p:nvGrpSpPr>
      <p:grpSpPr>
        <a:xfrm>
          <a:off x="0" y="0"/>
          <a:ext cx="0" cy="0"/>
          <a:chOff x="0" y="0"/>
          <a:chExt cx="0" cy="0"/>
        </a:xfrm>
      </p:grpSpPr>
      <p:sp>
        <p:nvSpPr>
          <p:cNvPr id="20" name="Picture Placeholder 20">
            <a:extLst>
              <a:ext uri="{FF2B5EF4-FFF2-40B4-BE49-F238E27FC236}">
                <a16:creationId xmlns:a16="http://schemas.microsoft.com/office/drawing/2014/main" id="{7BA80F05-5F38-9BCC-5DF3-A545CEFB6910}"/>
              </a:ext>
            </a:extLst>
          </p:cNvPr>
          <p:cNvSpPr>
            <a:spLocks noGrp="1"/>
          </p:cNvSpPr>
          <p:nvPr>
            <p:ph type="pic" sz="quarter" idx="29"/>
          </p:nvPr>
        </p:nvSpPr>
        <p:spPr>
          <a:xfrm>
            <a:off x="6826545" y="1"/>
            <a:ext cx="5367427" cy="6870775"/>
          </a:xfrm>
          <a:custGeom>
            <a:avLst/>
            <a:gdLst>
              <a:gd name="connsiteX0" fmla="*/ 2522315 w 3877235"/>
              <a:gd name="connsiteY0" fmla="*/ 0 h 5143500"/>
              <a:gd name="connsiteX1" fmla="*/ 3047439 w 3877235"/>
              <a:gd name="connsiteY1" fmla="*/ 0 h 5143500"/>
              <a:gd name="connsiteX2" fmla="*/ 3047439 w 3877235"/>
              <a:gd name="connsiteY2" fmla="*/ 0 h 5143500"/>
              <a:gd name="connsiteX3" fmla="*/ 3258110 w 3877235"/>
              <a:gd name="connsiteY3" fmla="*/ 0 h 5143500"/>
              <a:gd name="connsiteX4" fmla="*/ 3877235 w 3877235"/>
              <a:gd name="connsiteY4" fmla="*/ 0 h 5143500"/>
              <a:gd name="connsiteX5" fmla="*/ 3877235 w 3877235"/>
              <a:gd name="connsiteY5" fmla="*/ 5143500 h 5143500"/>
              <a:gd name="connsiteX6" fmla="*/ 1672607 w 3877235"/>
              <a:gd name="connsiteY6" fmla="*/ 5143500 h 5143500"/>
              <a:gd name="connsiteX7" fmla="*/ 1591235 w 3877235"/>
              <a:gd name="connsiteY7" fmla="*/ 5143500 h 5143500"/>
              <a:gd name="connsiteX8" fmla="*/ 1461936 w 3877235"/>
              <a:gd name="connsiteY8" fmla="*/ 5143500 h 5143500"/>
              <a:gd name="connsiteX9" fmla="*/ 1147483 w 3877235"/>
              <a:gd name="connsiteY9" fmla="*/ 5143500 h 5143500"/>
              <a:gd name="connsiteX10" fmla="*/ 1031630 w 3877235"/>
              <a:gd name="connsiteY10" fmla="*/ 5143500 h 5143500"/>
              <a:gd name="connsiteX11" fmla="*/ 936812 w 3877235"/>
              <a:gd name="connsiteY11" fmla="*/ 5143500 h 5143500"/>
              <a:gd name="connsiteX12" fmla="*/ 525124 w 3877235"/>
              <a:gd name="connsiteY12" fmla="*/ 5143500 h 5143500"/>
              <a:gd name="connsiteX13" fmla="*/ 506506 w 3877235"/>
              <a:gd name="connsiteY13" fmla="*/ 5143500 h 5143500"/>
              <a:gd name="connsiteX14" fmla="*/ 0 w 3877235"/>
              <a:gd name="connsiteY14" fmla="*/ 5143500 h 5143500"/>
              <a:gd name="connsiteX15" fmla="*/ 1585503 w 3877235"/>
              <a:gd name="connsiteY15" fmla="*/ 0 h 5143500"/>
              <a:gd name="connsiteX16" fmla="*/ 2092009 w 3877235"/>
              <a:gd name="connsiteY16" fmla="*/ 0 h 5143500"/>
              <a:gd name="connsiteX17" fmla="*/ 2092009 w 3877235"/>
              <a:gd name="connsiteY17" fmla="*/ 0 h 5143500"/>
              <a:gd name="connsiteX18" fmla="*/ 2522315 w 3877235"/>
              <a:gd name="connsiteY18"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672607 w 3877235"/>
              <a:gd name="csY6" fmla="*/ 5143500 h 5143500"/>
              <a:gd name="csX7" fmla="*/ 1591235 w 3877235"/>
              <a:gd name="csY7" fmla="*/ 5143500 h 5143500"/>
              <a:gd name="csX8" fmla="*/ 1461936 w 3877235"/>
              <a:gd name="csY8" fmla="*/ 5143500 h 5143500"/>
              <a:gd name="csX9" fmla="*/ 1147483 w 3877235"/>
              <a:gd name="csY9" fmla="*/ 5143500 h 5143500"/>
              <a:gd name="csX10" fmla="*/ 1031630 w 3877235"/>
              <a:gd name="csY10" fmla="*/ 5143500 h 5143500"/>
              <a:gd name="csX11" fmla="*/ 936812 w 3877235"/>
              <a:gd name="csY11" fmla="*/ 5143500 h 5143500"/>
              <a:gd name="csX12" fmla="*/ 525124 w 3877235"/>
              <a:gd name="csY12" fmla="*/ 5143500 h 5143500"/>
              <a:gd name="csX13" fmla="*/ 0 w 3877235"/>
              <a:gd name="csY13" fmla="*/ 5143500 h 5143500"/>
              <a:gd name="csX14" fmla="*/ 1585503 w 3877235"/>
              <a:gd name="csY14" fmla="*/ 0 h 5143500"/>
              <a:gd name="csX15" fmla="*/ 2092009 w 3877235"/>
              <a:gd name="csY15" fmla="*/ 0 h 5143500"/>
              <a:gd name="csX16" fmla="*/ 2092009 w 3877235"/>
              <a:gd name="csY16" fmla="*/ 0 h 5143500"/>
              <a:gd name="csX17" fmla="*/ 2522315 w 3877235"/>
              <a:gd name="csY17"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672607 w 3877235"/>
              <a:gd name="csY6" fmla="*/ 5143500 h 5143500"/>
              <a:gd name="csX7" fmla="*/ 1591235 w 3877235"/>
              <a:gd name="csY7" fmla="*/ 5143500 h 5143500"/>
              <a:gd name="csX8" fmla="*/ 1147483 w 3877235"/>
              <a:gd name="csY8" fmla="*/ 5143500 h 5143500"/>
              <a:gd name="csX9" fmla="*/ 1031630 w 3877235"/>
              <a:gd name="csY9" fmla="*/ 5143500 h 5143500"/>
              <a:gd name="csX10" fmla="*/ 936812 w 3877235"/>
              <a:gd name="csY10" fmla="*/ 5143500 h 5143500"/>
              <a:gd name="csX11" fmla="*/ 525124 w 3877235"/>
              <a:gd name="csY11" fmla="*/ 5143500 h 5143500"/>
              <a:gd name="csX12" fmla="*/ 0 w 3877235"/>
              <a:gd name="csY12" fmla="*/ 5143500 h 5143500"/>
              <a:gd name="csX13" fmla="*/ 1585503 w 3877235"/>
              <a:gd name="csY13" fmla="*/ 0 h 5143500"/>
              <a:gd name="csX14" fmla="*/ 2092009 w 3877235"/>
              <a:gd name="csY14" fmla="*/ 0 h 5143500"/>
              <a:gd name="csX15" fmla="*/ 2092009 w 3877235"/>
              <a:gd name="csY15" fmla="*/ 0 h 5143500"/>
              <a:gd name="csX16" fmla="*/ 2522315 w 3877235"/>
              <a:gd name="csY16"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672607 w 3877235"/>
              <a:gd name="csY6" fmla="*/ 5143500 h 5143500"/>
              <a:gd name="csX7" fmla="*/ 1147483 w 3877235"/>
              <a:gd name="csY7" fmla="*/ 5143500 h 5143500"/>
              <a:gd name="csX8" fmla="*/ 1031630 w 3877235"/>
              <a:gd name="csY8" fmla="*/ 5143500 h 5143500"/>
              <a:gd name="csX9" fmla="*/ 936812 w 3877235"/>
              <a:gd name="csY9" fmla="*/ 5143500 h 5143500"/>
              <a:gd name="csX10" fmla="*/ 525124 w 3877235"/>
              <a:gd name="csY10" fmla="*/ 5143500 h 5143500"/>
              <a:gd name="csX11" fmla="*/ 0 w 3877235"/>
              <a:gd name="csY11" fmla="*/ 5143500 h 5143500"/>
              <a:gd name="csX12" fmla="*/ 1585503 w 3877235"/>
              <a:gd name="csY12" fmla="*/ 0 h 5143500"/>
              <a:gd name="csX13" fmla="*/ 2092009 w 3877235"/>
              <a:gd name="csY13" fmla="*/ 0 h 5143500"/>
              <a:gd name="csX14" fmla="*/ 2092009 w 3877235"/>
              <a:gd name="csY14" fmla="*/ 0 h 5143500"/>
              <a:gd name="csX15" fmla="*/ 2522315 w 3877235"/>
              <a:gd name="csY15"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147483 w 3877235"/>
              <a:gd name="csY6" fmla="*/ 5143500 h 5143500"/>
              <a:gd name="csX7" fmla="*/ 1031630 w 3877235"/>
              <a:gd name="csY7" fmla="*/ 5143500 h 5143500"/>
              <a:gd name="csX8" fmla="*/ 936812 w 3877235"/>
              <a:gd name="csY8" fmla="*/ 5143500 h 5143500"/>
              <a:gd name="csX9" fmla="*/ 525124 w 3877235"/>
              <a:gd name="csY9" fmla="*/ 5143500 h 5143500"/>
              <a:gd name="csX10" fmla="*/ 0 w 3877235"/>
              <a:gd name="csY10" fmla="*/ 5143500 h 5143500"/>
              <a:gd name="csX11" fmla="*/ 1585503 w 3877235"/>
              <a:gd name="csY11" fmla="*/ 0 h 5143500"/>
              <a:gd name="csX12" fmla="*/ 2092009 w 3877235"/>
              <a:gd name="csY12" fmla="*/ 0 h 5143500"/>
              <a:gd name="csX13" fmla="*/ 2092009 w 3877235"/>
              <a:gd name="csY13" fmla="*/ 0 h 5143500"/>
              <a:gd name="csX14" fmla="*/ 2522315 w 3877235"/>
              <a:gd name="csY14"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031630 w 3877235"/>
              <a:gd name="csY6" fmla="*/ 5143500 h 5143500"/>
              <a:gd name="csX7" fmla="*/ 936812 w 3877235"/>
              <a:gd name="csY7" fmla="*/ 5143500 h 5143500"/>
              <a:gd name="csX8" fmla="*/ 525124 w 3877235"/>
              <a:gd name="csY8" fmla="*/ 5143500 h 5143500"/>
              <a:gd name="csX9" fmla="*/ 0 w 3877235"/>
              <a:gd name="csY9" fmla="*/ 5143500 h 5143500"/>
              <a:gd name="csX10" fmla="*/ 1585503 w 3877235"/>
              <a:gd name="csY10" fmla="*/ 0 h 5143500"/>
              <a:gd name="csX11" fmla="*/ 2092009 w 3877235"/>
              <a:gd name="csY11" fmla="*/ 0 h 5143500"/>
              <a:gd name="csX12" fmla="*/ 2092009 w 3877235"/>
              <a:gd name="csY12" fmla="*/ 0 h 5143500"/>
              <a:gd name="csX13" fmla="*/ 2522315 w 3877235"/>
              <a:gd name="csY13"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936812 w 3877235"/>
              <a:gd name="csY6" fmla="*/ 5143500 h 5143500"/>
              <a:gd name="csX7" fmla="*/ 525124 w 3877235"/>
              <a:gd name="csY7" fmla="*/ 5143500 h 5143500"/>
              <a:gd name="csX8" fmla="*/ 0 w 3877235"/>
              <a:gd name="csY8" fmla="*/ 5143500 h 5143500"/>
              <a:gd name="csX9" fmla="*/ 1585503 w 3877235"/>
              <a:gd name="csY9" fmla="*/ 0 h 5143500"/>
              <a:gd name="csX10" fmla="*/ 2092009 w 3877235"/>
              <a:gd name="csY10" fmla="*/ 0 h 5143500"/>
              <a:gd name="csX11" fmla="*/ 2092009 w 3877235"/>
              <a:gd name="csY11" fmla="*/ 0 h 5143500"/>
              <a:gd name="csX12" fmla="*/ 2522315 w 3877235"/>
              <a:gd name="csY12"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936812 w 3877235"/>
              <a:gd name="csY6" fmla="*/ 5143500 h 5143500"/>
              <a:gd name="csX7" fmla="*/ 0 w 3877235"/>
              <a:gd name="csY7" fmla="*/ 5143500 h 5143500"/>
              <a:gd name="csX8" fmla="*/ 1585503 w 3877235"/>
              <a:gd name="csY8" fmla="*/ 0 h 5143500"/>
              <a:gd name="csX9" fmla="*/ 2092009 w 3877235"/>
              <a:gd name="csY9" fmla="*/ 0 h 5143500"/>
              <a:gd name="csX10" fmla="*/ 2092009 w 3877235"/>
              <a:gd name="csY10" fmla="*/ 0 h 5143500"/>
              <a:gd name="csX11" fmla="*/ 2522315 w 3877235"/>
              <a:gd name="csY11" fmla="*/ 0 h 5143500"/>
              <a:gd name="csX0" fmla="*/ 2522315 w 3877235"/>
              <a:gd name="csY0" fmla="*/ 0 h 5143500"/>
              <a:gd name="csX1" fmla="*/ 3047439 w 3877235"/>
              <a:gd name="csY1" fmla="*/ 0 h 5143500"/>
              <a:gd name="csX2" fmla="*/ 3047439 w 3877235"/>
              <a:gd name="csY2" fmla="*/ 0 h 5143500"/>
              <a:gd name="csX3" fmla="*/ 3877235 w 3877235"/>
              <a:gd name="csY3" fmla="*/ 0 h 5143500"/>
              <a:gd name="csX4" fmla="*/ 3877235 w 3877235"/>
              <a:gd name="csY4" fmla="*/ 5143500 h 5143500"/>
              <a:gd name="csX5" fmla="*/ 936812 w 3877235"/>
              <a:gd name="csY5" fmla="*/ 5143500 h 5143500"/>
              <a:gd name="csX6" fmla="*/ 0 w 3877235"/>
              <a:gd name="csY6" fmla="*/ 5143500 h 5143500"/>
              <a:gd name="csX7" fmla="*/ 1585503 w 3877235"/>
              <a:gd name="csY7" fmla="*/ 0 h 5143500"/>
              <a:gd name="csX8" fmla="*/ 2092009 w 3877235"/>
              <a:gd name="csY8" fmla="*/ 0 h 5143500"/>
              <a:gd name="csX9" fmla="*/ 2092009 w 3877235"/>
              <a:gd name="csY9" fmla="*/ 0 h 5143500"/>
              <a:gd name="csX10" fmla="*/ 2522315 w 3877235"/>
              <a:gd name="csY10" fmla="*/ 0 h 5143500"/>
              <a:gd name="csX0" fmla="*/ 2522315 w 3877235"/>
              <a:gd name="csY0" fmla="*/ 0 h 5143500"/>
              <a:gd name="csX1" fmla="*/ 3047439 w 3877235"/>
              <a:gd name="csY1" fmla="*/ 0 h 5143500"/>
              <a:gd name="csX2" fmla="*/ 3877235 w 3877235"/>
              <a:gd name="csY2" fmla="*/ 0 h 5143500"/>
              <a:gd name="csX3" fmla="*/ 3877235 w 3877235"/>
              <a:gd name="csY3" fmla="*/ 5143500 h 5143500"/>
              <a:gd name="csX4" fmla="*/ 936812 w 3877235"/>
              <a:gd name="csY4" fmla="*/ 5143500 h 5143500"/>
              <a:gd name="csX5" fmla="*/ 0 w 3877235"/>
              <a:gd name="csY5" fmla="*/ 5143500 h 5143500"/>
              <a:gd name="csX6" fmla="*/ 1585503 w 3877235"/>
              <a:gd name="csY6" fmla="*/ 0 h 5143500"/>
              <a:gd name="csX7" fmla="*/ 2092009 w 3877235"/>
              <a:gd name="csY7" fmla="*/ 0 h 5143500"/>
              <a:gd name="csX8" fmla="*/ 2092009 w 3877235"/>
              <a:gd name="csY8" fmla="*/ 0 h 5143500"/>
              <a:gd name="csX9" fmla="*/ 2522315 w 3877235"/>
              <a:gd name="csY9" fmla="*/ 0 h 5143500"/>
              <a:gd name="csX0" fmla="*/ 2092009 w 3877235"/>
              <a:gd name="csY0" fmla="*/ 0 h 5143500"/>
              <a:gd name="csX1" fmla="*/ 3047439 w 3877235"/>
              <a:gd name="csY1" fmla="*/ 0 h 5143500"/>
              <a:gd name="csX2" fmla="*/ 3877235 w 3877235"/>
              <a:gd name="csY2" fmla="*/ 0 h 5143500"/>
              <a:gd name="csX3" fmla="*/ 3877235 w 3877235"/>
              <a:gd name="csY3" fmla="*/ 5143500 h 5143500"/>
              <a:gd name="csX4" fmla="*/ 936812 w 3877235"/>
              <a:gd name="csY4" fmla="*/ 5143500 h 5143500"/>
              <a:gd name="csX5" fmla="*/ 0 w 3877235"/>
              <a:gd name="csY5" fmla="*/ 5143500 h 5143500"/>
              <a:gd name="csX6" fmla="*/ 1585503 w 3877235"/>
              <a:gd name="csY6" fmla="*/ 0 h 5143500"/>
              <a:gd name="csX7" fmla="*/ 2092009 w 3877235"/>
              <a:gd name="csY7" fmla="*/ 0 h 5143500"/>
              <a:gd name="csX8" fmla="*/ 2092009 w 3877235"/>
              <a:gd name="csY8" fmla="*/ 0 h 5143500"/>
              <a:gd name="csX0" fmla="*/ 2092009 w 3877235"/>
              <a:gd name="csY0" fmla="*/ 0 h 5143500"/>
              <a:gd name="csX1" fmla="*/ 3877235 w 3877235"/>
              <a:gd name="csY1" fmla="*/ 0 h 5143500"/>
              <a:gd name="csX2" fmla="*/ 3877235 w 3877235"/>
              <a:gd name="csY2" fmla="*/ 5143500 h 5143500"/>
              <a:gd name="csX3" fmla="*/ 936812 w 3877235"/>
              <a:gd name="csY3" fmla="*/ 5143500 h 5143500"/>
              <a:gd name="csX4" fmla="*/ 0 w 3877235"/>
              <a:gd name="csY4" fmla="*/ 5143500 h 5143500"/>
              <a:gd name="csX5" fmla="*/ 1585503 w 3877235"/>
              <a:gd name="csY5" fmla="*/ 0 h 5143500"/>
              <a:gd name="csX6" fmla="*/ 2092009 w 3877235"/>
              <a:gd name="csY6" fmla="*/ 0 h 5143500"/>
              <a:gd name="csX7" fmla="*/ 2092009 w 3877235"/>
              <a:gd name="csY7" fmla="*/ 0 h 5143500"/>
              <a:gd name="csX0" fmla="*/ 2092009 w 3877235"/>
              <a:gd name="csY0" fmla="*/ 0 h 5143500"/>
              <a:gd name="csX1" fmla="*/ 3877235 w 3877235"/>
              <a:gd name="csY1" fmla="*/ 0 h 5143500"/>
              <a:gd name="csX2" fmla="*/ 3877235 w 3877235"/>
              <a:gd name="csY2" fmla="*/ 5143500 h 5143500"/>
              <a:gd name="csX3" fmla="*/ 936812 w 3877235"/>
              <a:gd name="csY3" fmla="*/ 5143500 h 5143500"/>
              <a:gd name="csX4" fmla="*/ 0 w 3877235"/>
              <a:gd name="csY4" fmla="*/ 5143500 h 5143500"/>
              <a:gd name="csX5" fmla="*/ 1585503 w 3877235"/>
              <a:gd name="csY5" fmla="*/ 0 h 5143500"/>
              <a:gd name="csX6" fmla="*/ 2092009 w 3877235"/>
              <a:gd name="csY6" fmla="*/ 0 h 5143500"/>
              <a:gd name="csX0" fmla="*/ 1585503 w 3877235"/>
              <a:gd name="csY0" fmla="*/ 0 h 5143500"/>
              <a:gd name="csX1" fmla="*/ 3877235 w 3877235"/>
              <a:gd name="csY1" fmla="*/ 0 h 5143500"/>
              <a:gd name="csX2" fmla="*/ 3877235 w 3877235"/>
              <a:gd name="csY2" fmla="*/ 5143500 h 5143500"/>
              <a:gd name="csX3" fmla="*/ 936812 w 3877235"/>
              <a:gd name="csY3" fmla="*/ 5143500 h 5143500"/>
              <a:gd name="csX4" fmla="*/ 0 w 3877235"/>
              <a:gd name="csY4" fmla="*/ 5143500 h 5143500"/>
              <a:gd name="csX5" fmla="*/ 1585503 w 3877235"/>
              <a:gd name="csY5" fmla="*/ 0 h 5143500"/>
              <a:gd name="csX0" fmla="*/ 1585503 w 3877235"/>
              <a:gd name="csY0" fmla="*/ 0 h 5143500"/>
              <a:gd name="csX1" fmla="*/ 3877235 w 3877235"/>
              <a:gd name="csY1" fmla="*/ 0 h 5143500"/>
              <a:gd name="csX2" fmla="*/ 3877235 w 3877235"/>
              <a:gd name="csY2" fmla="*/ 5143500 h 5143500"/>
              <a:gd name="csX3" fmla="*/ 0 w 3877235"/>
              <a:gd name="csY3" fmla="*/ 5143500 h 5143500"/>
              <a:gd name="csX4" fmla="*/ 1585503 w 3877235"/>
              <a:gd name="csY4" fmla="*/ 0 h 5143500"/>
              <a:gd name="csX0" fmla="*/ 1585503 w 3877235"/>
              <a:gd name="csY0" fmla="*/ 15903 h 5159403"/>
              <a:gd name="csX1" fmla="*/ 1593467 w 3877235"/>
              <a:gd name="csY1" fmla="*/ 0 h 5159403"/>
              <a:gd name="csX2" fmla="*/ 3877235 w 3877235"/>
              <a:gd name="csY2" fmla="*/ 15903 h 5159403"/>
              <a:gd name="csX3" fmla="*/ 3877235 w 3877235"/>
              <a:gd name="csY3" fmla="*/ 5159403 h 5159403"/>
              <a:gd name="csX4" fmla="*/ 0 w 3877235"/>
              <a:gd name="csY4" fmla="*/ 5159403 h 5159403"/>
              <a:gd name="csX5" fmla="*/ 1585503 w 3877235"/>
              <a:gd name="csY5" fmla="*/ 15903 h 5159403"/>
              <a:gd name="csX0" fmla="*/ 1585503 w 3877235"/>
              <a:gd name="csY0" fmla="*/ 15903 h 5159403"/>
              <a:gd name="csX1" fmla="*/ 1593467 w 3877235"/>
              <a:gd name="csY1" fmla="*/ 0 h 5159403"/>
              <a:gd name="csX2" fmla="*/ 3877235 w 3877235"/>
              <a:gd name="csY2" fmla="*/ 15903 h 5159403"/>
              <a:gd name="csX3" fmla="*/ 3877235 w 3877235"/>
              <a:gd name="csY3" fmla="*/ 5159403 h 5159403"/>
              <a:gd name="csX4" fmla="*/ 0 w 3877235"/>
              <a:gd name="csY4" fmla="*/ 5159403 h 5159403"/>
              <a:gd name="csX5" fmla="*/ 1585503 w 3877235"/>
              <a:gd name="csY5" fmla="*/ 15903 h 5159403"/>
              <a:gd name="csX0" fmla="*/ 599541 w 2891273"/>
              <a:gd name="csY0" fmla="*/ 15903 h 5159403"/>
              <a:gd name="csX1" fmla="*/ 607505 w 2891273"/>
              <a:gd name="csY1" fmla="*/ 0 h 5159403"/>
              <a:gd name="csX2" fmla="*/ 2891273 w 2891273"/>
              <a:gd name="csY2" fmla="*/ 15903 h 5159403"/>
              <a:gd name="csX3" fmla="*/ 2891273 w 2891273"/>
              <a:gd name="csY3" fmla="*/ 5159403 h 5159403"/>
              <a:gd name="csX4" fmla="*/ 0 w 2891273"/>
              <a:gd name="csY4" fmla="*/ 5151451 h 5159403"/>
              <a:gd name="csX5" fmla="*/ 599541 w 2891273"/>
              <a:gd name="csY5" fmla="*/ 15903 h 5159403"/>
              <a:gd name="csX0" fmla="*/ 599541 w 2891273"/>
              <a:gd name="csY0" fmla="*/ 15903 h 5159403"/>
              <a:gd name="csX1" fmla="*/ 607505 w 2891273"/>
              <a:gd name="csY1" fmla="*/ 0 h 5159403"/>
              <a:gd name="csX2" fmla="*/ 2891273 w 2891273"/>
              <a:gd name="csY2" fmla="*/ 15903 h 5159403"/>
              <a:gd name="csX3" fmla="*/ 2891273 w 2891273"/>
              <a:gd name="csY3" fmla="*/ 5159403 h 5159403"/>
              <a:gd name="csX4" fmla="*/ 0 w 2891273"/>
              <a:gd name="csY4" fmla="*/ 5151451 h 5159403"/>
              <a:gd name="csX5" fmla="*/ 599541 w 2891273"/>
              <a:gd name="csY5" fmla="*/ 15903 h 5159403"/>
              <a:gd name="csX0" fmla="*/ 599541 w 2891273"/>
              <a:gd name="csY0" fmla="*/ 15903 h 5159403"/>
              <a:gd name="csX1" fmla="*/ 607505 w 2891273"/>
              <a:gd name="csY1" fmla="*/ 0 h 5159403"/>
              <a:gd name="csX2" fmla="*/ 2891273 w 2891273"/>
              <a:gd name="csY2" fmla="*/ 15903 h 5159403"/>
              <a:gd name="csX3" fmla="*/ 2891273 w 2891273"/>
              <a:gd name="csY3" fmla="*/ 5159403 h 5159403"/>
              <a:gd name="csX4" fmla="*/ 0 w 2891273"/>
              <a:gd name="csY4" fmla="*/ 5151451 h 5159403"/>
              <a:gd name="csX5" fmla="*/ 599541 w 2891273"/>
              <a:gd name="csY5" fmla="*/ 15903 h 5159403"/>
              <a:gd name="csX0" fmla="*/ 599541 w 2891273"/>
              <a:gd name="csY0" fmla="*/ 15903 h 5159403"/>
              <a:gd name="csX1" fmla="*/ 607505 w 2891273"/>
              <a:gd name="csY1" fmla="*/ 0 h 5159403"/>
              <a:gd name="csX2" fmla="*/ 2891273 w 2891273"/>
              <a:gd name="csY2" fmla="*/ 15903 h 5159403"/>
              <a:gd name="csX3" fmla="*/ 2891273 w 2891273"/>
              <a:gd name="csY3" fmla="*/ 5159403 h 5159403"/>
              <a:gd name="csX4" fmla="*/ 0 w 2891273"/>
              <a:gd name="csY4" fmla="*/ 5151451 h 5159403"/>
              <a:gd name="csX5" fmla="*/ 599541 w 2891273"/>
              <a:gd name="csY5" fmla="*/ 15903 h 5159403"/>
              <a:gd name="csX0" fmla="*/ 599541 w 3543280"/>
              <a:gd name="csY0" fmla="*/ 15903 h 5159403"/>
              <a:gd name="csX1" fmla="*/ 607505 w 3543280"/>
              <a:gd name="csY1" fmla="*/ 0 h 5159403"/>
              <a:gd name="csX2" fmla="*/ 2891273 w 3543280"/>
              <a:gd name="csY2" fmla="*/ 15903 h 5159403"/>
              <a:gd name="csX3" fmla="*/ 3543280 w 3543280"/>
              <a:gd name="csY3" fmla="*/ 5159403 h 5159403"/>
              <a:gd name="csX4" fmla="*/ 0 w 3543280"/>
              <a:gd name="csY4" fmla="*/ 5151451 h 5159403"/>
              <a:gd name="csX5" fmla="*/ 599541 w 3543280"/>
              <a:gd name="csY5" fmla="*/ 15903 h 5159403"/>
              <a:gd name="csX0" fmla="*/ 599541 w 3575085"/>
              <a:gd name="csY0" fmla="*/ 15903 h 5159403"/>
              <a:gd name="csX1" fmla="*/ 607505 w 3575085"/>
              <a:gd name="csY1" fmla="*/ 0 h 5159403"/>
              <a:gd name="csX2" fmla="*/ 3575085 w 3575085"/>
              <a:gd name="csY2" fmla="*/ 15903 h 5159403"/>
              <a:gd name="csX3" fmla="*/ 3543280 w 3575085"/>
              <a:gd name="csY3" fmla="*/ 5159403 h 5159403"/>
              <a:gd name="csX4" fmla="*/ 0 w 3575085"/>
              <a:gd name="csY4" fmla="*/ 5151451 h 5159403"/>
              <a:gd name="csX5" fmla="*/ 599541 w 3575085"/>
              <a:gd name="csY5" fmla="*/ 15903 h 5159403"/>
              <a:gd name="csX0" fmla="*/ 599541 w 3543280"/>
              <a:gd name="csY0" fmla="*/ 15903 h 5159403"/>
              <a:gd name="csX1" fmla="*/ 607505 w 3543280"/>
              <a:gd name="csY1" fmla="*/ 0 h 5159403"/>
              <a:gd name="csX2" fmla="*/ 3511474 w 3543280"/>
              <a:gd name="csY2" fmla="*/ 79513 h 5159403"/>
              <a:gd name="csX3" fmla="*/ 3543280 w 3543280"/>
              <a:gd name="csY3" fmla="*/ 5159403 h 5159403"/>
              <a:gd name="csX4" fmla="*/ 0 w 3543280"/>
              <a:gd name="csY4" fmla="*/ 5151451 h 5159403"/>
              <a:gd name="csX5" fmla="*/ 599541 w 3543280"/>
              <a:gd name="csY5" fmla="*/ 15903 h 5159403"/>
              <a:gd name="csX0" fmla="*/ 599541 w 3543280"/>
              <a:gd name="csY0" fmla="*/ 15903 h 5159403"/>
              <a:gd name="csX1" fmla="*/ 607505 w 3543280"/>
              <a:gd name="csY1" fmla="*/ 0 h 5159403"/>
              <a:gd name="csX2" fmla="*/ 3543280 w 3543280"/>
              <a:gd name="csY2" fmla="*/ 23854 h 5159403"/>
              <a:gd name="csX3" fmla="*/ 3543280 w 3543280"/>
              <a:gd name="csY3" fmla="*/ 5159403 h 5159403"/>
              <a:gd name="csX4" fmla="*/ 0 w 3543280"/>
              <a:gd name="csY4" fmla="*/ 5151451 h 5159403"/>
              <a:gd name="csX5" fmla="*/ 599541 w 3543280"/>
              <a:gd name="csY5" fmla="*/ 15903 h 5159403"/>
              <a:gd name="csX0" fmla="*/ 599541 w 3557674"/>
              <a:gd name="csY0" fmla="*/ 15903 h 5159403"/>
              <a:gd name="csX1" fmla="*/ 607505 w 3557674"/>
              <a:gd name="csY1" fmla="*/ 0 h 5159403"/>
              <a:gd name="csX2" fmla="*/ 3543280 w 3557674"/>
              <a:gd name="csY2" fmla="*/ 23854 h 5159403"/>
              <a:gd name="csX3" fmla="*/ 3543280 w 3557674"/>
              <a:gd name="csY3" fmla="*/ 5159403 h 5159403"/>
              <a:gd name="csX4" fmla="*/ 0 w 3557674"/>
              <a:gd name="csY4" fmla="*/ 5151451 h 5159403"/>
              <a:gd name="csX5" fmla="*/ 599541 w 3557674"/>
              <a:gd name="csY5" fmla="*/ 15903 h 5159403"/>
              <a:gd name="csX0" fmla="*/ 599541 w 3543280"/>
              <a:gd name="csY0" fmla="*/ 15903 h 5159403"/>
              <a:gd name="csX1" fmla="*/ 607505 w 3543280"/>
              <a:gd name="csY1" fmla="*/ 0 h 5159403"/>
              <a:gd name="csX2" fmla="*/ 3543280 w 3543280"/>
              <a:gd name="csY2" fmla="*/ 23854 h 5159403"/>
              <a:gd name="csX3" fmla="*/ 3543280 w 3543280"/>
              <a:gd name="csY3" fmla="*/ 5159403 h 5159403"/>
              <a:gd name="csX4" fmla="*/ 0 w 3543280"/>
              <a:gd name="csY4" fmla="*/ 5151451 h 5159403"/>
              <a:gd name="csX5" fmla="*/ 599541 w 3543280"/>
              <a:gd name="csY5" fmla="*/ 15903 h 5159403"/>
              <a:gd name="csX0" fmla="*/ 599541 w 3559183"/>
              <a:gd name="csY0" fmla="*/ 15903 h 5159403"/>
              <a:gd name="csX1" fmla="*/ 607505 w 3559183"/>
              <a:gd name="csY1" fmla="*/ 0 h 5159403"/>
              <a:gd name="csX2" fmla="*/ 3559183 w 3559183"/>
              <a:gd name="csY2" fmla="*/ 262393 h 5159403"/>
              <a:gd name="csX3" fmla="*/ 3543280 w 3559183"/>
              <a:gd name="csY3" fmla="*/ 5159403 h 5159403"/>
              <a:gd name="csX4" fmla="*/ 0 w 3559183"/>
              <a:gd name="csY4" fmla="*/ 5151451 h 5159403"/>
              <a:gd name="csX5" fmla="*/ 599541 w 3559183"/>
              <a:gd name="csY5" fmla="*/ 15903 h 5159403"/>
              <a:gd name="csX0" fmla="*/ 599541 w 3559183"/>
              <a:gd name="csY0" fmla="*/ 15903 h 5159403"/>
              <a:gd name="csX1" fmla="*/ 607505 w 3559183"/>
              <a:gd name="csY1" fmla="*/ 0 h 5159403"/>
              <a:gd name="csX2" fmla="*/ 3559183 w 3559183"/>
              <a:gd name="csY2" fmla="*/ 31805 h 5159403"/>
              <a:gd name="csX3" fmla="*/ 3543280 w 3559183"/>
              <a:gd name="csY3" fmla="*/ 5159403 h 5159403"/>
              <a:gd name="csX4" fmla="*/ 0 w 3559183"/>
              <a:gd name="csY4" fmla="*/ 5151451 h 5159403"/>
              <a:gd name="csX5" fmla="*/ 599541 w 3559183"/>
              <a:gd name="csY5" fmla="*/ 15903 h 5159403"/>
              <a:gd name="csX0" fmla="*/ 599541 w 3569245"/>
              <a:gd name="csY0" fmla="*/ 15903 h 5159403"/>
              <a:gd name="csX1" fmla="*/ 607505 w 3569245"/>
              <a:gd name="csY1" fmla="*/ 0 h 5159403"/>
              <a:gd name="csX2" fmla="*/ 3559183 w 3569245"/>
              <a:gd name="csY2" fmla="*/ 31805 h 5159403"/>
              <a:gd name="csX3" fmla="*/ 3543280 w 3569245"/>
              <a:gd name="csY3" fmla="*/ 5159403 h 5159403"/>
              <a:gd name="csX4" fmla="*/ 0 w 3569245"/>
              <a:gd name="csY4" fmla="*/ 5151451 h 5159403"/>
              <a:gd name="csX5" fmla="*/ 599541 w 3569245"/>
              <a:gd name="csY5" fmla="*/ 15903 h 5159403"/>
              <a:gd name="csX0" fmla="*/ 599541 w 3543280"/>
              <a:gd name="csY0" fmla="*/ 15903 h 5159403"/>
              <a:gd name="csX1" fmla="*/ 607505 w 3543280"/>
              <a:gd name="csY1" fmla="*/ 0 h 5159403"/>
              <a:gd name="csX2" fmla="*/ 3264985 w 3543280"/>
              <a:gd name="csY2" fmla="*/ 95415 h 5159403"/>
              <a:gd name="csX3" fmla="*/ 3543280 w 3543280"/>
              <a:gd name="csY3" fmla="*/ 5159403 h 5159403"/>
              <a:gd name="csX4" fmla="*/ 0 w 3543280"/>
              <a:gd name="csY4" fmla="*/ 5151451 h 5159403"/>
              <a:gd name="csX5" fmla="*/ 599541 w 3543280"/>
              <a:gd name="csY5" fmla="*/ 15903 h 5159403"/>
              <a:gd name="csX0" fmla="*/ 599541 w 3562660"/>
              <a:gd name="csY0" fmla="*/ 15903 h 5159403"/>
              <a:gd name="csX1" fmla="*/ 607505 w 3562660"/>
              <a:gd name="csY1" fmla="*/ 0 h 5159403"/>
              <a:gd name="csX2" fmla="*/ 3551232 w 3562660"/>
              <a:gd name="csY2" fmla="*/ 23853 h 5159403"/>
              <a:gd name="csX3" fmla="*/ 3543280 w 3562660"/>
              <a:gd name="csY3" fmla="*/ 5159403 h 5159403"/>
              <a:gd name="csX4" fmla="*/ 0 w 3562660"/>
              <a:gd name="csY4" fmla="*/ 5151451 h 5159403"/>
              <a:gd name="csX5" fmla="*/ 599541 w 3562660"/>
              <a:gd name="csY5" fmla="*/ 15903 h 5159403"/>
              <a:gd name="csX0" fmla="*/ 599541 w 3767830"/>
              <a:gd name="csY0" fmla="*/ 375364 h 5518864"/>
              <a:gd name="csX1" fmla="*/ 591630 w 3767830"/>
              <a:gd name="csY1" fmla="*/ 372161 h 5518864"/>
              <a:gd name="csX2" fmla="*/ 3551232 w 3767830"/>
              <a:gd name="csY2" fmla="*/ 383314 h 5518864"/>
              <a:gd name="csX3" fmla="*/ 3543280 w 3767830"/>
              <a:gd name="csY3" fmla="*/ 5518864 h 5518864"/>
              <a:gd name="csX4" fmla="*/ 0 w 3767830"/>
              <a:gd name="csY4" fmla="*/ 5510912 h 5518864"/>
              <a:gd name="csX5" fmla="*/ 599541 w 3767830"/>
              <a:gd name="csY5" fmla="*/ 375364 h 5518864"/>
              <a:gd name="csX0" fmla="*/ 599541 w 3767830"/>
              <a:gd name="csY0" fmla="*/ 375364 h 5518864"/>
              <a:gd name="csX1" fmla="*/ 591630 w 3767830"/>
              <a:gd name="csY1" fmla="*/ 372161 h 5518864"/>
              <a:gd name="csX2" fmla="*/ 3551232 w 3767830"/>
              <a:gd name="csY2" fmla="*/ 383314 h 5518864"/>
              <a:gd name="csX3" fmla="*/ 3543280 w 3767830"/>
              <a:gd name="csY3" fmla="*/ 5518864 h 5518864"/>
              <a:gd name="csX4" fmla="*/ 0 w 3767830"/>
              <a:gd name="csY4" fmla="*/ 5510912 h 5518864"/>
              <a:gd name="csX5" fmla="*/ 599541 w 3767830"/>
              <a:gd name="csY5" fmla="*/ 375364 h 5518864"/>
              <a:gd name="csX0" fmla="*/ 599541 w 3551234"/>
              <a:gd name="csY0" fmla="*/ 4425 h 5147925"/>
              <a:gd name="csX1" fmla="*/ 591630 w 3551234"/>
              <a:gd name="csY1" fmla="*/ 1222 h 5147925"/>
              <a:gd name="csX2" fmla="*/ 3551232 w 3551234"/>
              <a:gd name="csY2" fmla="*/ 12375 h 5147925"/>
              <a:gd name="csX3" fmla="*/ 3543280 w 3551234"/>
              <a:gd name="csY3" fmla="*/ 5147925 h 5147925"/>
              <a:gd name="csX4" fmla="*/ 0 w 3551234"/>
              <a:gd name="csY4" fmla="*/ 5139973 h 5147925"/>
              <a:gd name="csX5" fmla="*/ 599541 w 3551234"/>
              <a:gd name="csY5" fmla="*/ 4425 h 5147925"/>
              <a:gd name="csX0" fmla="*/ 599541 w 3551232"/>
              <a:gd name="csY0" fmla="*/ 3224 h 5146724"/>
              <a:gd name="csX1" fmla="*/ 591630 w 3551232"/>
              <a:gd name="csY1" fmla="*/ 21 h 5146724"/>
              <a:gd name="csX2" fmla="*/ 3551232 w 3551232"/>
              <a:gd name="csY2" fmla="*/ 4824 h 5146724"/>
              <a:gd name="csX3" fmla="*/ 3543280 w 3551232"/>
              <a:gd name="csY3" fmla="*/ 5146724 h 5146724"/>
              <a:gd name="csX4" fmla="*/ 0 w 3551232"/>
              <a:gd name="csY4" fmla="*/ 5138772 h 5146724"/>
              <a:gd name="csX5" fmla="*/ 599541 w 3551232"/>
              <a:gd name="csY5" fmla="*/ 3224 h 5146724"/>
              <a:gd name="csX0" fmla="*/ 596366 w 3551232"/>
              <a:gd name="csY0" fmla="*/ 56940 h 5149640"/>
              <a:gd name="csX1" fmla="*/ 591630 w 3551232"/>
              <a:gd name="csY1" fmla="*/ 2937 h 5149640"/>
              <a:gd name="csX2" fmla="*/ 3551232 w 3551232"/>
              <a:gd name="csY2" fmla="*/ 7740 h 5149640"/>
              <a:gd name="csX3" fmla="*/ 3543280 w 3551232"/>
              <a:gd name="csY3" fmla="*/ 5149640 h 5149640"/>
              <a:gd name="csX4" fmla="*/ 0 w 3551232"/>
              <a:gd name="csY4" fmla="*/ 5141688 h 5149640"/>
              <a:gd name="csX5" fmla="*/ 596366 w 3551232"/>
              <a:gd name="csY5" fmla="*/ 56940 h 5149640"/>
              <a:gd name="csX0" fmla="*/ 596366 w 3551232"/>
              <a:gd name="csY0" fmla="*/ 54405 h 5147105"/>
              <a:gd name="csX1" fmla="*/ 591630 w 3551232"/>
              <a:gd name="csY1" fmla="*/ 402 h 5147105"/>
              <a:gd name="csX2" fmla="*/ 3551232 w 3551232"/>
              <a:gd name="csY2" fmla="*/ 5205 h 5147105"/>
              <a:gd name="csX3" fmla="*/ 3543280 w 3551232"/>
              <a:gd name="csY3" fmla="*/ 5147105 h 5147105"/>
              <a:gd name="csX4" fmla="*/ 0 w 3551232"/>
              <a:gd name="csY4" fmla="*/ 5139153 h 5147105"/>
              <a:gd name="csX5" fmla="*/ 596366 w 3551232"/>
              <a:gd name="csY5" fmla="*/ 54405 h 5147105"/>
              <a:gd name="csX0" fmla="*/ 596366 w 3551232"/>
              <a:gd name="csY0" fmla="*/ 664225 h 5756925"/>
              <a:gd name="csX1" fmla="*/ 3551232 w 3551232"/>
              <a:gd name="csY1" fmla="*/ 615025 h 5756925"/>
              <a:gd name="csX2" fmla="*/ 3543280 w 3551232"/>
              <a:gd name="csY2" fmla="*/ 5756925 h 5756925"/>
              <a:gd name="csX3" fmla="*/ 0 w 3551232"/>
              <a:gd name="csY3" fmla="*/ 5748973 h 5756925"/>
              <a:gd name="csX4" fmla="*/ 596366 w 3551232"/>
              <a:gd name="csY4" fmla="*/ 664225 h 5756925"/>
              <a:gd name="csX0" fmla="*/ 596366 w 3767479"/>
              <a:gd name="csY0" fmla="*/ 665676 h 5755201"/>
              <a:gd name="csX1" fmla="*/ 3551232 w 3767479"/>
              <a:gd name="csY1" fmla="*/ 613301 h 5755201"/>
              <a:gd name="csX2" fmla="*/ 3543280 w 3767479"/>
              <a:gd name="csY2" fmla="*/ 5755201 h 5755201"/>
              <a:gd name="csX3" fmla="*/ 0 w 3767479"/>
              <a:gd name="csY3" fmla="*/ 5747249 h 5755201"/>
              <a:gd name="csX4" fmla="*/ 596366 w 3767479"/>
              <a:gd name="csY4" fmla="*/ 665676 h 5755201"/>
              <a:gd name="csX0" fmla="*/ 596366 w 3767479"/>
              <a:gd name="csY0" fmla="*/ 415929 h 5505454"/>
              <a:gd name="csX1" fmla="*/ 3551232 w 3767479"/>
              <a:gd name="csY1" fmla="*/ 363554 h 5505454"/>
              <a:gd name="csX2" fmla="*/ 3543280 w 3767479"/>
              <a:gd name="csY2" fmla="*/ 5505454 h 5505454"/>
              <a:gd name="csX3" fmla="*/ 0 w 3767479"/>
              <a:gd name="csY3" fmla="*/ 5497502 h 5505454"/>
              <a:gd name="csX4" fmla="*/ 596366 w 3767479"/>
              <a:gd name="csY4" fmla="*/ 415929 h 5505454"/>
              <a:gd name="csX0" fmla="*/ 599541 w 3767243"/>
              <a:gd name="csY0" fmla="*/ 379461 h 5522961"/>
              <a:gd name="csX1" fmla="*/ 3551232 w 3767243"/>
              <a:gd name="csY1" fmla="*/ 381061 h 5522961"/>
              <a:gd name="csX2" fmla="*/ 3543280 w 3767243"/>
              <a:gd name="csY2" fmla="*/ 5522961 h 5522961"/>
              <a:gd name="csX3" fmla="*/ 0 w 3767243"/>
              <a:gd name="csY3" fmla="*/ 5515009 h 5522961"/>
              <a:gd name="csX4" fmla="*/ 599541 w 3767243"/>
              <a:gd name="csY4" fmla="*/ 379461 h 5522961"/>
              <a:gd name="csX0" fmla="*/ 599541 w 3764880"/>
              <a:gd name="csY0" fmla="*/ 377112 h 5520612"/>
              <a:gd name="csX1" fmla="*/ 3548057 w 3764880"/>
              <a:gd name="csY1" fmla="*/ 381887 h 5520612"/>
              <a:gd name="csX2" fmla="*/ 3543280 w 3764880"/>
              <a:gd name="csY2" fmla="*/ 5520612 h 5520612"/>
              <a:gd name="csX3" fmla="*/ 0 w 3764880"/>
              <a:gd name="csY3" fmla="*/ 5512660 h 5520612"/>
              <a:gd name="csX4" fmla="*/ 599541 w 3764880"/>
              <a:gd name="csY4" fmla="*/ 377112 h 5520612"/>
              <a:gd name="csX0" fmla="*/ 599541 w 3548057"/>
              <a:gd name="csY0" fmla="*/ 0 h 5143500"/>
              <a:gd name="csX1" fmla="*/ 3548057 w 3548057"/>
              <a:gd name="csY1" fmla="*/ 4775 h 5143500"/>
              <a:gd name="csX2" fmla="*/ 3543280 w 3548057"/>
              <a:gd name="csY2" fmla="*/ 5143500 h 5143500"/>
              <a:gd name="csX3" fmla="*/ 0 w 3548057"/>
              <a:gd name="csY3" fmla="*/ 5135548 h 5143500"/>
              <a:gd name="csX4" fmla="*/ 599541 w 3548057"/>
              <a:gd name="csY4" fmla="*/ 0 h 5143500"/>
              <a:gd name="csX0" fmla="*/ 599541 w 3551232"/>
              <a:gd name="csY0" fmla="*/ 1575 h 5145075"/>
              <a:gd name="csX1" fmla="*/ 3551232 w 3551232"/>
              <a:gd name="csY1" fmla="*/ 0 h 5145075"/>
              <a:gd name="csX2" fmla="*/ 3543280 w 3551232"/>
              <a:gd name="csY2" fmla="*/ 5145075 h 5145075"/>
              <a:gd name="csX3" fmla="*/ 0 w 3551232"/>
              <a:gd name="csY3" fmla="*/ 5137123 h 5145075"/>
              <a:gd name="csX4" fmla="*/ 599541 w 3551232"/>
              <a:gd name="csY4" fmla="*/ 1575 h 5145075"/>
              <a:gd name="csX0" fmla="*/ 599541 w 3769342"/>
              <a:gd name="csY0" fmla="*/ 381814 h 5525314"/>
              <a:gd name="csX1" fmla="*/ 3551232 w 3769342"/>
              <a:gd name="csY1" fmla="*/ 380239 h 5525314"/>
              <a:gd name="csX2" fmla="*/ 3549630 w 3769342"/>
              <a:gd name="csY2" fmla="*/ 5525314 h 5525314"/>
              <a:gd name="csX3" fmla="*/ 0 w 3769342"/>
              <a:gd name="csY3" fmla="*/ 5517362 h 5525314"/>
              <a:gd name="csX4" fmla="*/ 599541 w 3769342"/>
              <a:gd name="csY4" fmla="*/ 381814 h 5525314"/>
              <a:gd name="csX0" fmla="*/ 612241 w 3782042"/>
              <a:gd name="csY0" fmla="*/ 381814 h 5526887"/>
              <a:gd name="csX1" fmla="*/ 3563932 w 3782042"/>
              <a:gd name="csY1" fmla="*/ 380239 h 5526887"/>
              <a:gd name="csX2" fmla="*/ 3562330 w 3782042"/>
              <a:gd name="csY2" fmla="*/ 5525314 h 5526887"/>
              <a:gd name="csX3" fmla="*/ 0 w 3782042"/>
              <a:gd name="csY3" fmla="*/ 5526887 h 5526887"/>
              <a:gd name="csX4" fmla="*/ 612241 w 3782042"/>
              <a:gd name="csY4" fmla="*/ 381814 h 5526887"/>
              <a:gd name="csX0" fmla="*/ 612241 w 3782042"/>
              <a:gd name="csY0" fmla="*/ 381814 h 5526887"/>
              <a:gd name="csX1" fmla="*/ 3563932 w 3782042"/>
              <a:gd name="csY1" fmla="*/ 380239 h 5526887"/>
              <a:gd name="csX2" fmla="*/ 3562330 w 3782042"/>
              <a:gd name="csY2" fmla="*/ 5525314 h 5526887"/>
              <a:gd name="csX3" fmla="*/ 0 w 3782042"/>
              <a:gd name="csY3" fmla="*/ 5526887 h 5526887"/>
              <a:gd name="csX4" fmla="*/ 612241 w 3782042"/>
              <a:gd name="csY4" fmla="*/ 381814 h 5526887"/>
              <a:gd name="csX0" fmla="*/ 612241 w 3782042"/>
              <a:gd name="csY0" fmla="*/ 381814 h 5526887"/>
              <a:gd name="csX1" fmla="*/ 3563932 w 3782042"/>
              <a:gd name="csY1" fmla="*/ 380239 h 5526887"/>
              <a:gd name="csX2" fmla="*/ 3562330 w 3782042"/>
              <a:gd name="csY2" fmla="*/ 5525314 h 5526887"/>
              <a:gd name="csX3" fmla="*/ 0 w 3782042"/>
              <a:gd name="csY3" fmla="*/ 5526887 h 5526887"/>
              <a:gd name="csX4" fmla="*/ 612241 w 3782042"/>
              <a:gd name="csY4" fmla="*/ 381814 h 5526887"/>
              <a:gd name="csX0" fmla="*/ 612241 w 3782042"/>
              <a:gd name="csY0" fmla="*/ 5077 h 5150150"/>
              <a:gd name="csX1" fmla="*/ 3563932 w 3782042"/>
              <a:gd name="csY1" fmla="*/ 3502 h 5150150"/>
              <a:gd name="csX2" fmla="*/ 3562330 w 3782042"/>
              <a:gd name="csY2" fmla="*/ 5148577 h 5150150"/>
              <a:gd name="csX3" fmla="*/ 0 w 3782042"/>
              <a:gd name="csY3" fmla="*/ 5150150 h 5150150"/>
              <a:gd name="csX4" fmla="*/ 612241 w 3782042"/>
              <a:gd name="csY4" fmla="*/ 5077 h 5150150"/>
              <a:gd name="csX0" fmla="*/ 612241 w 3563932"/>
              <a:gd name="csY0" fmla="*/ 5077 h 5150150"/>
              <a:gd name="csX1" fmla="*/ 3563932 w 3563932"/>
              <a:gd name="csY1" fmla="*/ 3502 h 5150150"/>
              <a:gd name="csX2" fmla="*/ 3562330 w 3563932"/>
              <a:gd name="csY2" fmla="*/ 5148577 h 5150150"/>
              <a:gd name="csX3" fmla="*/ 0 w 3563932"/>
              <a:gd name="csY3" fmla="*/ 5150150 h 5150150"/>
              <a:gd name="csX4" fmla="*/ 612241 w 3563932"/>
              <a:gd name="csY4" fmla="*/ 5077 h 5150150"/>
              <a:gd name="csX0" fmla="*/ 612241 w 4012820"/>
              <a:gd name="csY0" fmla="*/ 0 h 5145073"/>
              <a:gd name="csX1" fmla="*/ 4012820 w 4012820"/>
              <a:gd name="csY1" fmla="*/ 15050 h 5145073"/>
              <a:gd name="csX2" fmla="*/ 3562330 w 4012820"/>
              <a:gd name="csY2" fmla="*/ 5143500 h 5145073"/>
              <a:gd name="csX3" fmla="*/ 0 w 4012820"/>
              <a:gd name="csY3" fmla="*/ 5145073 h 5145073"/>
              <a:gd name="csX4" fmla="*/ 612241 w 4012820"/>
              <a:gd name="csY4" fmla="*/ 0 h 5145073"/>
              <a:gd name="csX0" fmla="*/ 612241 w 4012820"/>
              <a:gd name="csY0" fmla="*/ 0 h 5151813"/>
              <a:gd name="csX1" fmla="*/ 4012820 w 4012820"/>
              <a:gd name="csY1" fmla="*/ 15050 h 5151813"/>
              <a:gd name="csX2" fmla="*/ 4011217 w 4012820"/>
              <a:gd name="csY2" fmla="*/ 5151813 h 5151813"/>
              <a:gd name="csX3" fmla="*/ 0 w 4012820"/>
              <a:gd name="csY3" fmla="*/ 5145073 h 5151813"/>
              <a:gd name="csX4" fmla="*/ 612241 w 4012820"/>
              <a:gd name="csY4" fmla="*/ 0 h 5151813"/>
              <a:gd name="csX0" fmla="*/ 612241 w 4022345"/>
              <a:gd name="csY0" fmla="*/ 2085 h 5153898"/>
              <a:gd name="csX1" fmla="*/ 4022345 w 4022345"/>
              <a:gd name="csY1" fmla="*/ 4435 h 5153898"/>
              <a:gd name="csX2" fmla="*/ 4011217 w 4022345"/>
              <a:gd name="csY2" fmla="*/ 5153898 h 5153898"/>
              <a:gd name="csX3" fmla="*/ 0 w 4022345"/>
              <a:gd name="csY3" fmla="*/ 5147158 h 5153898"/>
              <a:gd name="csX4" fmla="*/ 612241 w 4022345"/>
              <a:gd name="csY4" fmla="*/ 2085 h 5153898"/>
              <a:gd name="csX0" fmla="*/ 612241 w 4022926"/>
              <a:gd name="csY0" fmla="*/ 2085 h 5153898"/>
              <a:gd name="csX1" fmla="*/ 4022345 w 4022926"/>
              <a:gd name="csY1" fmla="*/ 4435 h 5153898"/>
              <a:gd name="csX2" fmla="*/ 4011217 w 4022926"/>
              <a:gd name="csY2" fmla="*/ 5153898 h 5153898"/>
              <a:gd name="csX3" fmla="*/ 0 w 4022926"/>
              <a:gd name="csY3" fmla="*/ 5147158 h 5153898"/>
              <a:gd name="csX4" fmla="*/ 612241 w 4022926"/>
              <a:gd name="csY4" fmla="*/ 2085 h 5153898"/>
              <a:gd name="csX0" fmla="*/ 612241 w 4022433"/>
              <a:gd name="csY0" fmla="*/ 2085 h 5147158"/>
              <a:gd name="csX1" fmla="*/ 4022345 w 4022433"/>
              <a:gd name="csY1" fmla="*/ 4435 h 5147158"/>
              <a:gd name="csX2" fmla="*/ 3915385 w 4022433"/>
              <a:gd name="csY2" fmla="*/ 5046087 h 5147158"/>
              <a:gd name="csX3" fmla="*/ 0 w 4022433"/>
              <a:gd name="csY3" fmla="*/ 5147158 h 5147158"/>
              <a:gd name="csX4" fmla="*/ 612241 w 4022433"/>
              <a:gd name="csY4" fmla="*/ 2085 h 5147158"/>
              <a:gd name="csX0" fmla="*/ 612241 w 4023424"/>
              <a:gd name="csY0" fmla="*/ 2085 h 5149906"/>
              <a:gd name="csX1" fmla="*/ 4022345 w 4023424"/>
              <a:gd name="csY1" fmla="*/ 4435 h 5149906"/>
              <a:gd name="csX2" fmla="*/ 4019203 w 4023424"/>
              <a:gd name="csY2" fmla="*/ 5149906 h 5149906"/>
              <a:gd name="csX3" fmla="*/ 0 w 4023424"/>
              <a:gd name="csY3" fmla="*/ 5147158 h 5149906"/>
              <a:gd name="csX4" fmla="*/ 612241 w 4023424"/>
              <a:gd name="csY4" fmla="*/ 2085 h 5149906"/>
              <a:gd name="csX0" fmla="*/ 612241 w 4025570"/>
              <a:gd name="csY0" fmla="*/ 2085 h 5153081"/>
              <a:gd name="csX1" fmla="*/ 4022345 w 4025570"/>
              <a:gd name="csY1" fmla="*/ 4435 h 5153081"/>
              <a:gd name="csX2" fmla="*/ 4025553 w 4025570"/>
              <a:gd name="csY2" fmla="*/ 5153081 h 5153081"/>
              <a:gd name="csX3" fmla="*/ 0 w 4025570"/>
              <a:gd name="csY3" fmla="*/ 5147158 h 5153081"/>
              <a:gd name="csX4" fmla="*/ 612241 w 4025570"/>
              <a:gd name="csY4" fmla="*/ 2085 h 5153081"/>
            </a:gdLst>
            <a:ahLst/>
            <a:cxnLst>
              <a:cxn ang="0">
                <a:pos x="csX0" y="csY0"/>
              </a:cxn>
              <a:cxn ang="0">
                <a:pos x="csX1" y="csY1"/>
              </a:cxn>
              <a:cxn ang="0">
                <a:pos x="csX2" y="csY2"/>
              </a:cxn>
              <a:cxn ang="0">
                <a:pos x="csX3" y="csY3"/>
              </a:cxn>
              <a:cxn ang="0">
                <a:pos x="csX4" y="csY4"/>
              </a:cxn>
            </a:cxnLst>
            <a:rect l="l" t="t" r="r" b="b"/>
            <a:pathLst>
              <a:path w="4025570" h="5153081">
                <a:moveTo>
                  <a:pt x="612241" y="2085"/>
                </a:moveTo>
                <a:cubicBezTo>
                  <a:pt x="616738" y="3677"/>
                  <a:pt x="4021114" y="-4917"/>
                  <a:pt x="4022345" y="4435"/>
                </a:cubicBezTo>
                <a:cubicBezTo>
                  <a:pt x="4026000" y="-7226"/>
                  <a:pt x="4025553" y="3441231"/>
                  <a:pt x="4025553" y="5153081"/>
                </a:cubicBezTo>
                <a:lnTo>
                  <a:pt x="0" y="5147158"/>
                </a:lnTo>
                <a:cubicBezTo>
                  <a:pt x="552355" y="3289534"/>
                  <a:pt x="592624" y="1986930"/>
                  <a:pt x="612241" y="2085"/>
                </a:cubicBezTo>
                <a:close/>
              </a:path>
            </a:pathLst>
          </a:custGeom>
          <a:solidFill>
            <a:schemeClr val="bg2"/>
          </a:solidFill>
        </p:spPr>
        <p:txBody>
          <a:bodyPr wrap="square">
            <a:noAutofit/>
          </a:bodyPr>
          <a:lstStyle>
            <a:lvl1pPr algn="r">
              <a:defRPr/>
            </a:lvl1pPr>
          </a:lstStyle>
          <a:p>
            <a:r>
              <a:rPr lang="en-US"/>
              <a:t>Click icon to add picture</a:t>
            </a:r>
            <a:endParaRPr lang="en-US" dirty="0"/>
          </a:p>
        </p:txBody>
      </p:sp>
      <p:sp>
        <p:nvSpPr>
          <p:cNvPr id="2" name="Page title"/>
          <p:cNvSpPr>
            <a:spLocks noGrp="1"/>
          </p:cNvSpPr>
          <p:nvPr>
            <p:ph type="title" hasCustomPrompt="1"/>
          </p:nvPr>
        </p:nvSpPr>
        <p:spPr>
          <a:xfrm>
            <a:off x="967806" y="819631"/>
            <a:ext cx="5512013" cy="574516"/>
          </a:xfrm>
        </p:spPr>
        <p:txBody>
          <a:bodyPr/>
          <a:lstStyle>
            <a:lvl1pPr>
              <a:defRPr>
                <a:solidFill>
                  <a:schemeClr val="accent1"/>
                </a:solidFill>
              </a:defRPr>
            </a:lvl1pPr>
          </a:lstStyle>
          <a:p>
            <a:r>
              <a:rPr lang="en-US" dirty="0"/>
              <a:t>OVERVIEW</a:t>
            </a:r>
          </a:p>
        </p:txBody>
      </p:sp>
      <p:sp>
        <p:nvSpPr>
          <p:cNvPr id="16" name="Section Title 1">
            <a:extLst>
              <a:ext uri="{FF2B5EF4-FFF2-40B4-BE49-F238E27FC236}">
                <a16:creationId xmlns:a16="http://schemas.microsoft.com/office/drawing/2014/main" id="{BDE20D5A-7A0A-7942-8181-49182956A385}"/>
              </a:ext>
            </a:extLst>
          </p:cNvPr>
          <p:cNvSpPr>
            <a:spLocks noGrp="1"/>
          </p:cNvSpPr>
          <p:nvPr>
            <p:ph type="body" sz="quarter" idx="19" hasCustomPrompt="1"/>
          </p:nvPr>
        </p:nvSpPr>
        <p:spPr>
          <a:xfrm>
            <a:off x="967805" y="1760441"/>
            <a:ext cx="2740888" cy="574516"/>
          </a:xfrm>
        </p:spPr>
        <p:txBody>
          <a:bodyPr/>
          <a:lstStyle>
            <a:lvl1pPr>
              <a:defRPr b="1"/>
            </a:lvl1pPr>
          </a:lstStyle>
          <a:p>
            <a:pPr lvl="0"/>
            <a:r>
              <a:rPr lang="en-US" dirty="0"/>
              <a:t>Section Title</a:t>
            </a:r>
            <a:br>
              <a:rPr lang="en-US" dirty="0"/>
            </a:br>
            <a:r>
              <a:rPr lang="en-US" dirty="0"/>
              <a:t>Slide #</a:t>
            </a:r>
          </a:p>
        </p:txBody>
      </p:sp>
      <p:sp>
        <p:nvSpPr>
          <p:cNvPr id="17" name="Section Title 2">
            <a:extLst>
              <a:ext uri="{FF2B5EF4-FFF2-40B4-BE49-F238E27FC236}">
                <a16:creationId xmlns:a16="http://schemas.microsoft.com/office/drawing/2014/main" id="{5F83694E-3CBA-8E4C-BA3A-E8737D97BC70}"/>
              </a:ext>
            </a:extLst>
          </p:cNvPr>
          <p:cNvSpPr>
            <a:spLocks noGrp="1"/>
          </p:cNvSpPr>
          <p:nvPr>
            <p:ph type="body" sz="quarter" idx="20" hasCustomPrompt="1"/>
          </p:nvPr>
        </p:nvSpPr>
        <p:spPr>
          <a:xfrm>
            <a:off x="967805" y="2569910"/>
            <a:ext cx="2740888" cy="574516"/>
          </a:xfrm>
        </p:spPr>
        <p:txBody>
          <a:bodyPr/>
          <a:lstStyle>
            <a:lvl1pPr>
              <a:defRPr b="1"/>
            </a:lvl1pPr>
          </a:lstStyle>
          <a:p>
            <a:pPr lvl="0"/>
            <a:r>
              <a:rPr lang="en-US" dirty="0"/>
              <a:t>Section Title</a:t>
            </a:r>
            <a:br>
              <a:rPr lang="en-US" dirty="0"/>
            </a:br>
            <a:r>
              <a:rPr lang="en-US" dirty="0"/>
              <a:t>Slide #</a:t>
            </a:r>
          </a:p>
        </p:txBody>
      </p:sp>
      <p:sp>
        <p:nvSpPr>
          <p:cNvPr id="18" name="Section Title 3">
            <a:extLst>
              <a:ext uri="{FF2B5EF4-FFF2-40B4-BE49-F238E27FC236}">
                <a16:creationId xmlns:a16="http://schemas.microsoft.com/office/drawing/2014/main" id="{93A2D9D6-4C2D-5644-B032-0EB60965587C}"/>
              </a:ext>
            </a:extLst>
          </p:cNvPr>
          <p:cNvSpPr>
            <a:spLocks noGrp="1"/>
          </p:cNvSpPr>
          <p:nvPr>
            <p:ph type="body" sz="quarter" idx="21" hasCustomPrompt="1"/>
          </p:nvPr>
        </p:nvSpPr>
        <p:spPr>
          <a:xfrm>
            <a:off x="967805" y="3379379"/>
            <a:ext cx="2740888" cy="574516"/>
          </a:xfrm>
        </p:spPr>
        <p:txBody>
          <a:bodyPr/>
          <a:lstStyle>
            <a:lvl1pPr>
              <a:defRPr b="1"/>
            </a:lvl1pPr>
          </a:lstStyle>
          <a:p>
            <a:pPr lvl="0"/>
            <a:r>
              <a:rPr lang="en-US" dirty="0"/>
              <a:t>Section Title</a:t>
            </a:r>
            <a:br>
              <a:rPr lang="en-US" dirty="0"/>
            </a:br>
            <a:r>
              <a:rPr lang="en-US" dirty="0"/>
              <a:t>Slide #</a:t>
            </a:r>
          </a:p>
        </p:txBody>
      </p:sp>
      <p:sp>
        <p:nvSpPr>
          <p:cNvPr id="10" name="Section Title 4">
            <a:extLst>
              <a:ext uri="{FF2B5EF4-FFF2-40B4-BE49-F238E27FC236}">
                <a16:creationId xmlns:a16="http://schemas.microsoft.com/office/drawing/2014/main" id="{9A731685-2B28-FC4E-B526-710512888A16}"/>
              </a:ext>
            </a:extLst>
          </p:cNvPr>
          <p:cNvSpPr>
            <a:spLocks noGrp="1"/>
          </p:cNvSpPr>
          <p:nvPr>
            <p:ph type="body" sz="quarter" idx="13" hasCustomPrompt="1"/>
          </p:nvPr>
        </p:nvSpPr>
        <p:spPr>
          <a:xfrm>
            <a:off x="969287" y="4186333"/>
            <a:ext cx="2740888" cy="574516"/>
          </a:xfrm>
        </p:spPr>
        <p:txBody>
          <a:bodyPr/>
          <a:lstStyle>
            <a:lvl1pPr>
              <a:defRPr b="1"/>
            </a:lvl1pPr>
          </a:lstStyle>
          <a:p>
            <a:pPr lvl="0"/>
            <a:r>
              <a:rPr lang="en-US" dirty="0"/>
              <a:t>Section Title</a:t>
            </a:r>
            <a:br>
              <a:rPr lang="en-US" dirty="0"/>
            </a:br>
            <a:r>
              <a:rPr lang="en-US" dirty="0"/>
              <a:t>Slide #</a:t>
            </a:r>
          </a:p>
        </p:txBody>
      </p:sp>
      <p:sp>
        <p:nvSpPr>
          <p:cNvPr id="11" name="Section Title 5">
            <a:extLst>
              <a:ext uri="{FF2B5EF4-FFF2-40B4-BE49-F238E27FC236}">
                <a16:creationId xmlns:a16="http://schemas.microsoft.com/office/drawing/2014/main" id="{94CD233F-C2E5-4542-9A2C-BCFA9F561C12}"/>
              </a:ext>
            </a:extLst>
          </p:cNvPr>
          <p:cNvSpPr>
            <a:spLocks noGrp="1"/>
          </p:cNvSpPr>
          <p:nvPr>
            <p:ph type="body" sz="quarter" idx="14" hasCustomPrompt="1"/>
          </p:nvPr>
        </p:nvSpPr>
        <p:spPr>
          <a:xfrm>
            <a:off x="969287" y="4995802"/>
            <a:ext cx="2740888" cy="574516"/>
          </a:xfrm>
        </p:spPr>
        <p:txBody>
          <a:bodyPr/>
          <a:lstStyle>
            <a:lvl1pPr>
              <a:defRPr b="1"/>
            </a:lvl1pPr>
          </a:lstStyle>
          <a:p>
            <a:pPr lvl="0"/>
            <a:r>
              <a:rPr lang="en-US" dirty="0"/>
              <a:t>Section Title</a:t>
            </a:r>
            <a:br>
              <a:rPr lang="en-US" dirty="0"/>
            </a:br>
            <a:r>
              <a:rPr lang="en-US" dirty="0"/>
              <a:t>Slide #</a:t>
            </a:r>
          </a:p>
        </p:txBody>
      </p:sp>
      <p:sp>
        <p:nvSpPr>
          <p:cNvPr id="13" name="Section Title 6">
            <a:extLst>
              <a:ext uri="{FF2B5EF4-FFF2-40B4-BE49-F238E27FC236}">
                <a16:creationId xmlns:a16="http://schemas.microsoft.com/office/drawing/2014/main" id="{E3BA4AAB-3B49-2C4D-B8C3-798DFFD555BF}"/>
              </a:ext>
            </a:extLst>
          </p:cNvPr>
          <p:cNvSpPr>
            <a:spLocks noGrp="1"/>
          </p:cNvSpPr>
          <p:nvPr>
            <p:ph type="body" sz="quarter" idx="16" hasCustomPrompt="1"/>
          </p:nvPr>
        </p:nvSpPr>
        <p:spPr>
          <a:xfrm>
            <a:off x="4325601" y="1760441"/>
            <a:ext cx="2740888" cy="574516"/>
          </a:xfrm>
        </p:spPr>
        <p:txBody>
          <a:bodyPr/>
          <a:lstStyle>
            <a:lvl1pPr>
              <a:defRPr b="1"/>
            </a:lvl1pPr>
          </a:lstStyle>
          <a:p>
            <a:pPr lvl="0"/>
            <a:r>
              <a:rPr lang="en-US" dirty="0"/>
              <a:t>Section Title</a:t>
            </a:r>
            <a:br>
              <a:rPr lang="en-US" dirty="0"/>
            </a:br>
            <a:r>
              <a:rPr lang="en-US" dirty="0"/>
              <a:t>Slide #</a:t>
            </a:r>
          </a:p>
        </p:txBody>
      </p:sp>
      <p:sp>
        <p:nvSpPr>
          <p:cNvPr id="14" name="Section Title 7">
            <a:extLst>
              <a:ext uri="{FF2B5EF4-FFF2-40B4-BE49-F238E27FC236}">
                <a16:creationId xmlns:a16="http://schemas.microsoft.com/office/drawing/2014/main" id="{1D60067C-731E-9648-B342-43C7239F111A}"/>
              </a:ext>
            </a:extLst>
          </p:cNvPr>
          <p:cNvSpPr>
            <a:spLocks noGrp="1"/>
          </p:cNvSpPr>
          <p:nvPr>
            <p:ph type="body" sz="quarter" idx="17" hasCustomPrompt="1"/>
          </p:nvPr>
        </p:nvSpPr>
        <p:spPr>
          <a:xfrm>
            <a:off x="4325601" y="2569910"/>
            <a:ext cx="2740888" cy="574516"/>
          </a:xfrm>
        </p:spPr>
        <p:txBody>
          <a:bodyPr/>
          <a:lstStyle>
            <a:lvl1pPr>
              <a:defRPr b="1"/>
            </a:lvl1pPr>
          </a:lstStyle>
          <a:p>
            <a:pPr lvl="0"/>
            <a:r>
              <a:rPr lang="en-US" dirty="0"/>
              <a:t>Section Title</a:t>
            </a:r>
            <a:br>
              <a:rPr lang="en-US" dirty="0"/>
            </a:br>
            <a:r>
              <a:rPr lang="en-US" dirty="0"/>
              <a:t>Slide #</a:t>
            </a:r>
          </a:p>
        </p:txBody>
      </p:sp>
      <p:sp>
        <p:nvSpPr>
          <p:cNvPr id="15" name="Section Title 8">
            <a:extLst>
              <a:ext uri="{FF2B5EF4-FFF2-40B4-BE49-F238E27FC236}">
                <a16:creationId xmlns:a16="http://schemas.microsoft.com/office/drawing/2014/main" id="{D75C609B-2858-7C45-8CE5-6212F5D8D5DB}"/>
              </a:ext>
            </a:extLst>
          </p:cNvPr>
          <p:cNvSpPr>
            <a:spLocks noGrp="1"/>
          </p:cNvSpPr>
          <p:nvPr>
            <p:ph type="body" sz="quarter" idx="18" hasCustomPrompt="1"/>
          </p:nvPr>
        </p:nvSpPr>
        <p:spPr>
          <a:xfrm>
            <a:off x="4325601" y="3379379"/>
            <a:ext cx="2740888" cy="574516"/>
          </a:xfrm>
        </p:spPr>
        <p:txBody>
          <a:bodyPr/>
          <a:lstStyle>
            <a:lvl1pPr>
              <a:defRPr b="1"/>
            </a:lvl1pPr>
          </a:lstStyle>
          <a:p>
            <a:pPr lvl="0"/>
            <a:r>
              <a:rPr lang="en-US" dirty="0"/>
              <a:t>Section Title</a:t>
            </a:r>
            <a:br>
              <a:rPr lang="en-US" dirty="0"/>
            </a:br>
            <a:r>
              <a:rPr lang="en-US" dirty="0"/>
              <a:t>Slide #</a:t>
            </a:r>
          </a:p>
        </p:txBody>
      </p:sp>
      <p:sp>
        <p:nvSpPr>
          <p:cNvPr id="12" name="Section Title 9">
            <a:extLst>
              <a:ext uri="{FF2B5EF4-FFF2-40B4-BE49-F238E27FC236}">
                <a16:creationId xmlns:a16="http://schemas.microsoft.com/office/drawing/2014/main" id="{56596EAB-F026-B147-8900-63F5E69E4165}"/>
              </a:ext>
            </a:extLst>
          </p:cNvPr>
          <p:cNvSpPr>
            <a:spLocks noGrp="1"/>
          </p:cNvSpPr>
          <p:nvPr>
            <p:ph type="body" sz="quarter" idx="15" hasCustomPrompt="1"/>
          </p:nvPr>
        </p:nvSpPr>
        <p:spPr>
          <a:xfrm>
            <a:off x="4325601" y="4186333"/>
            <a:ext cx="2740888" cy="574516"/>
          </a:xfrm>
        </p:spPr>
        <p:txBody>
          <a:bodyPr/>
          <a:lstStyle>
            <a:lvl1pPr>
              <a:defRPr b="1"/>
            </a:lvl1pPr>
          </a:lstStyle>
          <a:p>
            <a:pPr lvl="0"/>
            <a:r>
              <a:rPr lang="en-US" dirty="0"/>
              <a:t>Section Title</a:t>
            </a:r>
            <a:br>
              <a:rPr lang="en-US" dirty="0"/>
            </a:br>
            <a:r>
              <a:rPr lang="en-US" dirty="0"/>
              <a:t>Slide #</a:t>
            </a:r>
          </a:p>
        </p:txBody>
      </p:sp>
      <p:sp>
        <p:nvSpPr>
          <p:cNvPr id="25" name="Section Title 10">
            <a:extLst>
              <a:ext uri="{FF2B5EF4-FFF2-40B4-BE49-F238E27FC236}">
                <a16:creationId xmlns:a16="http://schemas.microsoft.com/office/drawing/2014/main" id="{C745BDBF-EE7A-014E-B736-0750AA47F51D}"/>
              </a:ext>
            </a:extLst>
          </p:cNvPr>
          <p:cNvSpPr>
            <a:spLocks noGrp="1"/>
          </p:cNvSpPr>
          <p:nvPr>
            <p:ph type="body" sz="quarter" idx="23" hasCustomPrompt="1"/>
          </p:nvPr>
        </p:nvSpPr>
        <p:spPr>
          <a:xfrm>
            <a:off x="4325601" y="4988299"/>
            <a:ext cx="2740888" cy="574516"/>
          </a:xfrm>
        </p:spPr>
        <p:txBody>
          <a:bodyPr/>
          <a:lstStyle>
            <a:lvl1pPr>
              <a:defRPr b="1"/>
            </a:lvl1pPr>
          </a:lstStyle>
          <a:p>
            <a:pPr lvl="0"/>
            <a:r>
              <a:rPr lang="en-US" dirty="0"/>
              <a:t>Section Title</a:t>
            </a:r>
            <a:br>
              <a:rPr lang="en-US" dirty="0"/>
            </a:br>
            <a:r>
              <a:rPr lang="en-US" dirty="0"/>
              <a:t>Slide #</a:t>
            </a:r>
          </a:p>
        </p:txBody>
      </p:sp>
    </p:spTree>
    <p:extLst>
      <p:ext uri="{BB962C8B-B14F-4D97-AF65-F5344CB8AC3E}">
        <p14:creationId xmlns:p14="http://schemas.microsoft.com/office/powerpoint/2010/main" val="365961380"/>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1_Speaker">
    <p:bg>
      <p:bgPr>
        <a:solidFill>
          <a:schemeClr val="bg1"/>
        </a:solidFill>
        <a:effectLst/>
      </p:bgPr>
    </p:bg>
    <p:spTree>
      <p:nvGrpSpPr>
        <p:cNvPr id="1" name=""/>
        <p:cNvGrpSpPr/>
        <p:nvPr/>
      </p:nvGrpSpPr>
      <p:grpSpPr>
        <a:xfrm>
          <a:off x="0" y="0"/>
          <a:ext cx="0" cy="0"/>
          <a:chOff x="0" y="0"/>
          <a:chExt cx="0" cy="0"/>
        </a:xfrm>
      </p:grpSpPr>
      <p:sp>
        <p:nvSpPr>
          <p:cNvPr id="6" name="Speaker Photo Placeholder">
            <a:extLst>
              <a:ext uri="{FF2B5EF4-FFF2-40B4-BE49-F238E27FC236}">
                <a16:creationId xmlns:a16="http://schemas.microsoft.com/office/drawing/2014/main" id="{26E59B99-B64D-2B4E-852B-35C13E246745}"/>
              </a:ext>
            </a:extLst>
          </p:cNvPr>
          <p:cNvSpPr>
            <a:spLocks noGrp="1"/>
          </p:cNvSpPr>
          <p:nvPr>
            <p:ph type="pic" sz="quarter" idx="24"/>
          </p:nvPr>
        </p:nvSpPr>
        <p:spPr>
          <a:xfrm>
            <a:off x="-1543050" y="333189"/>
            <a:ext cx="5546065" cy="5546064"/>
          </a:xfrm>
          <a:prstGeom prst="ellipse">
            <a:avLst/>
          </a:prstGeom>
          <a:solidFill>
            <a:schemeClr val="bg1">
              <a:lumMod val="85000"/>
            </a:schemeClr>
          </a:solidFill>
          <a:ln>
            <a:solidFill>
              <a:schemeClr val="accent1"/>
            </a:solidFill>
          </a:ln>
        </p:spPr>
        <p:txBody>
          <a:bodyPr anchor="ctr"/>
          <a:lstStyle>
            <a:lvl1pPr algn="r">
              <a:defRPr/>
            </a:lvl1pPr>
          </a:lstStyle>
          <a:p>
            <a:r>
              <a:rPr lang="en-US"/>
              <a:t>Click icon to add picture</a:t>
            </a:r>
          </a:p>
        </p:txBody>
      </p:sp>
      <p:sp>
        <p:nvSpPr>
          <p:cNvPr id="2" name="Speaker Name"/>
          <p:cNvSpPr>
            <a:spLocks noGrp="1"/>
          </p:cNvSpPr>
          <p:nvPr>
            <p:ph type="title" hasCustomPrompt="1"/>
          </p:nvPr>
        </p:nvSpPr>
        <p:spPr>
          <a:xfrm>
            <a:off x="4760652" y="1252215"/>
            <a:ext cx="4559195" cy="498659"/>
          </a:xfrm>
        </p:spPr>
        <p:txBody>
          <a:bodyPr anchor="t">
            <a:normAutofit/>
          </a:bodyPr>
          <a:lstStyle>
            <a:lvl1pPr>
              <a:defRPr sz="2667">
                <a:solidFill>
                  <a:schemeClr val="accent1"/>
                </a:solidFill>
              </a:defRPr>
            </a:lvl1pPr>
          </a:lstStyle>
          <a:p>
            <a:r>
              <a:rPr lang="en-US" dirty="0"/>
              <a:t>ONE SPEAKER</a:t>
            </a:r>
          </a:p>
        </p:txBody>
      </p:sp>
      <p:sp>
        <p:nvSpPr>
          <p:cNvPr id="11" name="Speaker Title">
            <a:extLst>
              <a:ext uri="{FF2B5EF4-FFF2-40B4-BE49-F238E27FC236}">
                <a16:creationId xmlns:a16="http://schemas.microsoft.com/office/drawing/2014/main" id="{07B8CBA4-47BB-754D-9401-004AE1AF2920}"/>
              </a:ext>
            </a:extLst>
          </p:cNvPr>
          <p:cNvSpPr>
            <a:spLocks noGrp="1"/>
          </p:cNvSpPr>
          <p:nvPr>
            <p:ph type="body" sz="quarter" idx="23" hasCustomPrompt="1"/>
          </p:nvPr>
        </p:nvSpPr>
        <p:spPr>
          <a:xfrm>
            <a:off x="4760652" y="1805150"/>
            <a:ext cx="5366565" cy="428813"/>
          </a:xfrm>
        </p:spPr>
        <p:txBody>
          <a:bodyPr>
            <a:normAutofit/>
          </a:bodyPr>
          <a:lstStyle>
            <a:lvl1pPr>
              <a:defRPr sz="2000" b="1">
                <a:solidFill>
                  <a:schemeClr val="tx1"/>
                </a:solidFill>
              </a:defRPr>
            </a:lvl1pPr>
          </a:lstStyle>
          <a:p>
            <a:pPr lvl="0"/>
            <a:r>
              <a:rPr lang="en-US" dirty="0"/>
              <a:t>Speaker title</a:t>
            </a:r>
          </a:p>
        </p:txBody>
      </p:sp>
      <p:sp>
        <p:nvSpPr>
          <p:cNvPr id="4" name="Body Copy"/>
          <p:cNvSpPr>
            <a:spLocks noGrp="1"/>
          </p:cNvSpPr>
          <p:nvPr>
            <p:ph sz="half" idx="2" hasCustomPrompt="1"/>
          </p:nvPr>
        </p:nvSpPr>
        <p:spPr>
          <a:xfrm>
            <a:off x="4760651" y="2288239"/>
            <a:ext cx="6867119" cy="3127823"/>
          </a:xfrm>
        </p:spPr>
        <p:txBody>
          <a:bodyPr>
            <a:normAutofit/>
          </a:bodyPr>
          <a:lstStyle>
            <a:lvl1pPr>
              <a:defRPr sz="1333">
                <a:solidFill>
                  <a:schemeClr val="tx1"/>
                </a:solidFill>
              </a:defRPr>
            </a:lvl1pPr>
          </a:lstStyle>
          <a:p>
            <a:pPr lvl="0"/>
            <a:r>
              <a:rPr lang="en-US" dirty="0"/>
              <a:t>Body copy is Arial at 12pts</a:t>
            </a:r>
          </a:p>
        </p:txBody>
      </p:sp>
      <p:sp>
        <p:nvSpPr>
          <p:cNvPr id="13" name="Footer Text 1">
            <a:extLst>
              <a:ext uri="{FF2B5EF4-FFF2-40B4-BE49-F238E27FC236}">
                <a16:creationId xmlns:a16="http://schemas.microsoft.com/office/drawing/2014/main" id="{748CEBA3-75F4-C44D-B73D-0B702318674A}"/>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endParaRPr lang="en-US"/>
          </a:p>
        </p:txBody>
      </p:sp>
      <p:sp>
        <p:nvSpPr>
          <p:cNvPr id="17" name="Footer Text 2">
            <a:extLst>
              <a:ext uri="{FF2B5EF4-FFF2-40B4-BE49-F238E27FC236}">
                <a16:creationId xmlns:a16="http://schemas.microsoft.com/office/drawing/2014/main" id="{B4FB5A2F-7334-4843-A818-7D4A8529D30C}"/>
              </a:ext>
            </a:extLst>
          </p:cNvPr>
          <p:cNvSpPr>
            <a:spLocks noGrp="1"/>
          </p:cNvSpPr>
          <p:nvPr>
            <p:ph type="body" sz="quarter" idx="13" hasCustomPrompt="1"/>
          </p:nvPr>
        </p:nvSpPr>
        <p:spPr>
          <a:xfrm>
            <a:off x="8248155" y="6356352"/>
            <a:ext cx="1600861" cy="365125"/>
          </a:xfrm>
        </p:spPr>
        <p:txBody>
          <a:bodyPr anchor="ctr">
            <a:normAutofit/>
          </a:bodyPr>
          <a:lstStyle>
            <a:lvl1pPr algn="r">
              <a:defRPr sz="1067">
                <a:solidFill>
                  <a:schemeClr val="accent4"/>
                </a:solidFill>
                <a:latin typeface="+mn-lt"/>
              </a:defRPr>
            </a:lvl1pPr>
          </a:lstStyle>
          <a:p>
            <a:pPr lvl="0"/>
            <a:r>
              <a:rPr lang="en-US" dirty="0"/>
              <a:t>Sponsored by:</a:t>
            </a:r>
          </a:p>
        </p:txBody>
      </p:sp>
      <p:sp>
        <p:nvSpPr>
          <p:cNvPr id="16" name="Logo Placeholder">
            <a:extLst>
              <a:ext uri="{FF2B5EF4-FFF2-40B4-BE49-F238E27FC236}">
                <a16:creationId xmlns:a16="http://schemas.microsoft.com/office/drawing/2014/main" id="{6AB790E6-53F5-E64B-BCDD-9FFA227D63B3}"/>
              </a:ext>
            </a:extLst>
          </p:cNvPr>
          <p:cNvSpPr>
            <a:spLocks noGrp="1"/>
          </p:cNvSpPr>
          <p:nvPr>
            <p:ph type="pic" sz="quarter" idx="12" hasCustomPrompt="1"/>
          </p:nvPr>
        </p:nvSpPr>
        <p:spPr>
          <a:xfrm>
            <a:off x="9902026" y="6356351"/>
            <a:ext cx="1326980" cy="365125"/>
          </a:xfrm>
        </p:spPr>
        <p:txBody>
          <a:bodyPr/>
          <a:lstStyle>
            <a:lvl1pPr>
              <a:defRPr>
                <a:solidFill>
                  <a:schemeClr val="accent4"/>
                </a:solidFill>
                <a:latin typeface="+mn-lt"/>
              </a:defRPr>
            </a:lvl1pPr>
          </a:lstStyle>
          <a:p>
            <a:r>
              <a:rPr lang="en-US" dirty="0"/>
              <a:t>Logo</a:t>
            </a:r>
          </a:p>
        </p:txBody>
      </p:sp>
      <p:cxnSp>
        <p:nvCxnSpPr>
          <p:cNvPr id="15" name="Straight Line Connector">
            <a:extLst>
              <a:ext uri="{FF2B5EF4-FFF2-40B4-BE49-F238E27FC236}">
                <a16:creationId xmlns:a16="http://schemas.microsoft.com/office/drawing/2014/main" id="{FA568A94-D992-3F4C-9B74-91659939C96C}"/>
              </a:ext>
            </a:extLst>
          </p:cNvPr>
          <p:cNvCxnSpPr>
            <a:cxnSpLocks/>
          </p:cNvCxnSpPr>
          <p:nvPr/>
        </p:nvCxnSpPr>
        <p:spPr>
          <a:xfrm>
            <a:off x="11367911" y="6356351"/>
            <a:ext cx="0" cy="365125"/>
          </a:xfrm>
          <a:prstGeom prst="line">
            <a:avLst/>
          </a:prstGeom>
        </p:spPr>
        <p:style>
          <a:lnRef idx="1">
            <a:schemeClr val="accent1"/>
          </a:lnRef>
          <a:fillRef idx="0">
            <a:schemeClr val="accent1"/>
          </a:fillRef>
          <a:effectRef idx="0">
            <a:schemeClr val="accent1"/>
          </a:effectRef>
          <a:fontRef idx="minor">
            <a:schemeClr val="tx1"/>
          </a:fontRef>
        </p:style>
      </p:cxnSp>
      <p:sp>
        <p:nvSpPr>
          <p:cNvPr id="14" name="Slide Number ">
            <a:extLst>
              <a:ext uri="{FF2B5EF4-FFF2-40B4-BE49-F238E27FC236}">
                <a16:creationId xmlns:a16="http://schemas.microsoft.com/office/drawing/2014/main" id="{D30CDFCE-7C23-674A-B775-292BE8CCF39B}"/>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fld id="{BA029266-6D2A-4C9D-B263-0A8D04988FF9}" type="slidenum">
              <a:rPr lang="en-US" smtClean="0"/>
              <a:t>‹#›</a:t>
            </a:fld>
            <a:endParaRPr lang="en-US"/>
          </a:p>
        </p:txBody>
      </p:sp>
    </p:spTree>
    <p:extLst>
      <p:ext uri="{BB962C8B-B14F-4D97-AF65-F5344CB8AC3E}">
        <p14:creationId xmlns:p14="http://schemas.microsoft.com/office/powerpoint/2010/main" val="1961253552"/>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3_Speakers">
    <p:bg>
      <p:bgPr>
        <a:solidFill>
          <a:schemeClr val="bg1"/>
        </a:solidFill>
        <a:effectLst/>
      </p:bgPr>
    </p:bg>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9A7D779C-7B02-3CA6-4C3A-C61766686FCC}"/>
              </a:ext>
            </a:extLst>
          </p:cNvPr>
          <p:cNvSpPr/>
          <p:nvPr/>
        </p:nvSpPr>
        <p:spPr>
          <a:xfrm>
            <a:off x="0" y="0"/>
            <a:ext cx="6096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9" name="Circle Photo" descr="Circle headshot 1">
            <a:extLst>
              <a:ext uri="{FF2B5EF4-FFF2-40B4-BE49-F238E27FC236}">
                <a16:creationId xmlns:a16="http://schemas.microsoft.com/office/drawing/2014/main" id="{DDB5D280-A138-2FE7-E723-8AAC3E6B2A75}"/>
              </a:ext>
            </a:extLst>
          </p:cNvPr>
          <p:cNvSpPr>
            <a:spLocks noGrp="1"/>
          </p:cNvSpPr>
          <p:nvPr>
            <p:ph type="pic" sz="quarter" idx="27"/>
          </p:nvPr>
        </p:nvSpPr>
        <p:spPr>
          <a:xfrm>
            <a:off x="526091" y="634074"/>
            <a:ext cx="1729567" cy="1729567"/>
          </a:xfrm>
          <a:prstGeom prst="ellipse">
            <a:avLst/>
          </a:prstGeom>
          <a:ln>
            <a:solidFill>
              <a:schemeClr val="bg1"/>
            </a:solidFill>
          </a:ln>
        </p:spPr>
        <p:txBody>
          <a:bodyPr/>
          <a:lstStyle>
            <a:lvl1pPr>
              <a:defRPr>
                <a:solidFill>
                  <a:schemeClr val="bg1"/>
                </a:solidFill>
              </a:defRPr>
            </a:lvl1pPr>
          </a:lstStyle>
          <a:p>
            <a:r>
              <a:rPr lang="en-US"/>
              <a:t>Click icon to add picture</a:t>
            </a:r>
          </a:p>
        </p:txBody>
      </p:sp>
      <p:sp>
        <p:nvSpPr>
          <p:cNvPr id="12" name="Speaker name" descr="Speaker name 1">
            <a:extLst>
              <a:ext uri="{FF2B5EF4-FFF2-40B4-BE49-F238E27FC236}">
                <a16:creationId xmlns:a16="http://schemas.microsoft.com/office/drawing/2014/main" id="{C91924A7-4DB4-D752-7D3C-787A64EF1146}"/>
              </a:ext>
            </a:extLst>
          </p:cNvPr>
          <p:cNvSpPr>
            <a:spLocks noGrp="1"/>
          </p:cNvSpPr>
          <p:nvPr>
            <p:ph type="body" sz="quarter" idx="28" hasCustomPrompt="1"/>
          </p:nvPr>
        </p:nvSpPr>
        <p:spPr>
          <a:xfrm>
            <a:off x="2660821" y="1688982"/>
            <a:ext cx="2968424" cy="449543"/>
          </a:xfrm>
        </p:spPr>
        <p:txBody>
          <a:bodyPr>
            <a:normAutofit/>
          </a:bodyPr>
          <a:lstStyle>
            <a:lvl1pPr>
              <a:defRPr sz="1867" b="1" i="0" cap="all" baseline="0">
                <a:solidFill>
                  <a:schemeClr val="bg1"/>
                </a:solidFill>
                <a:latin typeface="+mj-lt"/>
              </a:defRPr>
            </a:lvl1pPr>
          </a:lstStyle>
          <a:p>
            <a:r>
              <a:rPr lang="en-US" dirty="0">
                <a:solidFill>
                  <a:schemeClr val="bg1"/>
                </a:solidFill>
              </a:rPr>
              <a:t>SPEAKER NAME</a:t>
            </a:r>
          </a:p>
        </p:txBody>
      </p:sp>
      <p:sp>
        <p:nvSpPr>
          <p:cNvPr id="18" name="Job title" descr="Speaker title 1">
            <a:extLst>
              <a:ext uri="{FF2B5EF4-FFF2-40B4-BE49-F238E27FC236}">
                <a16:creationId xmlns:a16="http://schemas.microsoft.com/office/drawing/2014/main" id="{5C3247AE-5DBA-C8F5-9731-67947A3414BE}"/>
              </a:ext>
            </a:extLst>
          </p:cNvPr>
          <p:cNvSpPr>
            <a:spLocks noGrp="1"/>
          </p:cNvSpPr>
          <p:nvPr>
            <p:ph type="body" sz="quarter" idx="26" hasCustomPrompt="1"/>
          </p:nvPr>
        </p:nvSpPr>
        <p:spPr>
          <a:xfrm>
            <a:off x="2660821" y="2021306"/>
            <a:ext cx="2968424" cy="428813"/>
          </a:xfrm>
        </p:spPr>
        <p:txBody>
          <a:bodyPr>
            <a:normAutofit/>
          </a:bodyPr>
          <a:lstStyle>
            <a:lvl1pPr>
              <a:defRPr sz="1600" b="1">
                <a:solidFill>
                  <a:schemeClr val="bg1"/>
                </a:solidFill>
              </a:defRPr>
            </a:lvl1pPr>
          </a:lstStyle>
          <a:p>
            <a:pPr lvl="0"/>
            <a:r>
              <a:rPr lang="en-US" dirty="0"/>
              <a:t>Speaker title</a:t>
            </a:r>
          </a:p>
        </p:txBody>
      </p:sp>
      <p:cxnSp>
        <p:nvCxnSpPr>
          <p:cNvPr id="19" name="Horizontal Line 1">
            <a:extLst>
              <a:ext uri="{FF2B5EF4-FFF2-40B4-BE49-F238E27FC236}">
                <a16:creationId xmlns:a16="http://schemas.microsoft.com/office/drawing/2014/main" id="{C8F16978-3AE7-ECCD-252B-F10E6F3A8DBF}"/>
              </a:ext>
              <a:ext uri="{C183D7F6-B498-43B3-948B-1728B52AA6E4}">
                <adec:decorative xmlns:adec="http://schemas.microsoft.com/office/drawing/2017/decorative" val="1"/>
              </a:ext>
            </a:extLst>
          </p:cNvPr>
          <p:cNvCxnSpPr>
            <a:cxnSpLocks/>
          </p:cNvCxnSpPr>
          <p:nvPr/>
        </p:nvCxnSpPr>
        <p:spPr>
          <a:xfrm>
            <a:off x="439613" y="2624081"/>
            <a:ext cx="518963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1" name="Content Textbox 1" descr="Content Textbox 1">
            <a:extLst>
              <a:ext uri="{FF2B5EF4-FFF2-40B4-BE49-F238E27FC236}">
                <a16:creationId xmlns:a16="http://schemas.microsoft.com/office/drawing/2014/main" id="{35F654C3-35BC-0892-6F93-35F6F55975BA}"/>
              </a:ext>
            </a:extLst>
          </p:cNvPr>
          <p:cNvSpPr>
            <a:spLocks noGrp="1"/>
          </p:cNvSpPr>
          <p:nvPr>
            <p:ph sz="half" idx="25" hasCustomPrompt="1"/>
          </p:nvPr>
        </p:nvSpPr>
        <p:spPr>
          <a:xfrm>
            <a:off x="439613" y="2822224"/>
            <a:ext cx="5189633" cy="3211771"/>
          </a:xfrm>
        </p:spPr>
        <p:txBody>
          <a:bodyPr>
            <a:normAutofit/>
          </a:bodyPr>
          <a:lstStyle>
            <a:lvl1pPr>
              <a:defRPr sz="1333">
                <a:solidFill>
                  <a:schemeClr val="bg1"/>
                </a:solidFill>
              </a:defRPr>
            </a:lvl1pPr>
          </a:lstStyle>
          <a:p>
            <a:pPr lvl="0"/>
            <a:r>
              <a:rPr lang="en-US" dirty="0"/>
              <a:t>Bio copy is Arial at 10pts</a:t>
            </a:r>
          </a:p>
        </p:txBody>
      </p:sp>
      <p:sp>
        <p:nvSpPr>
          <p:cNvPr id="22" name="Circle Photo 2" descr="Circle Headshot 2">
            <a:extLst>
              <a:ext uri="{FF2B5EF4-FFF2-40B4-BE49-F238E27FC236}">
                <a16:creationId xmlns:a16="http://schemas.microsoft.com/office/drawing/2014/main" id="{6D183BC3-63BE-7B5F-4CDB-8091B683B16B}"/>
              </a:ext>
            </a:extLst>
          </p:cNvPr>
          <p:cNvSpPr>
            <a:spLocks noGrp="1"/>
          </p:cNvSpPr>
          <p:nvPr>
            <p:ph type="pic" sz="quarter" idx="24"/>
          </p:nvPr>
        </p:nvSpPr>
        <p:spPr>
          <a:xfrm>
            <a:off x="6696126" y="634074"/>
            <a:ext cx="1729567" cy="1729567"/>
          </a:xfrm>
          <a:prstGeom prst="ellipse">
            <a:avLst/>
          </a:prstGeom>
          <a:ln>
            <a:solidFill>
              <a:schemeClr val="accent1"/>
            </a:solidFill>
          </a:ln>
        </p:spPr>
        <p:txBody>
          <a:bodyPr/>
          <a:lstStyle/>
          <a:p>
            <a:r>
              <a:rPr lang="en-US"/>
              <a:t>Click icon to add picture</a:t>
            </a:r>
            <a:endParaRPr lang="en-US" dirty="0"/>
          </a:p>
        </p:txBody>
      </p:sp>
      <p:sp>
        <p:nvSpPr>
          <p:cNvPr id="23" name="Speaker name 2" descr="Speaker name ">
            <a:extLst>
              <a:ext uri="{FF2B5EF4-FFF2-40B4-BE49-F238E27FC236}">
                <a16:creationId xmlns:a16="http://schemas.microsoft.com/office/drawing/2014/main" id="{AD421897-73AD-93F2-49CF-B9CB2018B9BB}"/>
              </a:ext>
            </a:extLst>
          </p:cNvPr>
          <p:cNvSpPr>
            <a:spLocks noGrp="1"/>
          </p:cNvSpPr>
          <p:nvPr>
            <p:ph type="body" sz="quarter" idx="29" hasCustomPrompt="1"/>
          </p:nvPr>
        </p:nvSpPr>
        <p:spPr>
          <a:xfrm>
            <a:off x="8830856" y="1662927"/>
            <a:ext cx="2968424" cy="501651"/>
          </a:xfrm>
        </p:spPr>
        <p:txBody>
          <a:bodyPr>
            <a:normAutofit/>
          </a:bodyPr>
          <a:lstStyle>
            <a:lvl1pPr>
              <a:defRPr sz="1867" b="1">
                <a:solidFill>
                  <a:schemeClr val="accent1"/>
                </a:solidFill>
                <a:latin typeface="+mj-lt"/>
              </a:defRPr>
            </a:lvl1pPr>
          </a:lstStyle>
          <a:p>
            <a:pPr lvl="0"/>
            <a:r>
              <a:rPr lang="en-US" dirty="0"/>
              <a:t>SPEAKER NAME</a:t>
            </a:r>
          </a:p>
        </p:txBody>
      </p:sp>
      <p:sp>
        <p:nvSpPr>
          <p:cNvPr id="24" name="Speaker title 2" descr="Speaker title 2 ">
            <a:extLst>
              <a:ext uri="{FF2B5EF4-FFF2-40B4-BE49-F238E27FC236}">
                <a16:creationId xmlns:a16="http://schemas.microsoft.com/office/drawing/2014/main" id="{40AF8D05-600F-478C-6472-17B4560D64BF}"/>
              </a:ext>
            </a:extLst>
          </p:cNvPr>
          <p:cNvSpPr>
            <a:spLocks noGrp="1"/>
          </p:cNvSpPr>
          <p:nvPr>
            <p:ph type="body" sz="quarter" idx="23" hasCustomPrompt="1"/>
          </p:nvPr>
        </p:nvSpPr>
        <p:spPr>
          <a:xfrm>
            <a:off x="8830856" y="2021306"/>
            <a:ext cx="2968424" cy="428813"/>
          </a:xfrm>
        </p:spPr>
        <p:txBody>
          <a:bodyPr>
            <a:normAutofit/>
          </a:bodyPr>
          <a:lstStyle>
            <a:lvl1pPr>
              <a:defRPr sz="1600" b="1">
                <a:solidFill>
                  <a:schemeClr val="accent4"/>
                </a:solidFill>
              </a:defRPr>
            </a:lvl1pPr>
          </a:lstStyle>
          <a:p>
            <a:pPr lvl="0"/>
            <a:r>
              <a:rPr lang="en-US" dirty="0"/>
              <a:t>Speaker title</a:t>
            </a:r>
          </a:p>
        </p:txBody>
      </p:sp>
      <p:cxnSp>
        <p:nvCxnSpPr>
          <p:cNvPr id="25" name="Horizontal Line 2">
            <a:extLst>
              <a:ext uri="{FF2B5EF4-FFF2-40B4-BE49-F238E27FC236}">
                <a16:creationId xmlns:a16="http://schemas.microsoft.com/office/drawing/2014/main" id="{0C20B609-7C97-FEC6-4637-915429F8C973}"/>
              </a:ext>
              <a:ext uri="{C183D7F6-B498-43B3-948B-1728B52AA6E4}">
                <adec:decorative xmlns:adec="http://schemas.microsoft.com/office/drawing/2017/decorative" val="1"/>
              </a:ext>
            </a:extLst>
          </p:cNvPr>
          <p:cNvCxnSpPr>
            <a:cxnSpLocks/>
          </p:cNvCxnSpPr>
          <p:nvPr/>
        </p:nvCxnSpPr>
        <p:spPr>
          <a:xfrm>
            <a:off x="6609648" y="2624081"/>
            <a:ext cx="5189633" cy="0"/>
          </a:xfrm>
          <a:prstGeom prst="line">
            <a:avLst/>
          </a:prstGeom>
        </p:spPr>
        <p:style>
          <a:lnRef idx="1">
            <a:schemeClr val="accent1"/>
          </a:lnRef>
          <a:fillRef idx="0">
            <a:schemeClr val="accent1"/>
          </a:fillRef>
          <a:effectRef idx="0">
            <a:schemeClr val="accent1"/>
          </a:effectRef>
          <a:fontRef idx="minor">
            <a:schemeClr val="tx1"/>
          </a:fontRef>
        </p:style>
      </p:cxnSp>
      <p:sp>
        <p:nvSpPr>
          <p:cNvPr id="27" name="Content Textbox 2" descr="Content Textbox 2 ">
            <a:extLst>
              <a:ext uri="{FF2B5EF4-FFF2-40B4-BE49-F238E27FC236}">
                <a16:creationId xmlns:a16="http://schemas.microsoft.com/office/drawing/2014/main" id="{3B7A4B7A-3A6A-F8DA-B8B0-D056D0D2A421}"/>
              </a:ext>
            </a:extLst>
          </p:cNvPr>
          <p:cNvSpPr>
            <a:spLocks noGrp="1"/>
          </p:cNvSpPr>
          <p:nvPr>
            <p:ph sz="half" idx="2" hasCustomPrompt="1"/>
          </p:nvPr>
        </p:nvSpPr>
        <p:spPr>
          <a:xfrm>
            <a:off x="6609648" y="2822224"/>
            <a:ext cx="5189633" cy="3211771"/>
          </a:xfrm>
        </p:spPr>
        <p:txBody>
          <a:bodyPr>
            <a:normAutofit/>
          </a:bodyPr>
          <a:lstStyle>
            <a:lvl1pPr>
              <a:defRPr sz="1333">
                <a:solidFill>
                  <a:schemeClr val="tx1"/>
                </a:solidFill>
              </a:defRPr>
            </a:lvl1pPr>
          </a:lstStyle>
          <a:p>
            <a:pPr lvl="0"/>
            <a:r>
              <a:rPr lang="en-US" dirty="0"/>
              <a:t>Bio copy is Arial at 10pts</a:t>
            </a:r>
          </a:p>
        </p:txBody>
      </p:sp>
      <p:sp>
        <p:nvSpPr>
          <p:cNvPr id="28" name="Footer Placeholder 1" descr="Footer placeholder 1">
            <a:extLst>
              <a:ext uri="{FF2B5EF4-FFF2-40B4-BE49-F238E27FC236}">
                <a16:creationId xmlns:a16="http://schemas.microsoft.com/office/drawing/2014/main" id="{0AA91F18-19A0-B0AE-DCCA-74A8D82E809E}"/>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bg1"/>
                </a:solidFill>
                <a:latin typeface="+mn-lt"/>
              </a:defRPr>
            </a:lvl1pPr>
          </a:lstStyle>
          <a:p>
            <a:endParaRPr lang="en-US"/>
          </a:p>
        </p:txBody>
      </p:sp>
      <p:sp>
        <p:nvSpPr>
          <p:cNvPr id="29" name="Footer placeholder 2" descr="Footer placeholder 2">
            <a:extLst>
              <a:ext uri="{FF2B5EF4-FFF2-40B4-BE49-F238E27FC236}">
                <a16:creationId xmlns:a16="http://schemas.microsoft.com/office/drawing/2014/main" id="{228E91B6-8A9C-192A-25EA-49446C74C593}"/>
              </a:ext>
            </a:extLst>
          </p:cNvPr>
          <p:cNvSpPr>
            <a:spLocks noGrp="1"/>
          </p:cNvSpPr>
          <p:nvPr>
            <p:ph type="body" sz="quarter" idx="13" hasCustomPrompt="1"/>
          </p:nvPr>
        </p:nvSpPr>
        <p:spPr>
          <a:xfrm>
            <a:off x="8248155" y="6356352"/>
            <a:ext cx="1600861" cy="365125"/>
          </a:xfrm>
        </p:spPr>
        <p:txBody>
          <a:bodyPr anchor="ctr">
            <a:normAutofit/>
          </a:bodyPr>
          <a:lstStyle>
            <a:lvl1pPr algn="r">
              <a:defRPr sz="1067">
                <a:solidFill>
                  <a:schemeClr val="accent4"/>
                </a:solidFill>
              </a:defRPr>
            </a:lvl1pPr>
          </a:lstStyle>
          <a:p>
            <a:pPr lvl="0"/>
            <a:r>
              <a:rPr lang="en-US" dirty="0"/>
              <a:t>Sponsored by:</a:t>
            </a:r>
          </a:p>
        </p:txBody>
      </p:sp>
      <p:sp>
        <p:nvSpPr>
          <p:cNvPr id="30" name="Logo Placeholder" descr="Logo placeholder&#10;">
            <a:extLst>
              <a:ext uri="{FF2B5EF4-FFF2-40B4-BE49-F238E27FC236}">
                <a16:creationId xmlns:a16="http://schemas.microsoft.com/office/drawing/2014/main" id="{AE00430C-7066-EA0C-10B5-2CAF53A4775A}"/>
              </a:ext>
            </a:extLst>
          </p:cNvPr>
          <p:cNvSpPr>
            <a:spLocks noGrp="1"/>
          </p:cNvSpPr>
          <p:nvPr>
            <p:ph type="pic" sz="quarter" idx="12" hasCustomPrompt="1"/>
          </p:nvPr>
        </p:nvSpPr>
        <p:spPr>
          <a:xfrm>
            <a:off x="9902026" y="6356351"/>
            <a:ext cx="1326980" cy="365125"/>
          </a:xfrm>
        </p:spPr>
        <p:txBody>
          <a:bodyPr/>
          <a:lstStyle>
            <a:lvl1pPr>
              <a:defRPr>
                <a:solidFill>
                  <a:schemeClr val="accent4"/>
                </a:solidFill>
              </a:defRPr>
            </a:lvl1pPr>
          </a:lstStyle>
          <a:p>
            <a:r>
              <a:rPr lang="en-US" dirty="0"/>
              <a:t>Logo</a:t>
            </a:r>
          </a:p>
        </p:txBody>
      </p:sp>
      <p:cxnSp>
        <p:nvCxnSpPr>
          <p:cNvPr id="31" name="Vertical Line Connector">
            <a:extLst>
              <a:ext uri="{FF2B5EF4-FFF2-40B4-BE49-F238E27FC236}">
                <a16:creationId xmlns:a16="http://schemas.microsoft.com/office/drawing/2014/main" id="{79EECC78-D68C-AE45-0687-B089287121F6}"/>
              </a:ext>
              <a:ext uri="{C183D7F6-B498-43B3-948B-1728B52AA6E4}">
                <adec:decorative xmlns:adec="http://schemas.microsoft.com/office/drawing/2017/decorative" val="1"/>
              </a:ext>
            </a:extLst>
          </p:cNvPr>
          <p:cNvCxnSpPr>
            <a:cxnSpLocks/>
          </p:cNvCxnSpPr>
          <p:nvPr/>
        </p:nvCxnSpPr>
        <p:spPr>
          <a:xfrm>
            <a:off x="11367911" y="6356351"/>
            <a:ext cx="0" cy="365125"/>
          </a:xfrm>
          <a:prstGeom prst="line">
            <a:avLst/>
          </a:prstGeom>
        </p:spPr>
        <p:style>
          <a:lnRef idx="1">
            <a:schemeClr val="accent1"/>
          </a:lnRef>
          <a:fillRef idx="0">
            <a:schemeClr val="accent1"/>
          </a:fillRef>
          <a:effectRef idx="0">
            <a:schemeClr val="accent1"/>
          </a:effectRef>
          <a:fontRef idx="minor">
            <a:schemeClr val="tx1"/>
          </a:fontRef>
        </p:style>
      </p:cxnSp>
      <p:sp>
        <p:nvSpPr>
          <p:cNvPr id="32" name="Slide Number Placeholder " descr="Slide Number Placeholder ">
            <a:extLst>
              <a:ext uri="{FF2B5EF4-FFF2-40B4-BE49-F238E27FC236}">
                <a16:creationId xmlns:a16="http://schemas.microsoft.com/office/drawing/2014/main" id="{AD05AF25-FE00-A300-AC24-6EE1FD91A9B7}"/>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fld id="{BA029266-6D2A-4C9D-B263-0A8D04988FF9}" type="slidenum">
              <a:rPr lang="en-US" smtClean="0"/>
              <a:t>‹#›</a:t>
            </a:fld>
            <a:endParaRPr lang="en-US"/>
          </a:p>
        </p:txBody>
      </p:sp>
    </p:spTree>
    <p:extLst>
      <p:ext uri="{BB962C8B-B14F-4D97-AF65-F5344CB8AC3E}">
        <p14:creationId xmlns:p14="http://schemas.microsoft.com/office/powerpoint/2010/main" val="23427145"/>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3_Multiple Speakers">
    <p:bg>
      <p:bgPr>
        <a:solidFill>
          <a:schemeClr val="bg1"/>
        </a:solidFill>
        <a:effectLst/>
      </p:bgPr>
    </p:bg>
    <p:spTree>
      <p:nvGrpSpPr>
        <p:cNvPr id="1" name=""/>
        <p:cNvGrpSpPr/>
        <p:nvPr/>
      </p:nvGrpSpPr>
      <p:grpSpPr>
        <a:xfrm>
          <a:off x="0" y="0"/>
          <a:ext cx="0" cy="0"/>
          <a:chOff x="0" y="0"/>
          <a:chExt cx="0" cy="0"/>
        </a:xfrm>
      </p:grpSpPr>
      <p:sp>
        <p:nvSpPr>
          <p:cNvPr id="27" name="Picture Placeholder 5">
            <a:extLst>
              <a:ext uri="{FF2B5EF4-FFF2-40B4-BE49-F238E27FC236}">
                <a16:creationId xmlns:a16="http://schemas.microsoft.com/office/drawing/2014/main" id="{E1979674-69C4-134A-9F2E-9B4270B86348}"/>
              </a:ext>
            </a:extLst>
          </p:cNvPr>
          <p:cNvSpPr>
            <a:spLocks noGrp="1"/>
          </p:cNvSpPr>
          <p:nvPr>
            <p:ph type="pic" sz="quarter" idx="27"/>
          </p:nvPr>
        </p:nvSpPr>
        <p:spPr>
          <a:xfrm>
            <a:off x="4194691" y="3598044"/>
            <a:ext cx="1537892" cy="1537880"/>
          </a:xfrm>
          <a:prstGeom prst="ellipse">
            <a:avLst/>
          </a:prstGeom>
          <a:ln w="19050">
            <a:solidFill>
              <a:schemeClr val="accent1"/>
            </a:solidFill>
          </a:ln>
        </p:spPr>
        <p:txBody>
          <a:bodyPr/>
          <a:lstStyle/>
          <a:p>
            <a:r>
              <a:rPr lang="en-US"/>
              <a:t>Click icon to add picture</a:t>
            </a:r>
          </a:p>
        </p:txBody>
      </p:sp>
      <p:sp>
        <p:nvSpPr>
          <p:cNvPr id="43" name="Picture Placeholder 5">
            <a:extLst>
              <a:ext uri="{FF2B5EF4-FFF2-40B4-BE49-F238E27FC236}">
                <a16:creationId xmlns:a16="http://schemas.microsoft.com/office/drawing/2014/main" id="{B7179E21-BD5D-E049-B49A-E14D188634B4}"/>
              </a:ext>
            </a:extLst>
          </p:cNvPr>
          <p:cNvSpPr>
            <a:spLocks noGrp="1"/>
          </p:cNvSpPr>
          <p:nvPr>
            <p:ph type="pic" sz="quarter" idx="35"/>
          </p:nvPr>
        </p:nvSpPr>
        <p:spPr>
          <a:xfrm>
            <a:off x="10072723" y="3598045"/>
            <a:ext cx="1537892" cy="1537884"/>
          </a:xfrm>
          <a:prstGeom prst="ellipse">
            <a:avLst/>
          </a:prstGeom>
          <a:ln w="19050">
            <a:solidFill>
              <a:schemeClr val="accent1"/>
            </a:solidFill>
          </a:ln>
        </p:spPr>
        <p:txBody>
          <a:bodyPr/>
          <a:lstStyle/>
          <a:p>
            <a:r>
              <a:rPr lang="en-US"/>
              <a:t>Click icon to add picture</a:t>
            </a:r>
          </a:p>
        </p:txBody>
      </p:sp>
      <p:sp>
        <p:nvSpPr>
          <p:cNvPr id="46" name="Picture Placeholder 5">
            <a:extLst>
              <a:ext uri="{FF2B5EF4-FFF2-40B4-BE49-F238E27FC236}">
                <a16:creationId xmlns:a16="http://schemas.microsoft.com/office/drawing/2014/main" id="{9B4EAA43-3C2D-AD46-BE5A-0E43167C0FAB}"/>
              </a:ext>
            </a:extLst>
          </p:cNvPr>
          <p:cNvSpPr>
            <a:spLocks noGrp="1"/>
          </p:cNvSpPr>
          <p:nvPr>
            <p:ph type="pic" sz="quarter" idx="38"/>
          </p:nvPr>
        </p:nvSpPr>
        <p:spPr>
          <a:xfrm>
            <a:off x="6456474" y="736112"/>
            <a:ext cx="1537892" cy="1534840"/>
          </a:xfrm>
          <a:prstGeom prst="ellipse">
            <a:avLst/>
          </a:prstGeom>
          <a:ln w="19050">
            <a:solidFill>
              <a:schemeClr val="accent1"/>
            </a:solidFill>
          </a:ln>
        </p:spPr>
        <p:txBody>
          <a:bodyPr/>
          <a:lstStyle/>
          <a:p>
            <a:r>
              <a:rPr lang="en-US"/>
              <a:t>Click icon to add picture</a:t>
            </a:r>
          </a:p>
        </p:txBody>
      </p:sp>
      <p:sp>
        <p:nvSpPr>
          <p:cNvPr id="38" name="Picture Placeholder 5">
            <a:extLst>
              <a:ext uri="{FF2B5EF4-FFF2-40B4-BE49-F238E27FC236}">
                <a16:creationId xmlns:a16="http://schemas.microsoft.com/office/drawing/2014/main" id="{D44AB674-4C73-2B43-963E-D19737407D1B}"/>
              </a:ext>
            </a:extLst>
          </p:cNvPr>
          <p:cNvSpPr>
            <a:spLocks noGrp="1"/>
          </p:cNvSpPr>
          <p:nvPr>
            <p:ph type="pic" sz="quarter" idx="30"/>
          </p:nvPr>
        </p:nvSpPr>
        <p:spPr>
          <a:xfrm>
            <a:off x="578445" y="736112"/>
            <a:ext cx="1537892" cy="1534841"/>
          </a:xfrm>
          <a:prstGeom prst="ellipse">
            <a:avLst/>
          </a:prstGeom>
          <a:ln w="19050">
            <a:solidFill>
              <a:schemeClr val="accent1"/>
            </a:solidFill>
          </a:ln>
        </p:spPr>
        <p:txBody>
          <a:bodyPr/>
          <a:lstStyle/>
          <a:p>
            <a:r>
              <a:rPr lang="en-US"/>
              <a:t>Click icon to add picture</a:t>
            </a:r>
          </a:p>
        </p:txBody>
      </p:sp>
      <p:cxnSp>
        <p:nvCxnSpPr>
          <p:cNvPr id="5" name="Straight Connector 4">
            <a:extLst>
              <a:ext uri="{FF2B5EF4-FFF2-40B4-BE49-F238E27FC236}">
                <a16:creationId xmlns:a16="http://schemas.microsoft.com/office/drawing/2014/main" id="{CBAECE01-A90F-354F-84AE-393CAD1D8C16}"/>
              </a:ext>
            </a:extLst>
          </p:cNvPr>
          <p:cNvCxnSpPr>
            <a:cxnSpLocks/>
          </p:cNvCxnSpPr>
          <p:nvPr/>
        </p:nvCxnSpPr>
        <p:spPr>
          <a:xfrm>
            <a:off x="583985" y="3454955"/>
            <a:ext cx="11043784" cy="0"/>
          </a:xfrm>
          <a:prstGeom prst="line">
            <a:avLst/>
          </a:prstGeom>
        </p:spPr>
        <p:style>
          <a:lnRef idx="1">
            <a:schemeClr val="accent1"/>
          </a:lnRef>
          <a:fillRef idx="0">
            <a:schemeClr val="accent1"/>
          </a:fillRef>
          <a:effectRef idx="0">
            <a:schemeClr val="accent1"/>
          </a:effectRef>
          <a:fontRef idx="minor">
            <a:schemeClr val="tx1"/>
          </a:fontRef>
        </p:style>
      </p:cxnSp>
      <p:sp>
        <p:nvSpPr>
          <p:cNvPr id="36" name="Content Placeholder 3">
            <a:extLst>
              <a:ext uri="{FF2B5EF4-FFF2-40B4-BE49-F238E27FC236}">
                <a16:creationId xmlns:a16="http://schemas.microsoft.com/office/drawing/2014/main" id="{1347EFDA-D0AA-404B-92BF-D37D4D0840AA}"/>
              </a:ext>
            </a:extLst>
          </p:cNvPr>
          <p:cNvSpPr>
            <a:spLocks noGrp="1"/>
          </p:cNvSpPr>
          <p:nvPr>
            <p:ph sz="half" idx="28" hasCustomPrompt="1"/>
          </p:nvPr>
        </p:nvSpPr>
        <p:spPr>
          <a:xfrm>
            <a:off x="2247134" y="1431398"/>
            <a:ext cx="3485451" cy="1781599"/>
          </a:xfrm>
        </p:spPr>
        <p:txBody>
          <a:bodyPr>
            <a:normAutofit/>
          </a:bodyPr>
          <a:lstStyle>
            <a:lvl1pPr>
              <a:defRPr sz="1067">
                <a:solidFill>
                  <a:schemeClr val="tx1"/>
                </a:solidFill>
              </a:defRPr>
            </a:lvl1pPr>
          </a:lstStyle>
          <a:p>
            <a:pPr lvl="0"/>
            <a:r>
              <a:rPr lang="en-US" dirty="0"/>
              <a:t>Bio copy is Arial at 8pts</a:t>
            </a:r>
          </a:p>
        </p:txBody>
      </p:sp>
      <p:sp>
        <p:nvSpPr>
          <p:cNvPr id="37" name="Text Placeholder 4">
            <a:extLst>
              <a:ext uri="{FF2B5EF4-FFF2-40B4-BE49-F238E27FC236}">
                <a16:creationId xmlns:a16="http://schemas.microsoft.com/office/drawing/2014/main" id="{F0A9A6E2-5A4E-A440-85D9-F0BF6646DD5B}"/>
              </a:ext>
            </a:extLst>
          </p:cNvPr>
          <p:cNvSpPr>
            <a:spLocks noGrp="1"/>
          </p:cNvSpPr>
          <p:nvPr>
            <p:ph type="body" sz="quarter" idx="29" hasCustomPrompt="1"/>
          </p:nvPr>
        </p:nvSpPr>
        <p:spPr>
          <a:xfrm>
            <a:off x="2247135" y="1047018"/>
            <a:ext cx="3485448" cy="257653"/>
          </a:xfrm>
        </p:spPr>
        <p:txBody>
          <a:bodyPr>
            <a:normAutofit/>
          </a:bodyPr>
          <a:lstStyle>
            <a:lvl1pPr>
              <a:defRPr sz="1333" b="1">
                <a:solidFill>
                  <a:schemeClr val="tx1"/>
                </a:solidFill>
              </a:defRPr>
            </a:lvl1pPr>
          </a:lstStyle>
          <a:p>
            <a:pPr lvl="0"/>
            <a:r>
              <a:rPr lang="en-US" dirty="0"/>
              <a:t>Speaker title</a:t>
            </a:r>
          </a:p>
        </p:txBody>
      </p:sp>
      <p:sp>
        <p:nvSpPr>
          <p:cNvPr id="10" name="Text Placeholder 9">
            <a:extLst>
              <a:ext uri="{FF2B5EF4-FFF2-40B4-BE49-F238E27FC236}">
                <a16:creationId xmlns:a16="http://schemas.microsoft.com/office/drawing/2014/main" id="{C37A3589-955B-C44C-A985-A16AB19A7625}"/>
              </a:ext>
            </a:extLst>
          </p:cNvPr>
          <p:cNvSpPr>
            <a:spLocks noGrp="1"/>
          </p:cNvSpPr>
          <p:nvPr>
            <p:ph type="body" sz="quarter" idx="31" hasCustomPrompt="1"/>
          </p:nvPr>
        </p:nvSpPr>
        <p:spPr>
          <a:xfrm>
            <a:off x="2247136" y="736113"/>
            <a:ext cx="3485448" cy="303028"/>
          </a:xfrm>
        </p:spPr>
        <p:txBody>
          <a:bodyPr/>
          <a:lstStyle>
            <a:lvl1pPr>
              <a:defRPr b="1" i="0" cap="all" baseline="0">
                <a:solidFill>
                  <a:schemeClr val="accent1"/>
                </a:solidFill>
                <a:latin typeface="+mn-lt"/>
              </a:defRPr>
            </a:lvl1pPr>
          </a:lstStyle>
          <a:p>
            <a:r>
              <a:rPr lang="en-US" dirty="0"/>
              <a:t>SPEAKER NAME</a:t>
            </a:r>
          </a:p>
        </p:txBody>
      </p:sp>
      <p:sp>
        <p:nvSpPr>
          <p:cNvPr id="40" name="Content Placeholder 3">
            <a:extLst>
              <a:ext uri="{FF2B5EF4-FFF2-40B4-BE49-F238E27FC236}">
                <a16:creationId xmlns:a16="http://schemas.microsoft.com/office/drawing/2014/main" id="{9CCDE359-564D-9749-A758-92B1E3AFDBD4}"/>
              </a:ext>
            </a:extLst>
          </p:cNvPr>
          <p:cNvSpPr>
            <a:spLocks noGrp="1"/>
          </p:cNvSpPr>
          <p:nvPr>
            <p:ph sz="half" idx="32" hasCustomPrompt="1"/>
          </p:nvPr>
        </p:nvSpPr>
        <p:spPr>
          <a:xfrm>
            <a:off x="586249" y="4293330"/>
            <a:ext cx="3485451" cy="1781599"/>
          </a:xfrm>
        </p:spPr>
        <p:txBody>
          <a:bodyPr>
            <a:normAutofit/>
          </a:bodyPr>
          <a:lstStyle>
            <a:lvl1pPr>
              <a:defRPr sz="1067">
                <a:solidFill>
                  <a:schemeClr val="tx1"/>
                </a:solidFill>
              </a:defRPr>
            </a:lvl1pPr>
          </a:lstStyle>
          <a:p>
            <a:pPr lvl="0"/>
            <a:r>
              <a:rPr lang="en-US" dirty="0"/>
              <a:t>Bio copy is Arial at 8pts</a:t>
            </a:r>
          </a:p>
        </p:txBody>
      </p:sp>
      <p:sp>
        <p:nvSpPr>
          <p:cNvPr id="41" name="Text Placeholder 4">
            <a:extLst>
              <a:ext uri="{FF2B5EF4-FFF2-40B4-BE49-F238E27FC236}">
                <a16:creationId xmlns:a16="http://schemas.microsoft.com/office/drawing/2014/main" id="{254903E8-E662-7648-99E3-A95DED9CF699}"/>
              </a:ext>
            </a:extLst>
          </p:cNvPr>
          <p:cNvSpPr>
            <a:spLocks noGrp="1"/>
          </p:cNvSpPr>
          <p:nvPr>
            <p:ph type="body" sz="quarter" idx="33" hasCustomPrompt="1"/>
          </p:nvPr>
        </p:nvSpPr>
        <p:spPr>
          <a:xfrm>
            <a:off x="586249" y="3908950"/>
            <a:ext cx="3485448" cy="257653"/>
          </a:xfrm>
        </p:spPr>
        <p:txBody>
          <a:bodyPr>
            <a:normAutofit/>
          </a:bodyPr>
          <a:lstStyle>
            <a:lvl1pPr>
              <a:defRPr sz="1333" b="1">
                <a:solidFill>
                  <a:schemeClr val="tx1"/>
                </a:solidFill>
              </a:defRPr>
            </a:lvl1pPr>
          </a:lstStyle>
          <a:p>
            <a:pPr lvl="0"/>
            <a:r>
              <a:rPr lang="en-US" dirty="0"/>
              <a:t>Speaker title</a:t>
            </a:r>
          </a:p>
        </p:txBody>
      </p:sp>
      <p:sp>
        <p:nvSpPr>
          <p:cNvPr id="42" name="Text Placeholder 9">
            <a:extLst>
              <a:ext uri="{FF2B5EF4-FFF2-40B4-BE49-F238E27FC236}">
                <a16:creationId xmlns:a16="http://schemas.microsoft.com/office/drawing/2014/main" id="{170E7596-B217-1F4D-B61F-F298B8473FA4}"/>
              </a:ext>
            </a:extLst>
          </p:cNvPr>
          <p:cNvSpPr>
            <a:spLocks noGrp="1"/>
          </p:cNvSpPr>
          <p:nvPr>
            <p:ph type="body" sz="quarter" idx="34" hasCustomPrompt="1"/>
          </p:nvPr>
        </p:nvSpPr>
        <p:spPr>
          <a:xfrm>
            <a:off x="586251" y="3598045"/>
            <a:ext cx="3485448" cy="303028"/>
          </a:xfrm>
        </p:spPr>
        <p:txBody>
          <a:bodyPr/>
          <a:lstStyle>
            <a:lvl1pPr>
              <a:defRPr b="1" i="0" cap="all" baseline="0">
                <a:solidFill>
                  <a:schemeClr val="accent1"/>
                </a:solidFill>
                <a:latin typeface="+mn-lt"/>
              </a:defRPr>
            </a:lvl1pPr>
          </a:lstStyle>
          <a:p>
            <a:r>
              <a:rPr lang="en-US" dirty="0"/>
              <a:t>SPEAKER NAME</a:t>
            </a:r>
          </a:p>
        </p:txBody>
      </p:sp>
      <p:sp>
        <p:nvSpPr>
          <p:cNvPr id="44" name="Content Placeholder 3">
            <a:extLst>
              <a:ext uri="{FF2B5EF4-FFF2-40B4-BE49-F238E27FC236}">
                <a16:creationId xmlns:a16="http://schemas.microsoft.com/office/drawing/2014/main" id="{B1B30404-E374-9D4A-9CB4-C585E5F54186}"/>
              </a:ext>
            </a:extLst>
          </p:cNvPr>
          <p:cNvSpPr>
            <a:spLocks noGrp="1"/>
          </p:cNvSpPr>
          <p:nvPr>
            <p:ph sz="half" idx="36" hasCustomPrompt="1"/>
          </p:nvPr>
        </p:nvSpPr>
        <p:spPr>
          <a:xfrm>
            <a:off x="8125164" y="1431398"/>
            <a:ext cx="3485451" cy="1781599"/>
          </a:xfrm>
        </p:spPr>
        <p:txBody>
          <a:bodyPr>
            <a:normAutofit/>
          </a:bodyPr>
          <a:lstStyle>
            <a:lvl1pPr>
              <a:defRPr sz="1067">
                <a:solidFill>
                  <a:schemeClr val="tx1"/>
                </a:solidFill>
              </a:defRPr>
            </a:lvl1pPr>
          </a:lstStyle>
          <a:p>
            <a:pPr lvl="0"/>
            <a:r>
              <a:rPr lang="en-US" dirty="0"/>
              <a:t>Bio copy is Arial at 8pts</a:t>
            </a:r>
          </a:p>
        </p:txBody>
      </p:sp>
      <p:sp>
        <p:nvSpPr>
          <p:cNvPr id="45" name="Text Placeholder 4">
            <a:extLst>
              <a:ext uri="{FF2B5EF4-FFF2-40B4-BE49-F238E27FC236}">
                <a16:creationId xmlns:a16="http://schemas.microsoft.com/office/drawing/2014/main" id="{0F6DEDD0-1A3D-574E-A757-4BAE97011BD0}"/>
              </a:ext>
            </a:extLst>
          </p:cNvPr>
          <p:cNvSpPr>
            <a:spLocks noGrp="1"/>
          </p:cNvSpPr>
          <p:nvPr>
            <p:ph type="body" sz="quarter" idx="37" hasCustomPrompt="1"/>
          </p:nvPr>
        </p:nvSpPr>
        <p:spPr>
          <a:xfrm>
            <a:off x="8125164" y="1047018"/>
            <a:ext cx="3485448" cy="257653"/>
          </a:xfrm>
        </p:spPr>
        <p:txBody>
          <a:bodyPr>
            <a:normAutofit/>
          </a:bodyPr>
          <a:lstStyle>
            <a:lvl1pPr>
              <a:defRPr sz="1333" b="1">
                <a:solidFill>
                  <a:schemeClr val="tx1"/>
                </a:solidFill>
              </a:defRPr>
            </a:lvl1pPr>
          </a:lstStyle>
          <a:p>
            <a:pPr lvl="0"/>
            <a:r>
              <a:rPr lang="en-US" dirty="0"/>
              <a:t>Speaker title</a:t>
            </a:r>
          </a:p>
        </p:txBody>
      </p:sp>
      <p:sp>
        <p:nvSpPr>
          <p:cNvPr id="47" name="Text Placeholder 9">
            <a:extLst>
              <a:ext uri="{FF2B5EF4-FFF2-40B4-BE49-F238E27FC236}">
                <a16:creationId xmlns:a16="http://schemas.microsoft.com/office/drawing/2014/main" id="{F8239200-5449-9748-B343-ABD0F850A51A}"/>
              </a:ext>
            </a:extLst>
          </p:cNvPr>
          <p:cNvSpPr>
            <a:spLocks noGrp="1"/>
          </p:cNvSpPr>
          <p:nvPr>
            <p:ph type="body" sz="quarter" idx="39" hasCustomPrompt="1"/>
          </p:nvPr>
        </p:nvSpPr>
        <p:spPr>
          <a:xfrm>
            <a:off x="8125165" y="736113"/>
            <a:ext cx="3485448" cy="303028"/>
          </a:xfrm>
        </p:spPr>
        <p:txBody>
          <a:bodyPr/>
          <a:lstStyle>
            <a:lvl1pPr>
              <a:defRPr b="1" i="0" cap="all" baseline="0">
                <a:solidFill>
                  <a:schemeClr val="accent1"/>
                </a:solidFill>
                <a:latin typeface="+mn-lt"/>
              </a:defRPr>
            </a:lvl1pPr>
          </a:lstStyle>
          <a:p>
            <a:r>
              <a:rPr lang="en-US" dirty="0"/>
              <a:t>SPEAKER NAME</a:t>
            </a:r>
          </a:p>
        </p:txBody>
      </p:sp>
      <p:sp>
        <p:nvSpPr>
          <p:cNvPr id="48" name="Content Placeholder 3">
            <a:extLst>
              <a:ext uri="{FF2B5EF4-FFF2-40B4-BE49-F238E27FC236}">
                <a16:creationId xmlns:a16="http://schemas.microsoft.com/office/drawing/2014/main" id="{F59DE951-0DBC-0846-95EB-FFC654617B2F}"/>
              </a:ext>
            </a:extLst>
          </p:cNvPr>
          <p:cNvSpPr>
            <a:spLocks noGrp="1"/>
          </p:cNvSpPr>
          <p:nvPr>
            <p:ph sz="half" idx="40" hasCustomPrompt="1"/>
          </p:nvPr>
        </p:nvSpPr>
        <p:spPr>
          <a:xfrm>
            <a:off x="6452340" y="4293330"/>
            <a:ext cx="3485451" cy="1781599"/>
          </a:xfrm>
        </p:spPr>
        <p:txBody>
          <a:bodyPr>
            <a:normAutofit/>
          </a:bodyPr>
          <a:lstStyle>
            <a:lvl1pPr>
              <a:defRPr sz="1067">
                <a:solidFill>
                  <a:schemeClr val="tx1"/>
                </a:solidFill>
              </a:defRPr>
            </a:lvl1pPr>
          </a:lstStyle>
          <a:p>
            <a:pPr lvl="0"/>
            <a:r>
              <a:rPr lang="en-US" dirty="0"/>
              <a:t>Bio copy is Arial at 8pts</a:t>
            </a:r>
          </a:p>
        </p:txBody>
      </p:sp>
      <p:sp>
        <p:nvSpPr>
          <p:cNvPr id="49" name="Text Placeholder 4">
            <a:extLst>
              <a:ext uri="{FF2B5EF4-FFF2-40B4-BE49-F238E27FC236}">
                <a16:creationId xmlns:a16="http://schemas.microsoft.com/office/drawing/2014/main" id="{863A8223-5C32-B74C-8449-25744121366B}"/>
              </a:ext>
            </a:extLst>
          </p:cNvPr>
          <p:cNvSpPr>
            <a:spLocks noGrp="1"/>
          </p:cNvSpPr>
          <p:nvPr>
            <p:ph type="body" sz="quarter" idx="41" hasCustomPrompt="1"/>
          </p:nvPr>
        </p:nvSpPr>
        <p:spPr>
          <a:xfrm>
            <a:off x="6452340" y="3908950"/>
            <a:ext cx="3485448" cy="257653"/>
          </a:xfrm>
        </p:spPr>
        <p:txBody>
          <a:bodyPr>
            <a:normAutofit/>
          </a:bodyPr>
          <a:lstStyle>
            <a:lvl1pPr>
              <a:defRPr sz="1333" b="1">
                <a:solidFill>
                  <a:schemeClr val="tx1"/>
                </a:solidFill>
              </a:defRPr>
            </a:lvl1pPr>
          </a:lstStyle>
          <a:p>
            <a:pPr lvl="0"/>
            <a:r>
              <a:rPr lang="en-US" dirty="0"/>
              <a:t>Speaker title</a:t>
            </a:r>
          </a:p>
        </p:txBody>
      </p:sp>
      <p:sp>
        <p:nvSpPr>
          <p:cNvPr id="50" name="Text Placeholder 9">
            <a:extLst>
              <a:ext uri="{FF2B5EF4-FFF2-40B4-BE49-F238E27FC236}">
                <a16:creationId xmlns:a16="http://schemas.microsoft.com/office/drawing/2014/main" id="{918CDF96-87CE-784C-B28C-784D85E5A553}"/>
              </a:ext>
            </a:extLst>
          </p:cNvPr>
          <p:cNvSpPr>
            <a:spLocks noGrp="1"/>
          </p:cNvSpPr>
          <p:nvPr>
            <p:ph type="body" sz="quarter" idx="42" hasCustomPrompt="1"/>
          </p:nvPr>
        </p:nvSpPr>
        <p:spPr>
          <a:xfrm>
            <a:off x="6452341" y="3598045"/>
            <a:ext cx="3485448" cy="303028"/>
          </a:xfrm>
        </p:spPr>
        <p:txBody>
          <a:bodyPr/>
          <a:lstStyle>
            <a:lvl1pPr>
              <a:defRPr b="1" i="0" cap="all" baseline="0">
                <a:solidFill>
                  <a:schemeClr val="accent1"/>
                </a:solidFill>
                <a:latin typeface="+mn-lt"/>
              </a:defRPr>
            </a:lvl1pPr>
          </a:lstStyle>
          <a:p>
            <a:r>
              <a:rPr lang="en-US" dirty="0"/>
              <a:t>SPEAKER NAME</a:t>
            </a:r>
          </a:p>
        </p:txBody>
      </p:sp>
      <p:cxnSp>
        <p:nvCxnSpPr>
          <p:cNvPr id="28" name="Straight Connector 27">
            <a:extLst>
              <a:ext uri="{FF2B5EF4-FFF2-40B4-BE49-F238E27FC236}">
                <a16:creationId xmlns:a16="http://schemas.microsoft.com/office/drawing/2014/main" id="{94933B37-A120-7A4D-AA84-4B2D9103D561}"/>
              </a:ext>
            </a:extLst>
          </p:cNvPr>
          <p:cNvCxnSpPr>
            <a:cxnSpLocks/>
          </p:cNvCxnSpPr>
          <p:nvPr/>
        </p:nvCxnSpPr>
        <p:spPr>
          <a:xfrm flipV="1">
            <a:off x="6027063" y="593023"/>
            <a:ext cx="0" cy="5489791"/>
          </a:xfrm>
          <a:prstGeom prst="line">
            <a:avLst/>
          </a:prstGeom>
        </p:spPr>
        <p:style>
          <a:lnRef idx="1">
            <a:schemeClr val="accent1"/>
          </a:lnRef>
          <a:fillRef idx="0">
            <a:schemeClr val="accent1"/>
          </a:fillRef>
          <a:effectRef idx="0">
            <a:schemeClr val="accent1"/>
          </a:effectRef>
          <a:fontRef idx="minor">
            <a:schemeClr val="tx1"/>
          </a:fontRef>
        </p:style>
      </p:cxnSp>
      <p:sp>
        <p:nvSpPr>
          <p:cNvPr id="25" name="Rectangle 24">
            <a:extLst>
              <a:ext uri="{FF2B5EF4-FFF2-40B4-BE49-F238E27FC236}">
                <a16:creationId xmlns:a16="http://schemas.microsoft.com/office/drawing/2014/main" id="{1BCB53E3-B0E9-534A-980C-D7C215BE8609}"/>
              </a:ext>
            </a:extLst>
          </p:cNvPr>
          <p:cNvSpPr/>
          <p:nvPr/>
        </p:nvSpPr>
        <p:spPr>
          <a:xfrm>
            <a:off x="1" y="6271848"/>
            <a:ext cx="12191111" cy="5861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9" name="Footer Placeholder 4">
            <a:extLst>
              <a:ext uri="{FF2B5EF4-FFF2-40B4-BE49-F238E27FC236}">
                <a16:creationId xmlns:a16="http://schemas.microsoft.com/office/drawing/2014/main" id="{A46BDAA7-4D20-994C-9DF7-B41DA8260206}"/>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bg1"/>
                </a:solidFill>
                <a:latin typeface="+mn-lt"/>
              </a:defRPr>
            </a:lvl1pPr>
          </a:lstStyle>
          <a:p>
            <a:endParaRPr lang="en-US"/>
          </a:p>
        </p:txBody>
      </p:sp>
      <p:sp>
        <p:nvSpPr>
          <p:cNvPr id="30" name="Slide Number Placeholder 5">
            <a:extLst>
              <a:ext uri="{FF2B5EF4-FFF2-40B4-BE49-F238E27FC236}">
                <a16:creationId xmlns:a16="http://schemas.microsoft.com/office/drawing/2014/main" id="{E4F39A5B-4892-9341-848A-CC1C986FE090}"/>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bg1"/>
                </a:solidFill>
                <a:latin typeface="+mn-lt"/>
              </a:defRPr>
            </a:lvl1pPr>
          </a:lstStyle>
          <a:p>
            <a:fld id="{BA029266-6D2A-4C9D-B263-0A8D04988FF9}" type="slidenum">
              <a:rPr lang="en-US" smtClean="0"/>
              <a:t>‹#›</a:t>
            </a:fld>
            <a:endParaRPr lang="en-US"/>
          </a:p>
        </p:txBody>
      </p:sp>
      <p:cxnSp>
        <p:nvCxnSpPr>
          <p:cNvPr id="31" name="Straight Connector 30">
            <a:extLst>
              <a:ext uri="{FF2B5EF4-FFF2-40B4-BE49-F238E27FC236}">
                <a16:creationId xmlns:a16="http://schemas.microsoft.com/office/drawing/2014/main" id="{7F609EFF-D0D4-D74D-BFE0-9EC5949B21A4}"/>
              </a:ext>
            </a:extLst>
          </p:cNvPr>
          <p:cNvCxnSpPr>
            <a:cxnSpLocks/>
          </p:cNvCxnSpPr>
          <p:nvPr/>
        </p:nvCxnSpPr>
        <p:spPr>
          <a:xfrm>
            <a:off x="11367911" y="6356351"/>
            <a:ext cx="0" cy="3651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2" name="Picture Placeholder 10">
            <a:extLst>
              <a:ext uri="{FF2B5EF4-FFF2-40B4-BE49-F238E27FC236}">
                <a16:creationId xmlns:a16="http://schemas.microsoft.com/office/drawing/2014/main" id="{EB733357-00BC-4B40-958F-84EA067FFAF3}"/>
              </a:ext>
            </a:extLst>
          </p:cNvPr>
          <p:cNvSpPr>
            <a:spLocks noGrp="1"/>
          </p:cNvSpPr>
          <p:nvPr>
            <p:ph type="pic" sz="quarter" idx="12" hasCustomPrompt="1"/>
          </p:nvPr>
        </p:nvSpPr>
        <p:spPr>
          <a:xfrm>
            <a:off x="9902027" y="6356351"/>
            <a:ext cx="1326984" cy="365125"/>
          </a:xfrm>
        </p:spPr>
        <p:txBody>
          <a:bodyPr/>
          <a:lstStyle>
            <a:lvl1pPr>
              <a:defRPr>
                <a:solidFill>
                  <a:schemeClr val="bg1"/>
                </a:solidFill>
                <a:latin typeface="+mn-lt"/>
              </a:defRPr>
            </a:lvl1pPr>
          </a:lstStyle>
          <a:p>
            <a:r>
              <a:rPr lang="en-US" dirty="0"/>
              <a:t>Logo</a:t>
            </a:r>
          </a:p>
        </p:txBody>
      </p:sp>
      <p:sp>
        <p:nvSpPr>
          <p:cNvPr id="33" name="Text Placeholder 5">
            <a:extLst>
              <a:ext uri="{FF2B5EF4-FFF2-40B4-BE49-F238E27FC236}">
                <a16:creationId xmlns:a16="http://schemas.microsoft.com/office/drawing/2014/main" id="{408877F4-239D-C44C-A6CD-4F9550F39B67}"/>
              </a:ext>
            </a:extLst>
          </p:cNvPr>
          <p:cNvSpPr>
            <a:spLocks noGrp="1"/>
          </p:cNvSpPr>
          <p:nvPr>
            <p:ph type="body" sz="quarter" idx="13" hasCustomPrompt="1"/>
          </p:nvPr>
        </p:nvSpPr>
        <p:spPr>
          <a:xfrm>
            <a:off x="8248155" y="6356352"/>
            <a:ext cx="1600861" cy="365125"/>
          </a:xfrm>
        </p:spPr>
        <p:txBody>
          <a:bodyPr anchor="ctr">
            <a:normAutofit/>
          </a:bodyPr>
          <a:lstStyle>
            <a:lvl1pPr algn="r">
              <a:defRPr sz="1067">
                <a:solidFill>
                  <a:schemeClr val="bg1"/>
                </a:solidFill>
                <a:latin typeface="+mn-lt"/>
              </a:defRPr>
            </a:lvl1pPr>
          </a:lstStyle>
          <a:p>
            <a:pPr lvl="0"/>
            <a:r>
              <a:rPr lang="en-US" dirty="0"/>
              <a:t>Sponsored by:</a:t>
            </a:r>
          </a:p>
        </p:txBody>
      </p:sp>
    </p:spTree>
    <p:extLst>
      <p:ext uri="{BB962C8B-B14F-4D97-AF65-F5344CB8AC3E}">
        <p14:creationId xmlns:p14="http://schemas.microsoft.com/office/powerpoint/2010/main" val="126941085"/>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and Content">
    <p:bg>
      <p:bgPr>
        <a:solidFill>
          <a:schemeClr val="bg1"/>
        </a:solidFill>
        <a:effectLst/>
      </p:bgPr>
    </p:bg>
    <p:spTree>
      <p:nvGrpSpPr>
        <p:cNvPr id="1" name=""/>
        <p:cNvGrpSpPr/>
        <p:nvPr/>
      </p:nvGrpSpPr>
      <p:grpSpPr>
        <a:xfrm>
          <a:off x="0" y="0"/>
          <a:ext cx="0" cy="0"/>
          <a:chOff x="0" y="0"/>
          <a:chExt cx="0" cy="0"/>
        </a:xfrm>
      </p:grpSpPr>
      <p:sp>
        <p:nvSpPr>
          <p:cNvPr id="2" name="Headline"/>
          <p:cNvSpPr>
            <a:spLocks noGrp="1"/>
          </p:cNvSpPr>
          <p:nvPr>
            <p:ph type="title" hasCustomPrompt="1"/>
          </p:nvPr>
        </p:nvSpPr>
        <p:spPr>
          <a:xfrm>
            <a:off x="583985" y="819631"/>
            <a:ext cx="9104960" cy="621243"/>
          </a:xfrm>
        </p:spPr>
        <p:txBody>
          <a:bodyPr/>
          <a:lstStyle>
            <a:lvl1pPr>
              <a:defRPr>
                <a:solidFill>
                  <a:schemeClr val="tx1"/>
                </a:solidFill>
              </a:defRPr>
            </a:lvl1pPr>
          </a:lstStyle>
          <a:p>
            <a:r>
              <a:rPr lang="en-US" dirty="0"/>
              <a:t>TITLE IS ALL CAPS AT 25-30PTS</a:t>
            </a:r>
          </a:p>
        </p:txBody>
      </p:sp>
      <p:sp>
        <p:nvSpPr>
          <p:cNvPr id="12" name="Subhead">
            <a:extLst>
              <a:ext uri="{FF2B5EF4-FFF2-40B4-BE49-F238E27FC236}">
                <a16:creationId xmlns:a16="http://schemas.microsoft.com/office/drawing/2014/main" id="{6DC98DEA-6D76-4A43-B147-9AD2CA56B747}"/>
              </a:ext>
            </a:extLst>
          </p:cNvPr>
          <p:cNvSpPr>
            <a:spLocks noGrp="1"/>
          </p:cNvSpPr>
          <p:nvPr>
            <p:ph type="body" sz="quarter" idx="23" hasCustomPrompt="1"/>
          </p:nvPr>
        </p:nvSpPr>
        <p:spPr>
          <a:xfrm>
            <a:off x="592836" y="1440874"/>
            <a:ext cx="9096109" cy="428813"/>
          </a:xfrm>
        </p:spPr>
        <p:txBody>
          <a:bodyPr>
            <a:normAutofit/>
          </a:bodyPr>
          <a:lstStyle>
            <a:lvl1pPr>
              <a:defRPr sz="2133" b="1">
                <a:solidFill>
                  <a:schemeClr val="tx1"/>
                </a:solidFill>
              </a:defRPr>
            </a:lvl1pPr>
          </a:lstStyle>
          <a:p>
            <a:pPr lvl="0"/>
            <a:r>
              <a:rPr lang="en-US" dirty="0"/>
              <a:t>Subtitle is Arial Bold at 16pt</a:t>
            </a:r>
          </a:p>
        </p:txBody>
      </p:sp>
      <p:sp>
        <p:nvSpPr>
          <p:cNvPr id="3" name="Body Copy"/>
          <p:cNvSpPr>
            <a:spLocks noGrp="1"/>
          </p:cNvSpPr>
          <p:nvPr>
            <p:ph idx="1" hasCustomPrompt="1"/>
          </p:nvPr>
        </p:nvSpPr>
        <p:spPr>
          <a:xfrm>
            <a:off x="583987" y="2049077"/>
            <a:ext cx="7950413" cy="3824185"/>
          </a:xfrm>
        </p:spPr>
        <p:txBody>
          <a:bodyPr/>
          <a:lstStyle/>
          <a:p>
            <a:pPr lvl="0"/>
            <a:r>
              <a:rPr lang="en-US" dirty="0"/>
              <a:t>Body copy is Arial at 12pts</a:t>
            </a:r>
          </a:p>
        </p:txBody>
      </p:sp>
      <p:sp>
        <p:nvSpPr>
          <p:cNvPr id="13" name="Red Bottom Footer Bar ">
            <a:extLst>
              <a:ext uri="{FF2B5EF4-FFF2-40B4-BE49-F238E27FC236}">
                <a16:creationId xmlns:a16="http://schemas.microsoft.com/office/drawing/2014/main" id="{4EA4FD0A-CC71-0E48-8282-25BE57F29E74}"/>
              </a:ext>
            </a:extLst>
          </p:cNvPr>
          <p:cNvSpPr/>
          <p:nvPr/>
        </p:nvSpPr>
        <p:spPr>
          <a:xfrm>
            <a:off x="1" y="6271848"/>
            <a:ext cx="12191111" cy="5861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2" name="Footer Text 1">
            <a:extLst>
              <a:ext uri="{FF2B5EF4-FFF2-40B4-BE49-F238E27FC236}">
                <a16:creationId xmlns:a16="http://schemas.microsoft.com/office/drawing/2014/main" id="{B193F017-EA19-7442-9BB0-474F22193C0C}"/>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bg1"/>
                </a:solidFill>
                <a:latin typeface="+mn-lt"/>
              </a:defRPr>
            </a:lvl1pPr>
          </a:lstStyle>
          <a:p>
            <a:endParaRPr lang="en-US"/>
          </a:p>
        </p:txBody>
      </p:sp>
      <p:sp>
        <p:nvSpPr>
          <p:cNvPr id="26" name="Footer Text 2">
            <a:extLst>
              <a:ext uri="{FF2B5EF4-FFF2-40B4-BE49-F238E27FC236}">
                <a16:creationId xmlns:a16="http://schemas.microsoft.com/office/drawing/2014/main" id="{F1748314-5DB7-A74F-8D02-592833BCA787}"/>
              </a:ext>
            </a:extLst>
          </p:cNvPr>
          <p:cNvSpPr>
            <a:spLocks noGrp="1"/>
          </p:cNvSpPr>
          <p:nvPr>
            <p:ph type="body" sz="quarter" idx="13" hasCustomPrompt="1"/>
          </p:nvPr>
        </p:nvSpPr>
        <p:spPr>
          <a:xfrm>
            <a:off x="8248155" y="6356352"/>
            <a:ext cx="1600861" cy="365125"/>
          </a:xfrm>
        </p:spPr>
        <p:txBody>
          <a:bodyPr anchor="ctr">
            <a:normAutofit/>
          </a:bodyPr>
          <a:lstStyle>
            <a:lvl1pPr algn="r">
              <a:defRPr sz="1067">
                <a:solidFill>
                  <a:schemeClr val="bg1"/>
                </a:solidFill>
              </a:defRPr>
            </a:lvl1pPr>
          </a:lstStyle>
          <a:p>
            <a:pPr lvl="0"/>
            <a:r>
              <a:rPr lang="en-US" dirty="0"/>
              <a:t>Sponsored by:</a:t>
            </a:r>
          </a:p>
        </p:txBody>
      </p:sp>
      <p:sp>
        <p:nvSpPr>
          <p:cNvPr id="25" name="Logo">
            <a:extLst>
              <a:ext uri="{FF2B5EF4-FFF2-40B4-BE49-F238E27FC236}">
                <a16:creationId xmlns:a16="http://schemas.microsoft.com/office/drawing/2014/main" id="{59E3429F-98DB-7A4C-B73A-11BAF0B8C2A0}"/>
              </a:ext>
            </a:extLst>
          </p:cNvPr>
          <p:cNvSpPr>
            <a:spLocks noGrp="1"/>
          </p:cNvSpPr>
          <p:nvPr>
            <p:ph type="pic" sz="quarter" idx="12" hasCustomPrompt="1"/>
          </p:nvPr>
        </p:nvSpPr>
        <p:spPr>
          <a:xfrm>
            <a:off x="9902027" y="6356351"/>
            <a:ext cx="1326984" cy="365125"/>
          </a:xfrm>
        </p:spPr>
        <p:txBody>
          <a:bodyPr/>
          <a:lstStyle>
            <a:lvl1pPr>
              <a:defRPr>
                <a:solidFill>
                  <a:schemeClr val="bg1"/>
                </a:solidFill>
              </a:defRPr>
            </a:lvl1pPr>
          </a:lstStyle>
          <a:p>
            <a:r>
              <a:rPr lang="en-US" dirty="0"/>
              <a:t>Logo</a:t>
            </a:r>
          </a:p>
        </p:txBody>
      </p:sp>
      <p:cxnSp>
        <p:nvCxnSpPr>
          <p:cNvPr id="24" name="Straight Line Connector">
            <a:extLst>
              <a:ext uri="{FF2B5EF4-FFF2-40B4-BE49-F238E27FC236}">
                <a16:creationId xmlns:a16="http://schemas.microsoft.com/office/drawing/2014/main" id="{A975C766-C30F-5445-9526-2CE36881A024}"/>
              </a:ext>
            </a:extLst>
          </p:cNvPr>
          <p:cNvCxnSpPr>
            <a:cxnSpLocks/>
          </p:cNvCxnSpPr>
          <p:nvPr/>
        </p:nvCxnSpPr>
        <p:spPr>
          <a:xfrm>
            <a:off x="11367911" y="6356351"/>
            <a:ext cx="0" cy="3651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3" name="Slide Number">
            <a:extLst>
              <a:ext uri="{FF2B5EF4-FFF2-40B4-BE49-F238E27FC236}">
                <a16:creationId xmlns:a16="http://schemas.microsoft.com/office/drawing/2014/main" id="{273F7D3E-5CDA-4840-AA44-2AB4E261E041}"/>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bg1"/>
                </a:solidFill>
                <a:latin typeface="+mn-lt"/>
              </a:defRPr>
            </a:lvl1pPr>
          </a:lstStyle>
          <a:p>
            <a:fld id="{BA029266-6D2A-4C9D-B263-0A8D04988FF9}" type="slidenum">
              <a:rPr lang="en-US" smtClean="0"/>
              <a:t>‹#›</a:t>
            </a:fld>
            <a:endParaRPr lang="en-US"/>
          </a:p>
        </p:txBody>
      </p:sp>
    </p:spTree>
    <p:extLst>
      <p:ext uri="{BB962C8B-B14F-4D97-AF65-F5344CB8AC3E}">
        <p14:creationId xmlns:p14="http://schemas.microsoft.com/office/powerpoint/2010/main" val="343066152"/>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_Sidebar">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6343721-F228-A548-F1B7-C0C68BB1F788}"/>
              </a:ext>
            </a:extLst>
          </p:cNvPr>
          <p:cNvPicPr>
            <a:picLocks noChangeAspect="1"/>
          </p:cNvPicPr>
          <p:nvPr/>
        </p:nvPicPr>
        <p:blipFill>
          <a:blip r:embed="rId2"/>
          <a:srcRect/>
          <a:stretch/>
        </p:blipFill>
        <p:spPr>
          <a:xfrm>
            <a:off x="-48185" y="-6104"/>
            <a:ext cx="12240185" cy="6864103"/>
          </a:xfrm>
          <a:prstGeom prst="rect">
            <a:avLst/>
          </a:prstGeom>
        </p:spPr>
      </p:pic>
      <p:sp>
        <p:nvSpPr>
          <p:cNvPr id="2" name="Headline"/>
          <p:cNvSpPr>
            <a:spLocks noGrp="1"/>
          </p:cNvSpPr>
          <p:nvPr>
            <p:ph type="title" hasCustomPrompt="1"/>
          </p:nvPr>
        </p:nvSpPr>
        <p:spPr>
          <a:xfrm>
            <a:off x="583987" y="819631"/>
            <a:ext cx="6431409" cy="1229445"/>
          </a:xfrm>
        </p:spPr>
        <p:txBody>
          <a:bodyPr/>
          <a:lstStyle>
            <a:lvl1pPr>
              <a:defRPr>
                <a:solidFill>
                  <a:schemeClr val="tx1"/>
                </a:solidFill>
              </a:defRPr>
            </a:lvl1pPr>
          </a:lstStyle>
          <a:p>
            <a:r>
              <a:rPr lang="en-US" dirty="0"/>
              <a:t>TITLE IS ALL CAPS AT </a:t>
            </a:r>
            <a:br>
              <a:rPr lang="en-US" dirty="0"/>
            </a:br>
            <a:r>
              <a:rPr lang="en-US" dirty="0"/>
              <a:t>25-30PTS</a:t>
            </a:r>
          </a:p>
        </p:txBody>
      </p:sp>
      <p:sp>
        <p:nvSpPr>
          <p:cNvPr id="3" name="Body Copy"/>
          <p:cNvSpPr>
            <a:spLocks noGrp="1"/>
          </p:cNvSpPr>
          <p:nvPr>
            <p:ph idx="1" hasCustomPrompt="1"/>
          </p:nvPr>
        </p:nvSpPr>
        <p:spPr>
          <a:xfrm>
            <a:off x="583989" y="2049077"/>
            <a:ext cx="6431409" cy="4127887"/>
          </a:xfrm>
        </p:spPr>
        <p:txBody>
          <a:bodyPr/>
          <a:lstStyle/>
          <a:p>
            <a:pPr lvl="0"/>
            <a:r>
              <a:rPr lang="en-US" dirty="0"/>
              <a:t>Body copy is Arial at 12pts</a:t>
            </a:r>
          </a:p>
        </p:txBody>
      </p:sp>
      <p:sp>
        <p:nvSpPr>
          <p:cNvPr id="8" name="Body Copy 2">
            <a:extLst>
              <a:ext uri="{FF2B5EF4-FFF2-40B4-BE49-F238E27FC236}">
                <a16:creationId xmlns:a16="http://schemas.microsoft.com/office/drawing/2014/main" id="{33BCCF38-2231-F649-A3B9-F89E71CCE29E}"/>
              </a:ext>
            </a:extLst>
          </p:cNvPr>
          <p:cNvSpPr>
            <a:spLocks noGrp="1"/>
          </p:cNvSpPr>
          <p:nvPr>
            <p:ph sz="quarter" idx="13"/>
          </p:nvPr>
        </p:nvSpPr>
        <p:spPr>
          <a:xfrm>
            <a:off x="8420101" y="819630"/>
            <a:ext cx="3187912" cy="5085871"/>
          </a:xfrm>
        </p:spPr>
        <p:txBody>
          <a:bodyPr/>
          <a:lstStyle>
            <a:lvl1pPr>
              <a:defRPr>
                <a:solidFill>
                  <a:schemeClr val="bg1"/>
                </a:solidFill>
                <a:latin typeface="+mn-lt"/>
              </a:defRPr>
            </a:lvl1pPr>
            <a:lvl2pPr>
              <a:defRPr>
                <a:solidFill>
                  <a:schemeClr val="bg1"/>
                </a:solidFill>
                <a:latin typeface="+mn-lt"/>
              </a:defRPr>
            </a:lvl2pPr>
            <a:lvl3pPr>
              <a:defRPr>
                <a:solidFill>
                  <a:schemeClr val="bg1"/>
                </a:solidFill>
                <a:latin typeface="+mn-lt"/>
              </a:defRPr>
            </a:lvl3pPr>
            <a:lvl4pPr>
              <a:defRPr>
                <a:solidFill>
                  <a:schemeClr val="bg1"/>
                </a:solidFill>
                <a:latin typeface="+mn-lt"/>
              </a:defRPr>
            </a:lvl4pPr>
            <a:lvl5pPr>
              <a:defRPr>
                <a:solidFill>
                  <a:schemeClr val="bg1"/>
                </a:solidFill>
                <a:latin typeface="+mn-l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a:extLst>
              <a:ext uri="{FF2B5EF4-FFF2-40B4-BE49-F238E27FC236}">
                <a16:creationId xmlns:a16="http://schemas.microsoft.com/office/drawing/2014/main" id="{B03E27E2-3451-C846-B98C-5A73FA597564}"/>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b="0" i="0">
                <a:solidFill>
                  <a:schemeClr val="tx1">
                    <a:tint val="75000"/>
                  </a:schemeClr>
                </a:solidFill>
                <a:latin typeface="Arial" panose="020B0604020202020204" pitchFamily="34" charset="0"/>
              </a:defRPr>
            </a:lvl1pPr>
          </a:lstStyle>
          <a:p>
            <a:endParaRPr lang="en-US"/>
          </a:p>
        </p:txBody>
      </p:sp>
    </p:spTree>
    <p:extLst>
      <p:ext uri="{BB962C8B-B14F-4D97-AF65-F5344CB8AC3E}">
        <p14:creationId xmlns:p14="http://schemas.microsoft.com/office/powerpoint/2010/main" val="3414387092"/>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wo Content">
    <p:bg>
      <p:bgPr>
        <a:solidFill>
          <a:schemeClr val="bg1"/>
        </a:solidFill>
        <a:effectLst/>
      </p:bgPr>
    </p:bg>
    <p:spTree>
      <p:nvGrpSpPr>
        <p:cNvPr id="1" name=""/>
        <p:cNvGrpSpPr/>
        <p:nvPr/>
      </p:nvGrpSpPr>
      <p:grpSpPr>
        <a:xfrm>
          <a:off x="0" y="0"/>
          <a:ext cx="0" cy="0"/>
          <a:chOff x="0" y="0"/>
          <a:chExt cx="0" cy="0"/>
        </a:xfrm>
      </p:grpSpPr>
      <p:sp>
        <p:nvSpPr>
          <p:cNvPr id="2" name="Page Title"/>
          <p:cNvSpPr>
            <a:spLocks noGrp="1"/>
          </p:cNvSpPr>
          <p:nvPr>
            <p:ph type="title" hasCustomPrompt="1"/>
          </p:nvPr>
        </p:nvSpPr>
        <p:spPr>
          <a:xfrm>
            <a:off x="583987" y="819631"/>
            <a:ext cx="11024027" cy="1234944"/>
          </a:xfrm>
        </p:spPr>
        <p:txBody>
          <a:bodyPr/>
          <a:lstStyle/>
          <a:p>
            <a:r>
              <a:rPr lang="en-US" dirty="0"/>
              <a:t>TITLE IS ALL CAPS AT 25-30PTS</a:t>
            </a:r>
          </a:p>
        </p:txBody>
      </p:sp>
      <p:sp>
        <p:nvSpPr>
          <p:cNvPr id="11" name="Subtitle">
            <a:extLst>
              <a:ext uri="{FF2B5EF4-FFF2-40B4-BE49-F238E27FC236}">
                <a16:creationId xmlns:a16="http://schemas.microsoft.com/office/drawing/2014/main" id="{07B8CBA4-47BB-754D-9401-004AE1AF2920}"/>
              </a:ext>
            </a:extLst>
          </p:cNvPr>
          <p:cNvSpPr>
            <a:spLocks noGrp="1"/>
          </p:cNvSpPr>
          <p:nvPr>
            <p:ph type="body" sz="quarter" idx="23" hasCustomPrompt="1"/>
          </p:nvPr>
        </p:nvSpPr>
        <p:spPr>
          <a:xfrm>
            <a:off x="592836" y="1440874"/>
            <a:ext cx="9096109" cy="428813"/>
          </a:xfrm>
        </p:spPr>
        <p:txBody>
          <a:bodyPr>
            <a:normAutofit/>
          </a:bodyPr>
          <a:lstStyle>
            <a:lvl1pPr>
              <a:defRPr sz="2133" b="1">
                <a:solidFill>
                  <a:schemeClr val="tx1"/>
                </a:solidFill>
              </a:defRPr>
            </a:lvl1pPr>
          </a:lstStyle>
          <a:p>
            <a:pPr lvl="0"/>
            <a:r>
              <a:rPr lang="en-US" dirty="0"/>
              <a:t>Subtitle is Arial Bold at 16pt</a:t>
            </a:r>
          </a:p>
        </p:txBody>
      </p:sp>
      <p:sp>
        <p:nvSpPr>
          <p:cNvPr id="3" name="Body Copy 1"/>
          <p:cNvSpPr>
            <a:spLocks noGrp="1"/>
          </p:cNvSpPr>
          <p:nvPr>
            <p:ph sz="half" idx="1" hasCustomPrompt="1"/>
          </p:nvPr>
        </p:nvSpPr>
        <p:spPr>
          <a:xfrm>
            <a:off x="583987" y="2054577"/>
            <a:ext cx="5346807" cy="4122387"/>
          </a:xfrm>
        </p:spPr>
        <p:txBody>
          <a:bodyPr/>
          <a:lstStyle/>
          <a:p>
            <a:pPr lvl="0"/>
            <a:r>
              <a:rPr lang="en-US" dirty="0"/>
              <a:t>Body copy is Arial at 12pts</a:t>
            </a:r>
          </a:p>
        </p:txBody>
      </p:sp>
      <p:sp>
        <p:nvSpPr>
          <p:cNvPr id="4" name="Body Copy 2"/>
          <p:cNvSpPr>
            <a:spLocks noGrp="1"/>
          </p:cNvSpPr>
          <p:nvPr>
            <p:ph sz="half" idx="2" hasCustomPrompt="1"/>
          </p:nvPr>
        </p:nvSpPr>
        <p:spPr>
          <a:xfrm>
            <a:off x="6280963" y="2054575"/>
            <a:ext cx="5346807" cy="4122388"/>
          </a:xfrm>
        </p:spPr>
        <p:txBody>
          <a:bodyPr/>
          <a:lstStyle/>
          <a:p>
            <a:pPr lvl="0"/>
            <a:r>
              <a:rPr lang="en-US" dirty="0"/>
              <a:t>Body copy is Arial at 12pts</a:t>
            </a:r>
          </a:p>
        </p:txBody>
      </p:sp>
      <p:sp>
        <p:nvSpPr>
          <p:cNvPr id="13" name="Footer Placeholder ">
            <a:extLst>
              <a:ext uri="{FF2B5EF4-FFF2-40B4-BE49-F238E27FC236}">
                <a16:creationId xmlns:a16="http://schemas.microsoft.com/office/drawing/2014/main" id="{748CEBA3-75F4-C44D-B73D-0B702318674A}"/>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endParaRPr lang="en-US"/>
          </a:p>
        </p:txBody>
      </p:sp>
      <p:sp>
        <p:nvSpPr>
          <p:cNvPr id="17" name="Text Placeholder ">
            <a:extLst>
              <a:ext uri="{FF2B5EF4-FFF2-40B4-BE49-F238E27FC236}">
                <a16:creationId xmlns:a16="http://schemas.microsoft.com/office/drawing/2014/main" id="{B4FB5A2F-7334-4843-A818-7D4A8529D30C}"/>
              </a:ext>
            </a:extLst>
          </p:cNvPr>
          <p:cNvSpPr>
            <a:spLocks noGrp="1"/>
          </p:cNvSpPr>
          <p:nvPr>
            <p:ph type="body" sz="quarter" idx="13" hasCustomPrompt="1"/>
          </p:nvPr>
        </p:nvSpPr>
        <p:spPr>
          <a:xfrm>
            <a:off x="8248155" y="6356352"/>
            <a:ext cx="1600861" cy="365125"/>
          </a:xfrm>
        </p:spPr>
        <p:txBody>
          <a:bodyPr anchor="ctr">
            <a:normAutofit/>
          </a:bodyPr>
          <a:lstStyle>
            <a:lvl1pPr algn="r">
              <a:defRPr sz="1067">
                <a:solidFill>
                  <a:schemeClr val="accent4"/>
                </a:solidFill>
              </a:defRPr>
            </a:lvl1pPr>
          </a:lstStyle>
          <a:p>
            <a:pPr lvl="0"/>
            <a:r>
              <a:rPr lang="en-US" dirty="0"/>
              <a:t>Sponsored by:</a:t>
            </a:r>
          </a:p>
        </p:txBody>
      </p:sp>
      <p:sp>
        <p:nvSpPr>
          <p:cNvPr id="16" name="Logo Placeholder in footer">
            <a:extLst>
              <a:ext uri="{FF2B5EF4-FFF2-40B4-BE49-F238E27FC236}">
                <a16:creationId xmlns:a16="http://schemas.microsoft.com/office/drawing/2014/main" id="{6AB790E6-53F5-E64B-BCDD-9FFA227D63B3}"/>
              </a:ext>
            </a:extLst>
          </p:cNvPr>
          <p:cNvSpPr>
            <a:spLocks noGrp="1"/>
          </p:cNvSpPr>
          <p:nvPr>
            <p:ph type="pic" sz="quarter" idx="12" hasCustomPrompt="1"/>
          </p:nvPr>
        </p:nvSpPr>
        <p:spPr>
          <a:xfrm>
            <a:off x="9902026" y="6356351"/>
            <a:ext cx="1326980" cy="365125"/>
          </a:xfrm>
        </p:spPr>
        <p:txBody>
          <a:bodyPr/>
          <a:lstStyle>
            <a:lvl1pPr>
              <a:defRPr>
                <a:solidFill>
                  <a:schemeClr val="accent4"/>
                </a:solidFill>
              </a:defRPr>
            </a:lvl1pPr>
          </a:lstStyle>
          <a:p>
            <a:r>
              <a:rPr lang="en-US" dirty="0"/>
              <a:t>Logo</a:t>
            </a:r>
          </a:p>
        </p:txBody>
      </p:sp>
      <p:cxnSp>
        <p:nvCxnSpPr>
          <p:cNvPr id="15" name="Straight Connector 14">
            <a:extLst>
              <a:ext uri="{FF2B5EF4-FFF2-40B4-BE49-F238E27FC236}">
                <a16:creationId xmlns:a16="http://schemas.microsoft.com/office/drawing/2014/main" id="{FA568A94-D992-3F4C-9B74-91659939C96C}"/>
              </a:ext>
            </a:extLst>
          </p:cNvPr>
          <p:cNvCxnSpPr>
            <a:cxnSpLocks/>
          </p:cNvCxnSpPr>
          <p:nvPr/>
        </p:nvCxnSpPr>
        <p:spPr>
          <a:xfrm>
            <a:off x="11367911" y="6356351"/>
            <a:ext cx="0" cy="365125"/>
          </a:xfrm>
          <a:prstGeom prst="line">
            <a:avLst/>
          </a:prstGeom>
        </p:spPr>
        <p:style>
          <a:lnRef idx="1">
            <a:schemeClr val="accent1"/>
          </a:lnRef>
          <a:fillRef idx="0">
            <a:schemeClr val="accent1"/>
          </a:fillRef>
          <a:effectRef idx="0">
            <a:schemeClr val="accent1"/>
          </a:effectRef>
          <a:fontRef idx="minor">
            <a:schemeClr val="tx1"/>
          </a:fontRef>
        </p:style>
      </p:cxnSp>
      <p:sp>
        <p:nvSpPr>
          <p:cNvPr id="14" name="Slide Number ">
            <a:extLst>
              <a:ext uri="{FF2B5EF4-FFF2-40B4-BE49-F238E27FC236}">
                <a16:creationId xmlns:a16="http://schemas.microsoft.com/office/drawing/2014/main" id="{D30CDFCE-7C23-674A-B775-292BE8CCF39B}"/>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fld id="{BA029266-6D2A-4C9D-B263-0A8D04988FF9}" type="slidenum">
              <a:rPr lang="en-US" smtClean="0"/>
              <a:t>‹#›</a:t>
            </a:fld>
            <a:endParaRPr lang="en-US"/>
          </a:p>
        </p:txBody>
      </p:sp>
    </p:spTree>
    <p:extLst>
      <p:ext uri="{BB962C8B-B14F-4D97-AF65-F5344CB8AC3E}">
        <p14:creationId xmlns:p14="http://schemas.microsoft.com/office/powerpoint/2010/main" val="877515250"/>
      </p:ext>
    </p:extLst>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omparison">
    <p:bg>
      <p:bgPr>
        <a:solidFill>
          <a:schemeClr val="bg1"/>
        </a:solidFill>
        <a:effectLst/>
      </p:bgPr>
    </p:bg>
    <p:spTree>
      <p:nvGrpSpPr>
        <p:cNvPr id="1" name=""/>
        <p:cNvGrpSpPr/>
        <p:nvPr/>
      </p:nvGrpSpPr>
      <p:grpSpPr>
        <a:xfrm>
          <a:off x="0" y="0"/>
          <a:ext cx="0" cy="0"/>
          <a:chOff x="0" y="0"/>
          <a:chExt cx="0" cy="0"/>
        </a:xfrm>
      </p:grpSpPr>
      <p:sp>
        <p:nvSpPr>
          <p:cNvPr id="2" name="Page Title"/>
          <p:cNvSpPr>
            <a:spLocks noGrp="1"/>
          </p:cNvSpPr>
          <p:nvPr>
            <p:ph type="title" hasCustomPrompt="1"/>
          </p:nvPr>
        </p:nvSpPr>
        <p:spPr>
          <a:xfrm>
            <a:off x="583987" y="819631"/>
            <a:ext cx="11024027" cy="1434536"/>
          </a:xfrm>
        </p:spPr>
        <p:txBody>
          <a:bodyPr/>
          <a:lstStyle/>
          <a:p>
            <a:r>
              <a:rPr lang="en-US" dirty="0"/>
              <a:t>TITLE IS ALL CAPS AT 25-30PTS</a:t>
            </a:r>
          </a:p>
        </p:txBody>
      </p:sp>
      <p:sp>
        <p:nvSpPr>
          <p:cNvPr id="13" name="Subtitle">
            <a:extLst>
              <a:ext uri="{FF2B5EF4-FFF2-40B4-BE49-F238E27FC236}">
                <a16:creationId xmlns:a16="http://schemas.microsoft.com/office/drawing/2014/main" id="{AEAA2984-2A59-A54C-B427-DEE957944C2F}"/>
              </a:ext>
            </a:extLst>
          </p:cNvPr>
          <p:cNvSpPr>
            <a:spLocks noGrp="1"/>
          </p:cNvSpPr>
          <p:nvPr>
            <p:ph type="body" sz="quarter" idx="23" hasCustomPrompt="1"/>
          </p:nvPr>
        </p:nvSpPr>
        <p:spPr>
          <a:xfrm>
            <a:off x="592836" y="1440874"/>
            <a:ext cx="9096109" cy="428813"/>
          </a:xfrm>
        </p:spPr>
        <p:txBody>
          <a:bodyPr>
            <a:normAutofit/>
          </a:bodyPr>
          <a:lstStyle>
            <a:lvl1pPr>
              <a:defRPr sz="2133" b="1"/>
            </a:lvl1pPr>
          </a:lstStyle>
          <a:p>
            <a:pPr lvl="0"/>
            <a:r>
              <a:rPr lang="en-US" dirty="0"/>
              <a:t>Subtitle is Arial Bold at 16pt</a:t>
            </a:r>
          </a:p>
        </p:txBody>
      </p:sp>
      <p:sp>
        <p:nvSpPr>
          <p:cNvPr id="8" name="Sub Subhead 1">
            <a:extLst>
              <a:ext uri="{FF2B5EF4-FFF2-40B4-BE49-F238E27FC236}">
                <a16:creationId xmlns:a16="http://schemas.microsoft.com/office/drawing/2014/main" id="{6E09E779-4AA7-8C41-A5C4-09B386E84A35}"/>
              </a:ext>
            </a:extLst>
          </p:cNvPr>
          <p:cNvSpPr>
            <a:spLocks noGrp="1"/>
          </p:cNvSpPr>
          <p:nvPr>
            <p:ph type="body" idx="13" hasCustomPrompt="1"/>
          </p:nvPr>
        </p:nvSpPr>
        <p:spPr>
          <a:xfrm>
            <a:off x="583987" y="2254168"/>
            <a:ext cx="5346807" cy="611976"/>
          </a:xfrm>
        </p:spPr>
        <p:txBody>
          <a:bodyPr anchor="b">
            <a:normAutofit/>
          </a:bodyPr>
          <a:lstStyle>
            <a:lvl1pPr marL="0" indent="0">
              <a:buNone/>
              <a:defRPr sz="1867"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Header title is Arial bold at 14pts</a:t>
            </a:r>
          </a:p>
        </p:txBody>
      </p:sp>
      <p:sp>
        <p:nvSpPr>
          <p:cNvPr id="3" name="Body Copy 1"/>
          <p:cNvSpPr>
            <a:spLocks noGrp="1"/>
          </p:cNvSpPr>
          <p:nvPr>
            <p:ph sz="half" idx="1" hasCustomPrompt="1"/>
          </p:nvPr>
        </p:nvSpPr>
        <p:spPr>
          <a:xfrm>
            <a:off x="583987" y="2866146"/>
            <a:ext cx="5346807" cy="3310817"/>
          </a:xfrm>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10-12pts</a:t>
            </a:r>
          </a:p>
        </p:txBody>
      </p:sp>
      <p:sp>
        <p:nvSpPr>
          <p:cNvPr id="9" name="Sub Subhead 2">
            <a:extLst>
              <a:ext uri="{FF2B5EF4-FFF2-40B4-BE49-F238E27FC236}">
                <a16:creationId xmlns:a16="http://schemas.microsoft.com/office/drawing/2014/main" id="{3C97490B-A0CA-6842-B0D4-A768FEA98C5C}"/>
              </a:ext>
            </a:extLst>
          </p:cNvPr>
          <p:cNvSpPr>
            <a:spLocks noGrp="1"/>
          </p:cNvSpPr>
          <p:nvPr>
            <p:ph type="body" sz="quarter" idx="3" hasCustomPrompt="1"/>
          </p:nvPr>
        </p:nvSpPr>
        <p:spPr>
          <a:xfrm>
            <a:off x="6280963" y="2254168"/>
            <a:ext cx="5346807" cy="611976"/>
          </a:xfrm>
        </p:spPr>
        <p:txBody>
          <a:bodyPr anchor="b">
            <a:normAutofit/>
          </a:bodyPr>
          <a:lstStyle>
            <a:lvl1pPr marL="0" indent="0">
              <a:buNone/>
              <a:defRPr sz="1867"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Header title is Arial bold at 14pts</a:t>
            </a:r>
          </a:p>
        </p:txBody>
      </p:sp>
      <p:sp>
        <p:nvSpPr>
          <p:cNvPr id="4" name="Body Copy 2"/>
          <p:cNvSpPr>
            <a:spLocks noGrp="1"/>
          </p:cNvSpPr>
          <p:nvPr>
            <p:ph sz="half" idx="2" hasCustomPrompt="1"/>
          </p:nvPr>
        </p:nvSpPr>
        <p:spPr>
          <a:xfrm>
            <a:off x="6280963" y="2866144"/>
            <a:ext cx="5346807" cy="3310819"/>
          </a:xfrm>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10-12pts</a:t>
            </a:r>
          </a:p>
        </p:txBody>
      </p:sp>
      <p:sp>
        <p:nvSpPr>
          <p:cNvPr id="14" name="Footer Placeholder ">
            <a:extLst>
              <a:ext uri="{FF2B5EF4-FFF2-40B4-BE49-F238E27FC236}">
                <a16:creationId xmlns:a16="http://schemas.microsoft.com/office/drawing/2014/main" id="{9CC32C2C-31DF-2F46-9F16-B24E13AB2D1E}"/>
              </a:ext>
            </a:extLst>
          </p:cNvPr>
          <p:cNvSpPr>
            <a:spLocks noGrp="1"/>
          </p:cNvSpPr>
          <p:nvPr>
            <p:ph type="ftr" sz="quarter" idx="14"/>
          </p:nvPr>
        </p:nvSpPr>
        <p:spPr>
          <a:xfrm>
            <a:off x="583986" y="6356351"/>
            <a:ext cx="7340815"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endParaRPr lang="en-US"/>
          </a:p>
        </p:txBody>
      </p:sp>
      <p:sp>
        <p:nvSpPr>
          <p:cNvPr id="18" name="Footer Placeholder 2">
            <a:extLst>
              <a:ext uri="{FF2B5EF4-FFF2-40B4-BE49-F238E27FC236}">
                <a16:creationId xmlns:a16="http://schemas.microsoft.com/office/drawing/2014/main" id="{5DBB586A-F86C-9D47-9EF2-03050CD089FA}"/>
              </a:ext>
            </a:extLst>
          </p:cNvPr>
          <p:cNvSpPr>
            <a:spLocks noGrp="1"/>
          </p:cNvSpPr>
          <p:nvPr>
            <p:ph type="body" sz="quarter" idx="15" hasCustomPrompt="1"/>
          </p:nvPr>
        </p:nvSpPr>
        <p:spPr>
          <a:xfrm>
            <a:off x="8248155" y="6356352"/>
            <a:ext cx="1600861" cy="365125"/>
          </a:xfrm>
        </p:spPr>
        <p:txBody>
          <a:bodyPr anchor="ctr">
            <a:normAutofit/>
          </a:bodyPr>
          <a:lstStyle>
            <a:lvl1pPr algn="r">
              <a:defRPr sz="1067">
                <a:solidFill>
                  <a:schemeClr val="accent4"/>
                </a:solidFill>
              </a:defRPr>
            </a:lvl1pPr>
          </a:lstStyle>
          <a:p>
            <a:pPr lvl="0"/>
            <a:r>
              <a:rPr lang="en-US" dirty="0"/>
              <a:t>Sponsored by:</a:t>
            </a:r>
          </a:p>
        </p:txBody>
      </p:sp>
      <p:sp>
        <p:nvSpPr>
          <p:cNvPr id="17" name="Footer Logo ">
            <a:extLst>
              <a:ext uri="{FF2B5EF4-FFF2-40B4-BE49-F238E27FC236}">
                <a16:creationId xmlns:a16="http://schemas.microsoft.com/office/drawing/2014/main" id="{C675CE23-848D-C840-90DB-5DDA76AD10F0}"/>
              </a:ext>
            </a:extLst>
          </p:cNvPr>
          <p:cNvSpPr>
            <a:spLocks noGrp="1"/>
          </p:cNvSpPr>
          <p:nvPr>
            <p:ph type="pic" sz="quarter" idx="12" hasCustomPrompt="1"/>
          </p:nvPr>
        </p:nvSpPr>
        <p:spPr>
          <a:xfrm>
            <a:off x="9902026" y="6356351"/>
            <a:ext cx="1326980" cy="365125"/>
          </a:xfrm>
        </p:spPr>
        <p:txBody>
          <a:bodyPr/>
          <a:lstStyle>
            <a:lvl1pPr>
              <a:defRPr>
                <a:solidFill>
                  <a:schemeClr val="accent4"/>
                </a:solidFill>
              </a:defRPr>
            </a:lvl1pPr>
          </a:lstStyle>
          <a:p>
            <a:r>
              <a:rPr lang="en-US" dirty="0"/>
              <a:t>Logo</a:t>
            </a:r>
          </a:p>
        </p:txBody>
      </p:sp>
      <p:cxnSp>
        <p:nvCxnSpPr>
          <p:cNvPr id="16" name="Straight Connector 15">
            <a:extLst>
              <a:ext uri="{FF2B5EF4-FFF2-40B4-BE49-F238E27FC236}">
                <a16:creationId xmlns:a16="http://schemas.microsoft.com/office/drawing/2014/main" id="{3838EEC2-8575-094C-9FAF-3E4F66EF6C7F}"/>
              </a:ext>
            </a:extLst>
          </p:cNvPr>
          <p:cNvCxnSpPr>
            <a:cxnSpLocks/>
          </p:cNvCxnSpPr>
          <p:nvPr/>
        </p:nvCxnSpPr>
        <p:spPr>
          <a:xfrm>
            <a:off x="11367911" y="6356351"/>
            <a:ext cx="0" cy="365125"/>
          </a:xfrm>
          <a:prstGeom prst="line">
            <a:avLst/>
          </a:prstGeom>
        </p:spPr>
        <p:style>
          <a:lnRef idx="1">
            <a:schemeClr val="accent1"/>
          </a:lnRef>
          <a:fillRef idx="0">
            <a:schemeClr val="accent1"/>
          </a:fillRef>
          <a:effectRef idx="0">
            <a:schemeClr val="accent1"/>
          </a:effectRef>
          <a:fontRef idx="minor">
            <a:schemeClr val="tx1"/>
          </a:fontRef>
        </p:style>
      </p:cxnSp>
      <p:sp>
        <p:nvSpPr>
          <p:cNvPr id="15" name="Slide Number">
            <a:extLst>
              <a:ext uri="{FF2B5EF4-FFF2-40B4-BE49-F238E27FC236}">
                <a16:creationId xmlns:a16="http://schemas.microsoft.com/office/drawing/2014/main" id="{51E718DA-AD40-AD44-96F9-28BF816909F0}"/>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fld id="{BA029266-6D2A-4C9D-B263-0A8D04988FF9}" type="slidenum">
              <a:rPr lang="en-US" smtClean="0"/>
              <a:t>‹#›</a:t>
            </a:fld>
            <a:endParaRPr lang="en-US"/>
          </a:p>
        </p:txBody>
      </p:sp>
    </p:spTree>
    <p:extLst>
      <p:ext uri="{BB962C8B-B14F-4D97-AF65-F5344CB8AC3E}">
        <p14:creationId xmlns:p14="http://schemas.microsoft.com/office/powerpoint/2010/main" val="1342030363"/>
      </p:ext>
    </p:extLst>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1_Three Content">
    <p:bg>
      <p:bgPr>
        <a:solidFill>
          <a:schemeClr val="bg1"/>
        </a:solidFill>
        <a:effectLst/>
      </p:bgPr>
    </p:bg>
    <p:spTree>
      <p:nvGrpSpPr>
        <p:cNvPr id="1" name=""/>
        <p:cNvGrpSpPr/>
        <p:nvPr/>
      </p:nvGrpSpPr>
      <p:grpSpPr>
        <a:xfrm>
          <a:off x="0" y="0"/>
          <a:ext cx="0" cy="0"/>
          <a:chOff x="0" y="0"/>
          <a:chExt cx="0" cy="0"/>
        </a:xfrm>
      </p:grpSpPr>
      <p:sp>
        <p:nvSpPr>
          <p:cNvPr id="2" name="Headline"/>
          <p:cNvSpPr>
            <a:spLocks noGrp="1"/>
          </p:cNvSpPr>
          <p:nvPr>
            <p:ph type="title" hasCustomPrompt="1"/>
          </p:nvPr>
        </p:nvSpPr>
        <p:spPr>
          <a:xfrm>
            <a:off x="583987" y="819631"/>
            <a:ext cx="11024027" cy="1434536"/>
          </a:xfrm>
        </p:spPr>
        <p:txBody>
          <a:bodyPr/>
          <a:lstStyle/>
          <a:p>
            <a:r>
              <a:rPr lang="en-US" dirty="0"/>
              <a:t>TITLE IS ALL CAPS AT 25-30PTS</a:t>
            </a:r>
          </a:p>
        </p:txBody>
      </p:sp>
      <p:sp>
        <p:nvSpPr>
          <p:cNvPr id="22" name="Primary Subhead">
            <a:extLst>
              <a:ext uri="{FF2B5EF4-FFF2-40B4-BE49-F238E27FC236}">
                <a16:creationId xmlns:a16="http://schemas.microsoft.com/office/drawing/2014/main" id="{9C2E350C-0407-EC4A-8E78-CB557D816F5D}"/>
              </a:ext>
            </a:extLst>
          </p:cNvPr>
          <p:cNvSpPr>
            <a:spLocks noGrp="1"/>
          </p:cNvSpPr>
          <p:nvPr>
            <p:ph type="body" sz="quarter" idx="23" hasCustomPrompt="1"/>
          </p:nvPr>
        </p:nvSpPr>
        <p:spPr>
          <a:xfrm>
            <a:off x="592836" y="1440874"/>
            <a:ext cx="9096109" cy="428813"/>
          </a:xfrm>
        </p:spPr>
        <p:txBody>
          <a:bodyPr>
            <a:normAutofit/>
          </a:bodyPr>
          <a:lstStyle>
            <a:lvl1pPr>
              <a:defRPr sz="2133" b="1"/>
            </a:lvl1pPr>
          </a:lstStyle>
          <a:p>
            <a:pPr lvl="0"/>
            <a:r>
              <a:rPr lang="en-US" dirty="0"/>
              <a:t>Subtitle is Arial Bold at 16pt</a:t>
            </a:r>
          </a:p>
        </p:txBody>
      </p:sp>
      <p:sp>
        <p:nvSpPr>
          <p:cNvPr id="9" name="Secondary Subhead 1">
            <a:extLst>
              <a:ext uri="{FF2B5EF4-FFF2-40B4-BE49-F238E27FC236}">
                <a16:creationId xmlns:a16="http://schemas.microsoft.com/office/drawing/2014/main" id="{C9AB6A60-17CA-6742-8005-008F7B7B5FC8}"/>
              </a:ext>
            </a:extLst>
          </p:cNvPr>
          <p:cNvSpPr>
            <a:spLocks noGrp="1"/>
          </p:cNvSpPr>
          <p:nvPr>
            <p:ph type="body" idx="14" hasCustomPrompt="1"/>
          </p:nvPr>
        </p:nvSpPr>
        <p:spPr>
          <a:xfrm>
            <a:off x="583988" y="2254168"/>
            <a:ext cx="3231657" cy="611976"/>
          </a:xfrm>
        </p:spPr>
        <p:txBody>
          <a:bodyPr anchor="b">
            <a:noAutofit/>
          </a:bodyPr>
          <a:lstStyle>
            <a:lvl1pPr marL="0" indent="0" algn="l">
              <a:lnSpc>
                <a:spcPct val="100000"/>
              </a:lnSpc>
              <a:spcBef>
                <a:spcPts val="0"/>
              </a:spcBef>
              <a:buNone/>
              <a:defRPr sz="1867"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Header is bold at 14pts</a:t>
            </a:r>
          </a:p>
        </p:txBody>
      </p:sp>
      <p:sp>
        <p:nvSpPr>
          <p:cNvPr id="3" name="Body Copy 1"/>
          <p:cNvSpPr>
            <a:spLocks noGrp="1"/>
          </p:cNvSpPr>
          <p:nvPr>
            <p:ph sz="half" idx="1" hasCustomPrompt="1"/>
          </p:nvPr>
        </p:nvSpPr>
        <p:spPr>
          <a:xfrm>
            <a:off x="583988" y="2866145"/>
            <a:ext cx="3231657" cy="3172224"/>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10-12pts</a:t>
            </a:r>
          </a:p>
        </p:txBody>
      </p:sp>
      <p:sp>
        <p:nvSpPr>
          <p:cNvPr id="11" name="Secondary Subhead 2">
            <a:extLst>
              <a:ext uri="{FF2B5EF4-FFF2-40B4-BE49-F238E27FC236}">
                <a16:creationId xmlns:a16="http://schemas.microsoft.com/office/drawing/2014/main" id="{2D9FE39B-E297-9347-B65D-D304684C468F}"/>
              </a:ext>
            </a:extLst>
          </p:cNvPr>
          <p:cNvSpPr>
            <a:spLocks noGrp="1"/>
          </p:cNvSpPr>
          <p:nvPr>
            <p:ph type="body" idx="15" hasCustomPrompt="1"/>
          </p:nvPr>
        </p:nvSpPr>
        <p:spPr>
          <a:xfrm>
            <a:off x="4490050" y="2254168"/>
            <a:ext cx="3231657" cy="611976"/>
          </a:xfrm>
        </p:spPr>
        <p:txBody>
          <a:bodyPr anchor="b">
            <a:noAutofit/>
          </a:bodyPr>
          <a:lstStyle>
            <a:lvl1pPr marL="0" indent="0" algn="l">
              <a:lnSpc>
                <a:spcPct val="100000"/>
              </a:lnSpc>
              <a:spcBef>
                <a:spcPts val="0"/>
              </a:spcBef>
              <a:buNone/>
              <a:defRPr sz="1867"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Header is bold at 14pts</a:t>
            </a:r>
          </a:p>
        </p:txBody>
      </p:sp>
      <p:sp>
        <p:nvSpPr>
          <p:cNvPr id="8" name="Body Copy 2">
            <a:extLst>
              <a:ext uri="{FF2B5EF4-FFF2-40B4-BE49-F238E27FC236}">
                <a16:creationId xmlns:a16="http://schemas.microsoft.com/office/drawing/2014/main" id="{AA9F94AD-4803-4842-B9CD-1D2365C7EA8E}"/>
              </a:ext>
            </a:extLst>
          </p:cNvPr>
          <p:cNvSpPr>
            <a:spLocks noGrp="1"/>
          </p:cNvSpPr>
          <p:nvPr>
            <p:ph sz="half" idx="13" hasCustomPrompt="1"/>
          </p:nvPr>
        </p:nvSpPr>
        <p:spPr>
          <a:xfrm>
            <a:off x="4490050" y="2866145"/>
            <a:ext cx="3231657" cy="3172224"/>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10-12pts</a:t>
            </a:r>
          </a:p>
        </p:txBody>
      </p:sp>
      <p:sp>
        <p:nvSpPr>
          <p:cNvPr id="12" name="Secondary Subhead 3">
            <a:extLst>
              <a:ext uri="{FF2B5EF4-FFF2-40B4-BE49-F238E27FC236}">
                <a16:creationId xmlns:a16="http://schemas.microsoft.com/office/drawing/2014/main" id="{FD70EABA-222E-8543-A021-DA7CA30518FE}"/>
              </a:ext>
            </a:extLst>
          </p:cNvPr>
          <p:cNvSpPr>
            <a:spLocks noGrp="1"/>
          </p:cNvSpPr>
          <p:nvPr>
            <p:ph type="body" idx="16" hasCustomPrompt="1"/>
          </p:nvPr>
        </p:nvSpPr>
        <p:spPr>
          <a:xfrm>
            <a:off x="8396112" y="2254168"/>
            <a:ext cx="3231657" cy="611976"/>
          </a:xfrm>
        </p:spPr>
        <p:txBody>
          <a:bodyPr anchor="b">
            <a:noAutofit/>
          </a:bodyPr>
          <a:lstStyle>
            <a:lvl1pPr marL="0" indent="0" algn="l">
              <a:lnSpc>
                <a:spcPct val="100000"/>
              </a:lnSpc>
              <a:spcBef>
                <a:spcPts val="0"/>
              </a:spcBef>
              <a:buNone/>
              <a:defRPr sz="1867"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Header is bold at 14pts</a:t>
            </a:r>
          </a:p>
        </p:txBody>
      </p:sp>
      <p:sp>
        <p:nvSpPr>
          <p:cNvPr id="4" name="Body Copy 3"/>
          <p:cNvSpPr>
            <a:spLocks noGrp="1"/>
          </p:cNvSpPr>
          <p:nvPr>
            <p:ph sz="half" idx="2" hasCustomPrompt="1"/>
          </p:nvPr>
        </p:nvSpPr>
        <p:spPr>
          <a:xfrm>
            <a:off x="8396113" y="2866144"/>
            <a:ext cx="3231657" cy="3172225"/>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10-12pts</a:t>
            </a:r>
          </a:p>
        </p:txBody>
      </p:sp>
      <p:sp>
        <p:nvSpPr>
          <p:cNvPr id="17" name="Footer Text 1">
            <a:extLst>
              <a:ext uri="{FF2B5EF4-FFF2-40B4-BE49-F238E27FC236}">
                <a16:creationId xmlns:a16="http://schemas.microsoft.com/office/drawing/2014/main" id="{E8E69C78-53AB-1A4F-95D4-5A724053EE7C}"/>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endParaRPr lang="en-US"/>
          </a:p>
        </p:txBody>
      </p:sp>
      <p:sp>
        <p:nvSpPr>
          <p:cNvPr id="21" name="Footer Text 2">
            <a:extLst>
              <a:ext uri="{FF2B5EF4-FFF2-40B4-BE49-F238E27FC236}">
                <a16:creationId xmlns:a16="http://schemas.microsoft.com/office/drawing/2014/main" id="{F4B41CC0-36A5-9148-81AE-EE3BAA8363CC}"/>
              </a:ext>
            </a:extLst>
          </p:cNvPr>
          <p:cNvSpPr>
            <a:spLocks noGrp="1"/>
          </p:cNvSpPr>
          <p:nvPr>
            <p:ph type="body" sz="quarter" idx="24" hasCustomPrompt="1"/>
          </p:nvPr>
        </p:nvSpPr>
        <p:spPr>
          <a:xfrm>
            <a:off x="8248155" y="6356352"/>
            <a:ext cx="1600861" cy="365125"/>
          </a:xfrm>
        </p:spPr>
        <p:txBody>
          <a:bodyPr anchor="ctr">
            <a:normAutofit/>
          </a:bodyPr>
          <a:lstStyle>
            <a:lvl1pPr algn="r">
              <a:defRPr sz="1067">
                <a:solidFill>
                  <a:schemeClr val="accent4"/>
                </a:solidFill>
              </a:defRPr>
            </a:lvl1pPr>
          </a:lstStyle>
          <a:p>
            <a:pPr lvl="0"/>
            <a:r>
              <a:rPr lang="en-US" dirty="0"/>
              <a:t>Sponsored by:</a:t>
            </a:r>
          </a:p>
        </p:txBody>
      </p:sp>
      <p:sp>
        <p:nvSpPr>
          <p:cNvPr id="20" name="Logo Placeholder">
            <a:extLst>
              <a:ext uri="{FF2B5EF4-FFF2-40B4-BE49-F238E27FC236}">
                <a16:creationId xmlns:a16="http://schemas.microsoft.com/office/drawing/2014/main" id="{717C4081-D4F6-A443-A222-9EC692BB5A6D}"/>
              </a:ext>
            </a:extLst>
          </p:cNvPr>
          <p:cNvSpPr>
            <a:spLocks noGrp="1"/>
          </p:cNvSpPr>
          <p:nvPr>
            <p:ph type="pic" sz="quarter" idx="12" hasCustomPrompt="1"/>
          </p:nvPr>
        </p:nvSpPr>
        <p:spPr>
          <a:xfrm>
            <a:off x="9902026" y="6356351"/>
            <a:ext cx="1326980" cy="365125"/>
          </a:xfrm>
        </p:spPr>
        <p:txBody>
          <a:bodyPr/>
          <a:lstStyle>
            <a:lvl1pPr>
              <a:defRPr>
                <a:solidFill>
                  <a:schemeClr val="accent4"/>
                </a:solidFill>
              </a:defRPr>
            </a:lvl1pPr>
          </a:lstStyle>
          <a:p>
            <a:r>
              <a:rPr lang="en-US" dirty="0"/>
              <a:t>Logo</a:t>
            </a:r>
          </a:p>
        </p:txBody>
      </p:sp>
      <p:cxnSp>
        <p:nvCxnSpPr>
          <p:cNvPr id="19" name="Straight Line Connector">
            <a:extLst>
              <a:ext uri="{FF2B5EF4-FFF2-40B4-BE49-F238E27FC236}">
                <a16:creationId xmlns:a16="http://schemas.microsoft.com/office/drawing/2014/main" id="{978E947B-51A0-2B4C-8987-3D7864C88FA4}"/>
              </a:ext>
            </a:extLst>
          </p:cNvPr>
          <p:cNvCxnSpPr>
            <a:cxnSpLocks/>
          </p:cNvCxnSpPr>
          <p:nvPr/>
        </p:nvCxnSpPr>
        <p:spPr>
          <a:xfrm>
            <a:off x="11367911" y="6356351"/>
            <a:ext cx="0" cy="365125"/>
          </a:xfrm>
          <a:prstGeom prst="line">
            <a:avLst/>
          </a:prstGeom>
        </p:spPr>
        <p:style>
          <a:lnRef idx="1">
            <a:schemeClr val="accent1"/>
          </a:lnRef>
          <a:fillRef idx="0">
            <a:schemeClr val="accent1"/>
          </a:fillRef>
          <a:effectRef idx="0">
            <a:schemeClr val="accent1"/>
          </a:effectRef>
          <a:fontRef idx="minor">
            <a:schemeClr val="tx1"/>
          </a:fontRef>
        </p:style>
      </p:cxnSp>
      <p:sp>
        <p:nvSpPr>
          <p:cNvPr id="18" name="Slide Number">
            <a:extLst>
              <a:ext uri="{FF2B5EF4-FFF2-40B4-BE49-F238E27FC236}">
                <a16:creationId xmlns:a16="http://schemas.microsoft.com/office/drawing/2014/main" id="{24FB4381-77B7-2D49-B182-BDBED84A951F}"/>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fld id="{BA029266-6D2A-4C9D-B263-0A8D04988FF9}" type="slidenum">
              <a:rPr lang="en-US" smtClean="0"/>
              <a:t>‹#›</a:t>
            </a:fld>
            <a:endParaRPr lang="en-US"/>
          </a:p>
        </p:txBody>
      </p:sp>
    </p:spTree>
    <p:extLst>
      <p:ext uri="{BB962C8B-B14F-4D97-AF65-F5344CB8AC3E}">
        <p14:creationId xmlns:p14="http://schemas.microsoft.com/office/powerpoint/2010/main" val="3565446445"/>
      </p:ext>
    </p:extLst>
  </p:cSld>
  <p:clrMapOvr>
    <a:overrideClrMapping bg1="lt1" tx1="dk1" bg2="lt2" tx2="dk2" accent1="accent1" accent2="accent2" accent3="accent3" accent4="accent4" accent5="accent5" accent6="accent6" hlink="hlink" folHlink="folHlink"/>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_Three Content">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3987" y="819631"/>
            <a:ext cx="11024027" cy="1434536"/>
          </a:xfrm>
        </p:spPr>
        <p:txBody>
          <a:bodyPr/>
          <a:lstStyle/>
          <a:p>
            <a:r>
              <a:rPr lang="en-US" dirty="0"/>
              <a:t>TITLE IS ALL CAPS AT 25-30PTS</a:t>
            </a:r>
          </a:p>
        </p:txBody>
      </p:sp>
      <p:sp>
        <p:nvSpPr>
          <p:cNvPr id="3" name="Content Placeholder 2"/>
          <p:cNvSpPr>
            <a:spLocks noGrp="1"/>
          </p:cNvSpPr>
          <p:nvPr>
            <p:ph sz="half" idx="1" hasCustomPrompt="1"/>
          </p:nvPr>
        </p:nvSpPr>
        <p:spPr>
          <a:xfrm>
            <a:off x="583988" y="2866145"/>
            <a:ext cx="3231657" cy="3172224"/>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10-12pts</a:t>
            </a:r>
          </a:p>
        </p:txBody>
      </p:sp>
      <p:sp>
        <p:nvSpPr>
          <p:cNvPr id="4" name="Content Placeholder 3"/>
          <p:cNvSpPr>
            <a:spLocks noGrp="1"/>
          </p:cNvSpPr>
          <p:nvPr>
            <p:ph sz="half" idx="2" hasCustomPrompt="1"/>
          </p:nvPr>
        </p:nvSpPr>
        <p:spPr>
          <a:xfrm>
            <a:off x="8396113" y="2866144"/>
            <a:ext cx="3231657" cy="3172225"/>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10-12pts</a:t>
            </a:r>
          </a:p>
        </p:txBody>
      </p:sp>
      <p:sp>
        <p:nvSpPr>
          <p:cNvPr id="8" name="Content Placeholder 2">
            <a:extLst>
              <a:ext uri="{FF2B5EF4-FFF2-40B4-BE49-F238E27FC236}">
                <a16:creationId xmlns:a16="http://schemas.microsoft.com/office/drawing/2014/main" id="{AA9F94AD-4803-4842-B9CD-1D2365C7EA8E}"/>
              </a:ext>
            </a:extLst>
          </p:cNvPr>
          <p:cNvSpPr>
            <a:spLocks noGrp="1"/>
          </p:cNvSpPr>
          <p:nvPr>
            <p:ph sz="half" idx="13" hasCustomPrompt="1"/>
          </p:nvPr>
        </p:nvSpPr>
        <p:spPr>
          <a:xfrm>
            <a:off x="4490050" y="2866145"/>
            <a:ext cx="3231657" cy="3172224"/>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10-12pts</a:t>
            </a:r>
          </a:p>
        </p:txBody>
      </p:sp>
      <p:sp>
        <p:nvSpPr>
          <p:cNvPr id="9" name="Text Placeholder 2">
            <a:extLst>
              <a:ext uri="{FF2B5EF4-FFF2-40B4-BE49-F238E27FC236}">
                <a16:creationId xmlns:a16="http://schemas.microsoft.com/office/drawing/2014/main" id="{C9AB6A60-17CA-6742-8005-008F7B7B5FC8}"/>
              </a:ext>
            </a:extLst>
          </p:cNvPr>
          <p:cNvSpPr>
            <a:spLocks noGrp="1"/>
          </p:cNvSpPr>
          <p:nvPr>
            <p:ph type="body" idx="14" hasCustomPrompt="1"/>
          </p:nvPr>
        </p:nvSpPr>
        <p:spPr>
          <a:xfrm>
            <a:off x="583988" y="2254168"/>
            <a:ext cx="3231657" cy="611976"/>
          </a:xfrm>
        </p:spPr>
        <p:txBody>
          <a:bodyPr anchor="b">
            <a:noAutofit/>
          </a:bodyPr>
          <a:lstStyle>
            <a:lvl1pPr marL="0" indent="0" algn="l">
              <a:lnSpc>
                <a:spcPct val="100000"/>
              </a:lnSpc>
              <a:spcBef>
                <a:spcPts val="0"/>
              </a:spcBef>
              <a:buNone/>
              <a:defRPr sz="1867"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Header is bold at 14pts</a:t>
            </a:r>
          </a:p>
        </p:txBody>
      </p:sp>
      <p:sp>
        <p:nvSpPr>
          <p:cNvPr id="11" name="Text Placeholder 2">
            <a:extLst>
              <a:ext uri="{FF2B5EF4-FFF2-40B4-BE49-F238E27FC236}">
                <a16:creationId xmlns:a16="http://schemas.microsoft.com/office/drawing/2014/main" id="{2D9FE39B-E297-9347-B65D-D304684C468F}"/>
              </a:ext>
            </a:extLst>
          </p:cNvPr>
          <p:cNvSpPr>
            <a:spLocks noGrp="1"/>
          </p:cNvSpPr>
          <p:nvPr>
            <p:ph type="body" idx="15" hasCustomPrompt="1"/>
          </p:nvPr>
        </p:nvSpPr>
        <p:spPr>
          <a:xfrm>
            <a:off x="4490050" y="2254168"/>
            <a:ext cx="3231657" cy="611976"/>
          </a:xfrm>
        </p:spPr>
        <p:txBody>
          <a:bodyPr anchor="b">
            <a:noAutofit/>
          </a:bodyPr>
          <a:lstStyle>
            <a:lvl1pPr marL="0" indent="0" algn="l">
              <a:lnSpc>
                <a:spcPct val="100000"/>
              </a:lnSpc>
              <a:spcBef>
                <a:spcPts val="0"/>
              </a:spcBef>
              <a:buNone/>
              <a:defRPr sz="1867"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Header is bold at 14pts</a:t>
            </a:r>
          </a:p>
        </p:txBody>
      </p:sp>
      <p:sp>
        <p:nvSpPr>
          <p:cNvPr id="12" name="Text Placeholder 2">
            <a:extLst>
              <a:ext uri="{FF2B5EF4-FFF2-40B4-BE49-F238E27FC236}">
                <a16:creationId xmlns:a16="http://schemas.microsoft.com/office/drawing/2014/main" id="{FD70EABA-222E-8543-A021-DA7CA30518FE}"/>
              </a:ext>
            </a:extLst>
          </p:cNvPr>
          <p:cNvSpPr>
            <a:spLocks noGrp="1"/>
          </p:cNvSpPr>
          <p:nvPr>
            <p:ph type="body" idx="16" hasCustomPrompt="1"/>
          </p:nvPr>
        </p:nvSpPr>
        <p:spPr>
          <a:xfrm>
            <a:off x="8396112" y="2254168"/>
            <a:ext cx="3231657" cy="611976"/>
          </a:xfrm>
        </p:spPr>
        <p:txBody>
          <a:bodyPr anchor="b">
            <a:noAutofit/>
          </a:bodyPr>
          <a:lstStyle>
            <a:lvl1pPr marL="0" indent="0" algn="l">
              <a:lnSpc>
                <a:spcPct val="100000"/>
              </a:lnSpc>
              <a:spcBef>
                <a:spcPts val="0"/>
              </a:spcBef>
              <a:buNone/>
              <a:defRPr sz="1867" b="1">
                <a:solidFill>
                  <a:schemeClr val="accent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Header is bold at 14pts</a:t>
            </a:r>
          </a:p>
        </p:txBody>
      </p:sp>
      <p:sp>
        <p:nvSpPr>
          <p:cNvPr id="22" name="Text Placeholder 4">
            <a:extLst>
              <a:ext uri="{FF2B5EF4-FFF2-40B4-BE49-F238E27FC236}">
                <a16:creationId xmlns:a16="http://schemas.microsoft.com/office/drawing/2014/main" id="{9C2E350C-0407-EC4A-8E78-CB557D816F5D}"/>
              </a:ext>
            </a:extLst>
          </p:cNvPr>
          <p:cNvSpPr>
            <a:spLocks noGrp="1"/>
          </p:cNvSpPr>
          <p:nvPr>
            <p:ph type="body" sz="quarter" idx="23" hasCustomPrompt="1"/>
          </p:nvPr>
        </p:nvSpPr>
        <p:spPr>
          <a:xfrm>
            <a:off x="592836" y="1440874"/>
            <a:ext cx="9096109" cy="428813"/>
          </a:xfrm>
        </p:spPr>
        <p:txBody>
          <a:bodyPr>
            <a:normAutofit/>
          </a:bodyPr>
          <a:lstStyle>
            <a:lvl1pPr>
              <a:defRPr sz="2133" b="1"/>
            </a:lvl1pPr>
          </a:lstStyle>
          <a:p>
            <a:pPr lvl="0"/>
            <a:r>
              <a:rPr lang="en-US" dirty="0"/>
              <a:t>Subtitle is Arial Bold at 16pt</a:t>
            </a:r>
          </a:p>
        </p:txBody>
      </p:sp>
      <p:sp>
        <p:nvSpPr>
          <p:cNvPr id="15" name="Rectangle 14">
            <a:extLst>
              <a:ext uri="{FF2B5EF4-FFF2-40B4-BE49-F238E27FC236}">
                <a16:creationId xmlns:a16="http://schemas.microsoft.com/office/drawing/2014/main" id="{8361DD87-D092-9A4D-B163-D06BE572AA6F}"/>
              </a:ext>
            </a:extLst>
          </p:cNvPr>
          <p:cNvSpPr/>
          <p:nvPr/>
        </p:nvSpPr>
        <p:spPr>
          <a:xfrm>
            <a:off x="1" y="6271848"/>
            <a:ext cx="12191111" cy="5861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6" name="Footer Placeholder 4">
            <a:extLst>
              <a:ext uri="{FF2B5EF4-FFF2-40B4-BE49-F238E27FC236}">
                <a16:creationId xmlns:a16="http://schemas.microsoft.com/office/drawing/2014/main" id="{3F5BDFF5-9AAB-F748-93B5-E892E41EE0DA}"/>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bg1"/>
                </a:solidFill>
                <a:latin typeface="+mn-lt"/>
              </a:defRPr>
            </a:lvl1pPr>
          </a:lstStyle>
          <a:p>
            <a:endParaRPr lang="en-US"/>
          </a:p>
        </p:txBody>
      </p:sp>
      <p:sp>
        <p:nvSpPr>
          <p:cNvPr id="23" name="Slide Number Placeholder 5">
            <a:extLst>
              <a:ext uri="{FF2B5EF4-FFF2-40B4-BE49-F238E27FC236}">
                <a16:creationId xmlns:a16="http://schemas.microsoft.com/office/drawing/2014/main" id="{82B99EB5-DA84-8341-A001-DC968393A56A}"/>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bg1"/>
                </a:solidFill>
                <a:latin typeface="+mn-lt"/>
              </a:defRPr>
            </a:lvl1pPr>
          </a:lstStyle>
          <a:p>
            <a:fld id="{BA029266-6D2A-4C9D-B263-0A8D04988FF9}" type="slidenum">
              <a:rPr lang="en-US" smtClean="0"/>
              <a:t>‹#›</a:t>
            </a:fld>
            <a:endParaRPr lang="en-US"/>
          </a:p>
        </p:txBody>
      </p:sp>
      <p:cxnSp>
        <p:nvCxnSpPr>
          <p:cNvPr id="24" name="Straight Connector 23">
            <a:extLst>
              <a:ext uri="{FF2B5EF4-FFF2-40B4-BE49-F238E27FC236}">
                <a16:creationId xmlns:a16="http://schemas.microsoft.com/office/drawing/2014/main" id="{CB8771D9-2C08-5541-AE36-77D389CF66BE}"/>
              </a:ext>
            </a:extLst>
          </p:cNvPr>
          <p:cNvCxnSpPr>
            <a:cxnSpLocks/>
          </p:cNvCxnSpPr>
          <p:nvPr/>
        </p:nvCxnSpPr>
        <p:spPr>
          <a:xfrm>
            <a:off x="11367911" y="6356351"/>
            <a:ext cx="0" cy="3651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Picture Placeholder 10">
            <a:extLst>
              <a:ext uri="{FF2B5EF4-FFF2-40B4-BE49-F238E27FC236}">
                <a16:creationId xmlns:a16="http://schemas.microsoft.com/office/drawing/2014/main" id="{F8B7DF30-2E70-F048-AC92-756805EC44BC}"/>
              </a:ext>
            </a:extLst>
          </p:cNvPr>
          <p:cNvSpPr>
            <a:spLocks noGrp="1"/>
          </p:cNvSpPr>
          <p:nvPr>
            <p:ph type="pic" sz="quarter" idx="12" hasCustomPrompt="1"/>
          </p:nvPr>
        </p:nvSpPr>
        <p:spPr>
          <a:xfrm>
            <a:off x="9902027" y="6356351"/>
            <a:ext cx="1326984" cy="365125"/>
          </a:xfrm>
        </p:spPr>
        <p:txBody>
          <a:bodyPr/>
          <a:lstStyle>
            <a:lvl1pPr>
              <a:defRPr>
                <a:solidFill>
                  <a:schemeClr val="bg1"/>
                </a:solidFill>
              </a:defRPr>
            </a:lvl1pPr>
          </a:lstStyle>
          <a:p>
            <a:r>
              <a:rPr lang="en-US" dirty="0"/>
              <a:t>Logo</a:t>
            </a:r>
          </a:p>
        </p:txBody>
      </p:sp>
      <p:sp>
        <p:nvSpPr>
          <p:cNvPr id="26" name="Text Placeholder 5">
            <a:extLst>
              <a:ext uri="{FF2B5EF4-FFF2-40B4-BE49-F238E27FC236}">
                <a16:creationId xmlns:a16="http://schemas.microsoft.com/office/drawing/2014/main" id="{69D2FE19-F35E-A847-86CB-A2E0D36AD6E3}"/>
              </a:ext>
            </a:extLst>
          </p:cNvPr>
          <p:cNvSpPr>
            <a:spLocks noGrp="1"/>
          </p:cNvSpPr>
          <p:nvPr>
            <p:ph type="body" sz="quarter" idx="24" hasCustomPrompt="1"/>
          </p:nvPr>
        </p:nvSpPr>
        <p:spPr>
          <a:xfrm>
            <a:off x="8248155" y="6356352"/>
            <a:ext cx="1600861" cy="365125"/>
          </a:xfrm>
        </p:spPr>
        <p:txBody>
          <a:bodyPr anchor="ctr">
            <a:normAutofit/>
          </a:bodyPr>
          <a:lstStyle>
            <a:lvl1pPr algn="r">
              <a:defRPr sz="1067">
                <a:solidFill>
                  <a:schemeClr val="bg1"/>
                </a:solidFill>
              </a:defRPr>
            </a:lvl1pPr>
          </a:lstStyle>
          <a:p>
            <a:pPr lvl="0"/>
            <a:r>
              <a:rPr lang="en-US" dirty="0"/>
              <a:t>Sponsored by:</a:t>
            </a:r>
          </a:p>
        </p:txBody>
      </p:sp>
    </p:spTree>
    <p:extLst>
      <p:ext uri="{BB962C8B-B14F-4D97-AF65-F5344CB8AC3E}">
        <p14:creationId xmlns:p14="http://schemas.microsoft.com/office/powerpoint/2010/main" val="2132583035"/>
      </p:ext>
    </p:extLst>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4_Three Content - Dark">
    <p:bg>
      <p:bgRef idx="1001">
        <a:schemeClr val="bg1"/>
      </p:bgRef>
    </p:bg>
    <p:spTree>
      <p:nvGrpSpPr>
        <p:cNvPr id="1" name=""/>
        <p:cNvGrpSpPr/>
        <p:nvPr/>
      </p:nvGrpSpPr>
      <p:grpSpPr>
        <a:xfrm>
          <a:off x="0" y="0"/>
          <a:ext cx="0" cy="0"/>
          <a:chOff x="0" y="0"/>
          <a:chExt cx="0" cy="0"/>
        </a:xfrm>
      </p:grpSpPr>
      <p:sp>
        <p:nvSpPr>
          <p:cNvPr id="2" name="Headline" descr="Headline&#10;"/>
          <p:cNvSpPr>
            <a:spLocks noGrp="1"/>
          </p:cNvSpPr>
          <p:nvPr>
            <p:ph type="title" hasCustomPrompt="1"/>
          </p:nvPr>
        </p:nvSpPr>
        <p:spPr>
          <a:xfrm>
            <a:off x="583987" y="819631"/>
            <a:ext cx="11024027" cy="1434536"/>
          </a:xfrm>
        </p:spPr>
        <p:txBody>
          <a:bodyPr/>
          <a:lstStyle>
            <a:lvl1pPr>
              <a:defRPr>
                <a:solidFill>
                  <a:schemeClr val="tx1"/>
                </a:solidFill>
              </a:defRPr>
            </a:lvl1pPr>
          </a:lstStyle>
          <a:p>
            <a:r>
              <a:rPr lang="en-US" dirty="0"/>
              <a:t>TITLE IS ALL CAPS 25-30PTS</a:t>
            </a:r>
          </a:p>
        </p:txBody>
      </p:sp>
      <p:sp>
        <p:nvSpPr>
          <p:cNvPr id="15" name="Primary Subhead" descr="Primary Subhead">
            <a:extLst>
              <a:ext uri="{FF2B5EF4-FFF2-40B4-BE49-F238E27FC236}">
                <a16:creationId xmlns:a16="http://schemas.microsoft.com/office/drawing/2014/main" id="{DDC3EE99-CD14-5047-BFF3-677423A1E2BC}"/>
              </a:ext>
            </a:extLst>
          </p:cNvPr>
          <p:cNvSpPr>
            <a:spLocks noGrp="1"/>
          </p:cNvSpPr>
          <p:nvPr>
            <p:ph type="body" sz="quarter" idx="23" hasCustomPrompt="1"/>
          </p:nvPr>
        </p:nvSpPr>
        <p:spPr>
          <a:xfrm>
            <a:off x="592836" y="1440874"/>
            <a:ext cx="9096109" cy="428813"/>
          </a:xfrm>
        </p:spPr>
        <p:txBody>
          <a:bodyPr>
            <a:normAutofit/>
          </a:bodyPr>
          <a:lstStyle>
            <a:lvl1pPr>
              <a:defRPr sz="2133" b="1"/>
            </a:lvl1pPr>
          </a:lstStyle>
          <a:p>
            <a:pPr lvl="0"/>
            <a:r>
              <a:rPr lang="en-US" dirty="0"/>
              <a:t>Subtitle is Arial Bold at 16pt</a:t>
            </a:r>
          </a:p>
        </p:txBody>
      </p:sp>
      <p:sp>
        <p:nvSpPr>
          <p:cNvPr id="9" name="Secondary Subhead 1" descr="Secondary Subhead 1">
            <a:extLst>
              <a:ext uri="{FF2B5EF4-FFF2-40B4-BE49-F238E27FC236}">
                <a16:creationId xmlns:a16="http://schemas.microsoft.com/office/drawing/2014/main" id="{C9AB6A60-17CA-6742-8005-008F7B7B5FC8}"/>
              </a:ext>
            </a:extLst>
          </p:cNvPr>
          <p:cNvSpPr>
            <a:spLocks noGrp="1"/>
          </p:cNvSpPr>
          <p:nvPr>
            <p:ph type="body" idx="14" hasCustomPrompt="1"/>
          </p:nvPr>
        </p:nvSpPr>
        <p:spPr>
          <a:xfrm>
            <a:off x="583988" y="2254168"/>
            <a:ext cx="3231657" cy="611976"/>
          </a:xfrm>
        </p:spPr>
        <p:txBody>
          <a:bodyPr anchor="b">
            <a:noAutofit/>
          </a:bodyPr>
          <a:lstStyle>
            <a:lvl1pPr marL="0" indent="0" algn="l">
              <a:lnSpc>
                <a:spcPct val="100000"/>
              </a:lnSpc>
              <a:spcBef>
                <a:spcPts val="0"/>
              </a:spcBef>
              <a:buNone/>
              <a:defRPr sz="1867"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Header is bold at 14pts</a:t>
            </a:r>
          </a:p>
        </p:txBody>
      </p:sp>
      <p:sp>
        <p:nvSpPr>
          <p:cNvPr id="3" name="Content Textbox 1" descr="Content Textbox 1"/>
          <p:cNvSpPr>
            <a:spLocks noGrp="1"/>
          </p:cNvSpPr>
          <p:nvPr>
            <p:ph sz="half" idx="1" hasCustomPrompt="1"/>
          </p:nvPr>
        </p:nvSpPr>
        <p:spPr>
          <a:xfrm>
            <a:off x="583988" y="2866145"/>
            <a:ext cx="3231657" cy="3172224"/>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10-12pts</a:t>
            </a:r>
          </a:p>
        </p:txBody>
      </p:sp>
      <p:sp>
        <p:nvSpPr>
          <p:cNvPr id="11" name="Secondary Subhead 2" descr="Secondary Subhead 2">
            <a:extLst>
              <a:ext uri="{FF2B5EF4-FFF2-40B4-BE49-F238E27FC236}">
                <a16:creationId xmlns:a16="http://schemas.microsoft.com/office/drawing/2014/main" id="{2D9FE39B-E297-9347-B65D-D304684C468F}"/>
              </a:ext>
            </a:extLst>
          </p:cNvPr>
          <p:cNvSpPr>
            <a:spLocks noGrp="1"/>
          </p:cNvSpPr>
          <p:nvPr>
            <p:ph type="body" idx="15" hasCustomPrompt="1"/>
          </p:nvPr>
        </p:nvSpPr>
        <p:spPr>
          <a:xfrm>
            <a:off x="4490050" y="2254168"/>
            <a:ext cx="3231657" cy="611976"/>
          </a:xfrm>
        </p:spPr>
        <p:txBody>
          <a:bodyPr anchor="b">
            <a:noAutofit/>
          </a:bodyPr>
          <a:lstStyle>
            <a:lvl1pPr marL="0" indent="0" algn="l">
              <a:lnSpc>
                <a:spcPct val="100000"/>
              </a:lnSpc>
              <a:spcBef>
                <a:spcPts val="0"/>
              </a:spcBef>
              <a:buNone/>
              <a:defRPr sz="1867"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Header is bold at 14pts</a:t>
            </a:r>
          </a:p>
        </p:txBody>
      </p:sp>
      <p:sp>
        <p:nvSpPr>
          <p:cNvPr id="8" name="Content Textbox 2" descr="Content Textbox 2">
            <a:extLst>
              <a:ext uri="{FF2B5EF4-FFF2-40B4-BE49-F238E27FC236}">
                <a16:creationId xmlns:a16="http://schemas.microsoft.com/office/drawing/2014/main" id="{AA9F94AD-4803-4842-B9CD-1D2365C7EA8E}"/>
              </a:ext>
            </a:extLst>
          </p:cNvPr>
          <p:cNvSpPr>
            <a:spLocks noGrp="1"/>
          </p:cNvSpPr>
          <p:nvPr>
            <p:ph sz="half" idx="13" hasCustomPrompt="1"/>
          </p:nvPr>
        </p:nvSpPr>
        <p:spPr>
          <a:xfrm>
            <a:off x="4490050" y="2866145"/>
            <a:ext cx="3231657" cy="3172224"/>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10-12pts</a:t>
            </a:r>
          </a:p>
        </p:txBody>
      </p:sp>
      <p:sp>
        <p:nvSpPr>
          <p:cNvPr id="12" name="Secondary Subhead 3" descr="Secondary Subhead 3">
            <a:extLst>
              <a:ext uri="{FF2B5EF4-FFF2-40B4-BE49-F238E27FC236}">
                <a16:creationId xmlns:a16="http://schemas.microsoft.com/office/drawing/2014/main" id="{FD70EABA-222E-8543-A021-DA7CA30518FE}"/>
              </a:ext>
            </a:extLst>
          </p:cNvPr>
          <p:cNvSpPr>
            <a:spLocks noGrp="1"/>
          </p:cNvSpPr>
          <p:nvPr>
            <p:ph type="body" idx="16" hasCustomPrompt="1"/>
          </p:nvPr>
        </p:nvSpPr>
        <p:spPr>
          <a:xfrm>
            <a:off x="8396112" y="2254168"/>
            <a:ext cx="3231657" cy="611976"/>
          </a:xfrm>
        </p:spPr>
        <p:txBody>
          <a:bodyPr anchor="b">
            <a:noAutofit/>
          </a:bodyPr>
          <a:lstStyle>
            <a:lvl1pPr marL="0" indent="0" algn="l">
              <a:lnSpc>
                <a:spcPct val="100000"/>
              </a:lnSpc>
              <a:spcBef>
                <a:spcPts val="0"/>
              </a:spcBef>
              <a:buNone/>
              <a:defRPr sz="1867" b="1">
                <a:solidFill>
                  <a:schemeClr val="tx1"/>
                </a:solidFill>
              </a:defRPr>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Header is bold at 14pts</a:t>
            </a:r>
          </a:p>
        </p:txBody>
      </p:sp>
      <p:sp>
        <p:nvSpPr>
          <p:cNvPr id="4" name="Content Textbox 3" descr="Content Textbox 3"/>
          <p:cNvSpPr>
            <a:spLocks noGrp="1"/>
          </p:cNvSpPr>
          <p:nvPr>
            <p:ph sz="half" idx="2" hasCustomPrompt="1"/>
          </p:nvPr>
        </p:nvSpPr>
        <p:spPr>
          <a:xfrm>
            <a:off x="8396113" y="2866144"/>
            <a:ext cx="3231657" cy="3172225"/>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10-12pts</a:t>
            </a:r>
          </a:p>
        </p:txBody>
      </p:sp>
      <p:sp>
        <p:nvSpPr>
          <p:cNvPr id="5" name="Bottom Border">
            <a:extLst>
              <a:ext uri="{FF2B5EF4-FFF2-40B4-BE49-F238E27FC236}">
                <a16:creationId xmlns:a16="http://schemas.microsoft.com/office/drawing/2014/main" id="{AB0B32BF-3044-3F9E-91F2-76D10059453E}"/>
              </a:ext>
            </a:extLst>
          </p:cNvPr>
          <p:cNvSpPr/>
          <p:nvPr/>
        </p:nvSpPr>
        <p:spPr>
          <a:xfrm>
            <a:off x="1" y="6271848"/>
            <a:ext cx="12191111" cy="5861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mn-lt"/>
            </a:endParaRPr>
          </a:p>
        </p:txBody>
      </p:sp>
      <p:sp>
        <p:nvSpPr>
          <p:cNvPr id="17" name="Footer Text 1" descr="Footer Text 1">
            <a:extLst>
              <a:ext uri="{FF2B5EF4-FFF2-40B4-BE49-F238E27FC236}">
                <a16:creationId xmlns:a16="http://schemas.microsoft.com/office/drawing/2014/main" id="{291A53FE-1EDA-434C-AD2D-43D7C1349E47}"/>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tx1"/>
                </a:solidFill>
                <a:latin typeface="+mn-lt"/>
              </a:defRPr>
            </a:lvl1pPr>
          </a:lstStyle>
          <a:p>
            <a:endParaRPr lang="en-US"/>
          </a:p>
        </p:txBody>
      </p:sp>
      <p:sp>
        <p:nvSpPr>
          <p:cNvPr id="21" name="Footer Text 2" descr="Footer Text 2">
            <a:extLst>
              <a:ext uri="{FF2B5EF4-FFF2-40B4-BE49-F238E27FC236}">
                <a16:creationId xmlns:a16="http://schemas.microsoft.com/office/drawing/2014/main" id="{C0F627A2-EF0A-A34A-814D-747419ED48F5}"/>
              </a:ext>
            </a:extLst>
          </p:cNvPr>
          <p:cNvSpPr>
            <a:spLocks noGrp="1"/>
          </p:cNvSpPr>
          <p:nvPr>
            <p:ph type="body" sz="quarter" idx="24" hasCustomPrompt="1"/>
          </p:nvPr>
        </p:nvSpPr>
        <p:spPr>
          <a:xfrm>
            <a:off x="8248155" y="6356352"/>
            <a:ext cx="1600861" cy="365125"/>
          </a:xfrm>
        </p:spPr>
        <p:txBody>
          <a:bodyPr anchor="ctr">
            <a:normAutofit/>
          </a:bodyPr>
          <a:lstStyle>
            <a:lvl1pPr algn="r">
              <a:defRPr sz="1067">
                <a:solidFill>
                  <a:schemeClr val="tx1"/>
                </a:solidFill>
                <a:latin typeface="+mn-lt"/>
              </a:defRPr>
            </a:lvl1pPr>
          </a:lstStyle>
          <a:p>
            <a:pPr lvl="0"/>
            <a:r>
              <a:rPr lang="en-US" dirty="0"/>
              <a:t>Sponsored by:</a:t>
            </a:r>
          </a:p>
        </p:txBody>
      </p:sp>
      <p:sp>
        <p:nvSpPr>
          <p:cNvPr id="20" name="Logo" descr="Logo&#10;">
            <a:extLst>
              <a:ext uri="{FF2B5EF4-FFF2-40B4-BE49-F238E27FC236}">
                <a16:creationId xmlns:a16="http://schemas.microsoft.com/office/drawing/2014/main" id="{BD4C97E7-0429-7A45-82CE-2FFEB3F8AEC9}"/>
              </a:ext>
            </a:extLst>
          </p:cNvPr>
          <p:cNvSpPr>
            <a:spLocks noGrp="1"/>
          </p:cNvSpPr>
          <p:nvPr>
            <p:ph type="pic" sz="quarter" idx="12" hasCustomPrompt="1"/>
          </p:nvPr>
        </p:nvSpPr>
        <p:spPr>
          <a:xfrm>
            <a:off x="9902027" y="6356351"/>
            <a:ext cx="1326984" cy="365125"/>
          </a:xfrm>
        </p:spPr>
        <p:txBody>
          <a:bodyPr/>
          <a:lstStyle>
            <a:lvl1pPr>
              <a:defRPr>
                <a:solidFill>
                  <a:schemeClr val="tx1"/>
                </a:solidFill>
                <a:latin typeface="+mn-lt"/>
              </a:defRPr>
            </a:lvl1pPr>
          </a:lstStyle>
          <a:p>
            <a:r>
              <a:rPr lang="en-US" dirty="0"/>
              <a:t>Logo</a:t>
            </a:r>
          </a:p>
        </p:txBody>
      </p:sp>
      <p:sp>
        <p:nvSpPr>
          <p:cNvPr id="18" name="Slide Number " descr="Slide number">
            <a:extLst>
              <a:ext uri="{FF2B5EF4-FFF2-40B4-BE49-F238E27FC236}">
                <a16:creationId xmlns:a16="http://schemas.microsoft.com/office/drawing/2014/main" id="{76F9E6B8-8DB4-C240-ABC9-CE235C904038}"/>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tx1"/>
                </a:solidFill>
                <a:latin typeface="+mn-lt"/>
              </a:defRPr>
            </a:lvl1pPr>
          </a:lstStyle>
          <a:p>
            <a:fld id="{BA029266-6D2A-4C9D-B263-0A8D04988FF9}" type="slidenum">
              <a:rPr lang="en-US" smtClean="0"/>
              <a:t>‹#›</a:t>
            </a:fld>
            <a:endParaRPr lang="en-US"/>
          </a:p>
        </p:txBody>
      </p:sp>
      <p:cxnSp>
        <p:nvCxnSpPr>
          <p:cNvPr id="19" name="Line Connector">
            <a:extLst>
              <a:ext uri="{FF2B5EF4-FFF2-40B4-BE49-F238E27FC236}">
                <a16:creationId xmlns:a16="http://schemas.microsoft.com/office/drawing/2014/main" id="{FD7797FB-A08E-2445-8AEA-6A04DABFD6DE}"/>
              </a:ext>
              <a:ext uri="{C183D7F6-B498-43B3-948B-1728B52AA6E4}">
                <adec:decorative xmlns:adec="http://schemas.microsoft.com/office/drawing/2017/decorative" val="1"/>
              </a:ext>
            </a:extLst>
          </p:cNvPr>
          <p:cNvCxnSpPr>
            <a:cxnSpLocks/>
          </p:cNvCxnSpPr>
          <p:nvPr/>
        </p:nvCxnSpPr>
        <p:spPr>
          <a:xfrm>
            <a:off x="11367911" y="6356351"/>
            <a:ext cx="0" cy="3651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13572451"/>
      </p:ext>
    </p:extLst>
  </p:cSld>
  <p:clrMapOvr>
    <a:overrideClrMapping bg1="dk1" tx1="lt1" bg2="dk2" tx2="lt2" accent1="accent1" accent2="accent2" accent3="accent3" accent4="accent4" accent5="accent5" accent6="accent6" hlink="hlink" folHlink="folHlink"/>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2_Three Content">
    <p:bg>
      <p:bgPr>
        <a:solidFill>
          <a:schemeClr val="bg1"/>
        </a:solidFill>
        <a:effectLst/>
      </p:bgPr>
    </p:bg>
    <p:spTree>
      <p:nvGrpSpPr>
        <p:cNvPr id="1" name=""/>
        <p:cNvGrpSpPr/>
        <p:nvPr/>
      </p:nvGrpSpPr>
      <p:grpSpPr>
        <a:xfrm>
          <a:off x="0" y="0"/>
          <a:ext cx="0" cy="0"/>
          <a:chOff x="0" y="0"/>
          <a:chExt cx="0" cy="0"/>
        </a:xfrm>
      </p:grpSpPr>
      <p:sp>
        <p:nvSpPr>
          <p:cNvPr id="2" name="Page Title"/>
          <p:cNvSpPr>
            <a:spLocks noGrp="1"/>
          </p:cNvSpPr>
          <p:nvPr>
            <p:ph type="title" hasCustomPrompt="1"/>
          </p:nvPr>
        </p:nvSpPr>
        <p:spPr/>
        <p:txBody>
          <a:bodyPr/>
          <a:lstStyle/>
          <a:p>
            <a:r>
              <a:rPr lang="en-US" dirty="0"/>
              <a:t>TITLE IS ALL CAPS AT 25-30PTS</a:t>
            </a:r>
          </a:p>
        </p:txBody>
      </p:sp>
      <p:sp>
        <p:nvSpPr>
          <p:cNvPr id="12" name="Subtitle">
            <a:extLst>
              <a:ext uri="{FF2B5EF4-FFF2-40B4-BE49-F238E27FC236}">
                <a16:creationId xmlns:a16="http://schemas.microsoft.com/office/drawing/2014/main" id="{A8C6698E-3A17-2C4B-A772-35E80587AD55}"/>
              </a:ext>
            </a:extLst>
          </p:cNvPr>
          <p:cNvSpPr>
            <a:spLocks noGrp="1"/>
          </p:cNvSpPr>
          <p:nvPr>
            <p:ph type="body" sz="quarter" idx="23" hasCustomPrompt="1"/>
          </p:nvPr>
        </p:nvSpPr>
        <p:spPr>
          <a:xfrm>
            <a:off x="592836" y="1440874"/>
            <a:ext cx="9096109" cy="428813"/>
          </a:xfrm>
        </p:spPr>
        <p:txBody>
          <a:bodyPr>
            <a:normAutofit/>
          </a:bodyPr>
          <a:lstStyle>
            <a:lvl1pPr>
              <a:defRPr sz="2133" b="1"/>
            </a:lvl1pPr>
          </a:lstStyle>
          <a:p>
            <a:pPr lvl="0"/>
            <a:r>
              <a:rPr lang="en-US" dirty="0"/>
              <a:t>Subtitle is Arial Bold at 16pt</a:t>
            </a:r>
          </a:p>
        </p:txBody>
      </p:sp>
      <p:sp>
        <p:nvSpPr>
          <p:cNvPr id="3" name="Content Placeholder Box 1"/>
          <p:cNvSpPr>
            <a:spLocks noGrp="1"/>
          </p:cNvSpPr>
          <p:nvPr>
            <p:ph sz="half" idx="1" hasCustomPrompt="1"/>
          </p:nvPr>
        </p:nvSpPr>
        <p:spPr>
          <a:xfrm>
            <a:off x="673293" y="2350529"/>
            <a:ext cx="3109088" cy="3525795"/>
          </a:xfrm>
          <a:prstGeom prst="rect">
            <a:avLst/>
          </a:prstGeom>
          <a:ln>
            <a:solidFill>
              <a:schemeClr val="accent1"/>
            </a:solidFill>
          </a:ln>
        </p:spPr>
        <p:txBody>
          <a:bodyPr anchor="ctr"/>
          <a:lstStyle>
            <a:lvl1pPr algn="ctr">
              <a:defRPr/>
            </a:lvl1pPr>
            <a:lvl2pPr algn="ctr">
              <a:defRPr/>
            </a:lvl2pPr>
            <a:lvl3pPr algn="ctr">
              <a:defRPr/>
            </a:lvl3pPr>
            <a:lvl4pPr algn="ctr">
              <a:defRPr/>
            </a:lvl4pPr>
            <a:lvl5pPr algn="ctr">
              <a:defRPr/>
            </a:lvl5pPr>
          </a:lstStyle>
          <a:p>
            <a:pPr lvl="0"/>
            <a:r>
              <a:rPr lang="en-US" dirty="0"/>
              <a:t>Body copy is Arial at 12pts</a:t>
            </a:r>
          </a:p>
        </p:txBody>
      </p:sp>
      <p:sp>
        <p:nvSpPr>
          <p:cNvPr id="28" name="Content Placeholder Box 2">
            <a:extLst>
              <a:ext uri="{FF2B5EF4-FFF2-40B4-BE49-F238E27FC236}">
                <a16:creationId xmlns:a16="http://schemas.microsoft.com/office/drawing/2014/main" id="{8120CBB7-A2A4-E74E-B87E-2D76A9E46746}"/>
              </a:ext>
            </a:extLst>
          </p:cNvPr>
          <p:cNvSpPr>
            <a:spLocks noGrp="1"/>
          </p:cNvSpPr>
          <p:nvPr>
            <p:ph sz="half" idx="24" hasCustomPrompt="1"/>
          </p:nvPr>
        </p:nvSpPr>
        <p:spPr>
          <a:xfrm>
            <a:off x="4515267" y="2350529"/>
            <a:ext cx="3109088" cy="3525795"/>
          </a:xfrm>
          <a:prstGeom prst="rect">
            <a:avLst/>
          </a:prstGeom>
          <a:ln>
            <a:solidFill>
              <a:schemeClr val="accent1"/>
            </a:solidFill>
          </a:ln>
        </p:spPr>
        <p:txBody>
          <a:bodyPr anchor="ctr"/>
          <a:lstStyle>
            <a:lvl1pPr algn="ctr">
              <a:defRPr/>
            </a:lvl1pPr>
            <a:lvl2pPr algn="ctr">
              <a:defRPr/>
            </a:lvl2pPr>
            <a:lvl3pPr algn="ctr">
              <a:defRPr/>
            </a:lvl3pPr>
            <a:lvl4pPr algn="ctr">
              <a:defRPr/>
            </a:lvl4pPr>
            <a:lvl5pPr algn="ctr">
              <a:defRPr/>
            </a:lvl5pPr>
          </a:lstStyle>
          <a:p>
            <a:pPr lvl="0"/>
            <a:r>
              <a:rPr lang="en-US" dirty="0"/>
              <a:t>Body copy is Arial at 12pts</a:t>
            </a:r>
          </a:p>
        </p:txBody>
      </p:sp>
      <p:sp>
        <p:nvSpPr>
          <p:cNvPr id="29" name="Content Placeholder Box 3">
            <a:extLst>
              <a:ext uri="{FF2B5EF4-FFF2-40B4-BE49-F238E27FC236}">
                <a16:creationId xmlns:a16="http://schemas.microsoft.com/office/drawing/2014/main" id="{487B6099-C961-B743-A222-7C76DF372EC0}"/>
              </a:ext>
            </a:extLst>
          </p:cNvPr>
          <p:cNvSpPr>
            <a:spLocks noGrp="1"/>
          </p:cNvSpPr>
          <p:nvPr>
            <p:ph sz="half" idx="25" hasCustomPrompt="1"/>
          </p:nvPr>
        </p:nvSpPr>
        <p:spPr>
          <a:xfrm>
            <a:off x="8485417" y="2350529"/>
            <a:ext cx="3109088" cy="3525795"/>
          </a:xfrm>
          <a:prstGeom prst="rect">
            <a:avLst/>
          </a:prstGeom>
          <a:ln>
            <a:solidFill>
              <a:schemeClr val="accent1"/>
            </a:solidFill>
          </a:ln>
        </p:spPr>
        <p:txBody>
          <a:bodyPr anchor="ctr"/>
          <a:lstStyle>
            <a:lvl1pPr algn="ctr">
              <a:defRPr/>
            </a:lvl1pPr>
            <a:lvl2pPr algn="ctr">
              <a:defRPr/>
            </a:lvl2pPr>
            <a:lvl3pPr algn="ctr">
              <a:defRPr/>
            </a:lvl3pPr>
            <a:lvl4pPr algn="ctr">
              <a:defRPr/>
            </a:lvl4pPr>
            <a:lvl5pPr algn="ctr">
              <a:defRPr/>
            </a:lvl5pPr>
          </a:lstStyle>
          <a:p>
            <a:pPr lvl="0"/>
            <a:r>
              <a:rPr lang="en-US" dirty="0"/>
              <a:t>Body copy is Arial at 12pts</a:t>
            </a:r>
          </a:p>
        </p:txBody>
      </p:sp>
      <p:sp>
        <p:nvSpPr>
          <p:cNvPr id="13" name="Footer Placeholder 1">
            <a:extLst>
              <a:ext uri="{FF2B5EF4-FFF2-40B4-BE49-F238E27FC236}">
                <a16:creationId xmlns:a16="http://schemas.microsoft.com/office/drawing/2014/main" id="{86B82A6A-55B3-9D47-9DE3-33378D48456E}"/>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endParaRPr lang="en-US"/>
          </a:p>
        </p:txBody>
      </p:sp>
      <p:sp>
        <p:nvSpPr>
          <p:cNvPr id="17" name="Footer Placeholder 2">
            <a:extLst>
              <a:ext uri="{FF2B5EF4-FFF2-40B4-BE49-F238E27FC236}">
                <a16:creationId xmlns:a16="http://schemas.microsoft.com/office/drawing/2014/main" id="{69F20A52-3F30-6848-B02A-CC784D394B56}"/>
              </a:ext>
            </a:extLst>
          </p:cNvPr>
          <p:cNvSpPr>
            <a:spLocks noGrp="1"/>
          </p:cNvSpPr>
          <p:nvPr>
            <p:ph type="body" sz="quarter" idx="14" hasCustomPrompt="1"/>
          </p:nvPr>
        </p:nvSpPr>
        <p:spPr>
          <a:xfrm>
            <a:off x="8248155" y="6356352"/>
            <a:ext cx="1600861" cy="365125"/>
          </a:xfrm>
        </p:spPr>
        <p:txBody>
          <a:bodyPr anchor="ctr">
            <a:normAutofit/>
          </a:bodyPr>
          <a:lstStyle>
            <a:lvl1pPr algn="r">
              <a:defRPr sz="1067">
                <a:solidFill>
                  <a:schemeClr val="accent4"/>
                </a:solidFill>
              </a:defRPr>
            </a:lvl1pPr>
          </a:lstStyle>
          <a:p>
            <a:pPr lvl="0"/>
            <a:r>
              <a:rPr lang="en-US" dirty="0"/>
              <a:t>Sponsored by:</a:t>
            </a:r>
          </a:p>
        </p:txBody>
      </p:sp>
      <p:sp>
        <p:nvSpPr>
          <p:cNvPr id="16" name="Footer Logo">
            <a:extLst>
              <a:ext uri="{FF2B5EF4-FFF2-40B4-BE49-F238E27FC236}">
                <a16:creationId xmlns:a16="http://schemas.microsoft.com/office/drawing/2014/main" id="{D66F458C-2735-9B48-946D-FEF3C31F50D7}"/>
              </a:ext>
            </a:extLst>
          </p:cNvPr>
          <p:cNvSpPr>
            <a:spLocks noGrp="1"/>
          </p:cNvSpPr>
          <p:nvPr>
            <p:ph type="pic" sz="quarter" idx="12" hasCustomPrompt="1"/>
          </p:nvPr>
        </p:nvSpPr>
        <p:spPr>
          <a:xfrm>
            <a:off x="9902025" y="6356351"/>
            <a:ext cx="1326976" cy="365125"/>
          </a:xfrm>
        </p:spPr>
        <p:txBody>
          <a:bodyPr/>
          <a:lstStyle>
            <a:lvl1pPr>
              <a:defRPr>
                <a:solidFill>
                  <a:schemeClr val="accent4"/>
                </a:solidFill>
              </a:defRPr>
            </a:lvl1pPr>
          </a:lstStyle>
          <a:p>
            <a:r>
              <a:rPr lang="en-US" dirty="0"/>
              <a:t>Logo</a:t>
            </a:r>
          </a:p>
        </p:txBody>
      </p:sp>
      <p:cxnSp>
        <p:nvCxnSpPr>
          <p:cNvPr id="15" name="Vertical Line Connector">
            <a:extLst>
              <a:ext uri="{FF2B5EF4-FFF2-40B4-BE49-F238E27FC236}">
                <a16:creationId xmlns:a16="http://schemas.microsoft.com/office/drawing/2014/main" id="{FFB29AEA-9063-F540-B560-B6DE4146B920}"/>
              </a:ext>
            </a:extLst>
          </p:cNvPr>
          <p:cNvCxnSpPr>
            <a:cxnSpLocks/>
          </p:cNvCxnSpPr>
          <p:nvPr/>
        </p:nvCxnSpPr>
        <p:spPr>
          <a:xfrm>
            <a:off x="11367911" y="6356351"/>
            <a:ext cx="0" cy="365125"/>
          </a:xfrm>
          <a:prstGeom prst="line">
            <a:avLst/>
          </a:prstGeom>
        </p:spPr>
        <p:style>
          <a:lnRef idx="1">
            <a:schemeClr val="accent1"/>
          </a:lnRef>
          <a:fillRef idx="0">
            <a:schemeClr val="accent1"/>
          </a:fillRef>
          <a:effectRef idx="0">
            <a:schemeClr val="accent1"/>
          </a:effectRef>
          <a:fontRef idx="minor">
            <a:schemeClr val="tx1"/>
          </a:fontRef>
        </p:style>
      </p:cxnSp>
      <p:sp>
        <p:nvSpPr>
          <p:cNvPr id="14" name="Slide Number ">
            <a:extLst>
              <a:ext uri="{FF2B5EF4-FFF2-40B4-BE49-F238E27FC236}">
                <a16:creationId xmlns:a16="http://schemas.microsoft.com/office/drawing/2014/main" id="{E1ED4A31-F45A-AD47-979B-DA3BA52F457E}"/>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fld id="{BA029266-6D2A-4C9D-B263-0A8D04988FF9}" type="slidenum">
              <a:rPr lang="en-US" smtClean="0"/>
              <a:t>‹#›</a:t>
            </a:fld>
            <a:endParaRPr lang="en-US"/>
          </a:p>
        </p:txBody>
      </p:sp>
    </p:spTree>
    <p:extLst>
      <p:ext uri="{BB962C8B-B14F-4D97-AF65-F5344CB8AC3E}">
        <p14:creationId xmlns:p14="http://schemas.microsoft.com/office/powerpoint/2010/main" val="4235786067"/>
      </p:ext>
    </p:extLst>
  </p:cSld>
  <p:clrMapOvr>
    <a:overrideClrMapping bg1="lt1" tx1="dk1" bg2="lt2" tx2="dk2" accent1="accent1" accent2="accent2" accent3="accent3" accent4="accent4" accent5="accent5" accent6="accent6" hlink="hlink" folHlink="folHlink"/>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_List">
    <p:bg>
      <p:bgPr>
        <a:solidFill>
          <a:schemeClr val="bg1"/>
        </a:solidFill>
        <a:effectLst/>
      </p:bgPr>
    </p:bg>
    <p:spTree>
      <p:nvGrpSpPr>
        <p:cNvPr id="1" name=""/>
        <p:cNvGrpSpPr/>
        <p:nvPr/>
      </p:nvGrpSpPr>
      <p:grpSpPr>
        <a:xfrm>
          <a:off x="0" y="0"/>
          <a:ext cx="0" cy="0"/>
          <a:chOff x="0" y="0"/>
          <a:chExt cx="0" cy="0"/>
        </a:xfrm>
      </p:grpSpPr>
      <p:sp>
        <p:nvSpPr>
          <p:cNvPr id="2" name="Headline"/>
          <p:cNvSpPr>
            <a:spLocks noGrp="1"/>
          </p:cNvSpPr>
          <p:nvPr>
            <p:ph type="title" hasCustomPrompt="1"/>
          </p:nvPr>
        </p:nvSpPr>
        <p:spPr>
          <a:xfrm>
            <a:off x="583987" y="819632"/>
            <a:ext cx="11024027" cy="557613"/>
          </a:xfrm>
        </p:spPr>
        <p:txBody>
          <a:bodyPr anchor="t">
            <a:normAutofit/>
          </a:bodyPr>
          <a:lstStyle>
            <a:lvl1pPr>
              <a:lnSpc>
                <a:spcPct val="100000"/>
              </a:lnSpc>
              <a:defRPr sz="2667"/>
            </a:lvl1pPr>
          </a:lstStyle>
          <a:p>
            <a:r>
              <a:rPr lang="en-US" dirty="0"/>
              <a:t>SLIDE HEADER IS Arial black ALL CAPS AT 20PTS</a:t>
            </a:r>
          </a:p>
        </p:txBody>
      </p:sp>
      <p:sp>
        <p:nvSpPr>
          <p:cNvPr id="3" name="Subhead Section Number 1 with a Circle"/>
          <p:cNvSpPr>
            <a:spLocks noGrp="1"/>
          </p:cNvSpPr>
          <p:nvPr>
            <p:ph sz="half" idx="1" hasCustomPrompt="1"/>
          </p:nvPr>
        </p:nvSpPr>
        <p:spPr>
          <a:xfrm>
            <a:off x="583988" y="1605577"/>
            <a:ext cx="609600" cy="609600"/>
          </a:xfrm>
          <a:prstGeom prst="ellipse">
            <a:avLst/>
          </a:prstGeom>
          <a:ln>
            <a:solidFill>
              <a:schemeClr val="accent1"/>
            </a:solidFill>
          </a:ln>
        </p:spPr>
        <p:txBody>
          <a:bodyPr anchor="ctr">
            <a:normAutofit/>
          </a:bodyPr>
          <a:lstStyle>
            <a:lvl1pPr algn="ctr">
              <a:defRPr sz="2667">
                <a:solidFill>
                  <a:schemeClr val="accent1"/>
                </a:solidFill>
              </a:defRPr>
            </a:lvl1pPr>
          </a:lstStyle>
          <a:p>
            <a:pPr lvl="0"/>
            <a:r>
              <a:rPr lang="en-US" dirty="0"/>
              <a:t>1</a:t>
            </a:r>
          </a:p>
        </p:txBody>
      </p:sp>
      <p:sp>
        <p:nvSpPr>
          <p:cNvPr id="8" name="Body Copy 1">
            <a:extLst>
              <a:ext uri="{FF2B5EF4-FFF2-40B4-BE49-F238E27FC236}">
                <a16:creationId xmlns:a16="http://schemas.microsoft.com/office/drawing/2014/main" id="{AA9F94AD-4803-4842-B9CD-1D2365C7EA8E}"/>
              </a:ext>
            </a:extLst>
          </p:cNvPr>
          <p:cNvSpPr>
            <a:spLocks noGrp="1"/>
          </p:cNvSpPr>
          <p:nvPr>
            <p:ph sz="half" idx="13" hasCustomPrompt="1"/>
          </p:nvPr>
        </p:nvSpPr>
        <p:spPr>
          <a:xfrm>
            <a:off x="583990" y="2337506"/>
            <a:ext cx="5218501" cy="1363925"/>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10-12pts</a:t>
            </a:r>
          </a:p>
        </p:txBody>
      </p:sp>
      <p:sp>
        <p:nvSpPr>
          <p:cNvPr id="9" name="Subhead Section Number 2 with a Circle">
            <a:extLst>
              <a:ext uri="{FF2B5EF4-FFF2-40B4-BE49-F238E27FC236}">
                <a16:creationId xmlns:a16="http://schemas.microsoft.com/office/drawing/2014/main" id="{4B16A25D-27F6-844F-B866-D1D8F748178B}"/>
              </a:ext>
            </a:extLst>
          </p:cNvPr>
          <p:cNvSpPr>
            <a:spLocks noGrp="1"/>
          </p:cNvSpPr>
          <p:nvPr>
            <p:ph sz="half" idx="14" hasCustomPrompt="1"/>
          </p:nvPr>
        </p:nvSpPr>
        <p:spPr>
          <a:xfrm>
            <a:off x="6409267" y="1605577"/>
            <a:ext cx="609600" cy="609600"/>
          </a:xfrm>
          <a:prstGeom prst="ellipse">
            <a:avLst/>
          </a:prstGeom>
          <a:ln>
            <a:solidFill>
              <a:schemeClr val="accent1"/>
            </a:solidFill>
          </a:ln>
        </p:spPr>
        <p:txBody>
          <a:bodyPr anchor="ctr">
            <a:normAutofit/>
          </a:bodyPr>
          <a:lstStyle>
            <a:lvl1pPr algn="ctr">
              <a:defRPr sz="2667">
                <a:solidFill>
                  <a:schemeClr val="accent1"/>
                </a:solidFill>
              </a:defRPr>
            </a:lvl1pPr>
          </a:lstStyle>
          <a:p>
            <a:pPr lvl="0"/>
            <a:r>
              <a:rPr lang="en-US" dirty="0"/>
              <a:t>2</a:t>
            </a:r>
          </a:p>
        </p:txBody>
      </p:sp>
      <p:sp>
        <p:nvSpPr>
          <p:cNvPr id="10" name="Body Copy 2">
            <a:extLst>
              <a:ext uri="{FF2B5EF4-FFF2-40B4-BE49-F238E27FC236}">
                <a16:creationId xmlns:a16="http://schemas.microsoft.com/office/drawing/2014/main" id="{CDCE5C14-0907-0040-B016-5A3EB79D35DA}"/>
              </a:ext>
            </a:extLst>
          </p:cNvPr>
          <p:cNvSpPr>
            <a:spLocks noGrp="1"/>
          </p:cNvSpPr>
          <p:nvPr>
            <p:ph sz="half" idx="15" hasCustomPrompt="1"/>
          </p:nvPr>
        </p:nvSpPr>
        <p:spPr>
          <a:xfrm>
            <a:off x="6409268" y="2337506"/>
            <a:ext cx="5218501" cy="1363925"/>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10-12pts</a:t>
            </a:r>
          </a:p>
        </p:txBody>
      </p:sp>
      <p:sp>
        <p:nvSpPr>
          <p:cNvPr id="11" name="Subhead Section Number 3 with a Circle">
            <a:extLst>
              <a:ext uri="{FF2B5EF4-FFF2-40B4-BE49-F238E27FC236}">
                <a16:creationId xmlns:a16="http://schemas.microsoft.com/office/drawing/2014/main" id="{1313D73A-419F-CF44-A231-C8789EC6BF94}"/>
              </a:ext>
            </a:extLst>
          </p:cNvPr>
          <p:cNvSpPr>
            <a:spLocks noGrp="1"/>
          </p:cNvSpPr>
          <p:nvPr>
            <p:ph sz="half" idx="16" hasCustomPrompt="1"/>
          </p:nvPr>
        </p:nvSpPr>
        <p:spPr>
          <a:xfrm>
            <a:off x="583988" y="3956051"/>
            <a:ext cx="609600" cy="609600"/>
          </a:xfrm>
          <a:prstGeom prst="ellipse">
            <a:avLst/>
          </a:prstGeom>
          <a:ln>
            <a:solidFill>
              <a:schemeClr val="accent1"/>
            </a:solidFill>
          </a:ln>
        </p:spPr>
        <p:txBody>
          <a:bodyPr anchor="ctr">
            <a:normAutofit/>
          </a:bodyPr>
          <a:lstStyle>
            <a:lvl1pPr algn="ctr">
              <a:defRPr sz="2667">
                <a:solidFill>
                  <a:schemeClr val="accent1"/>
                </a:solidFill>
              </a:defRPr>
            </a:lvl1pPr>
          </a:lstStyle>
          <a:p>
            <a:pPr lvl="0"/>
            <a:r>
              <a:rPr lang="en-US" dirty="0"/>
              <a:t>3</a:t>
            </a:r>
          </a:p>
        </p:txBody>
      </p:sp>
      <p:sp>
        <p:nvSpPr>
          <p:cNvPr id="12" name="Body Copy 3">
            <a:extLst>
              <a:ext uri="{FF2B5EF4-FFF2-40B4-BE49-F238E27FC236}">
                <a16:creationId xmlns:a16="http://schemas.microsoft.com/office/drawing/2014/main" id="{3D2A72FB-4A53-D744-8854-CE9C11F1FD2A}"/>
              </a:ext>
            </a:extLst>
          </p:cNvPr>
          <p:cNvSpPr>
            <a:spLocks noGrp="1"/>
          </p:cNvSpPr>
          <p:nvPr>
            <p:ph sz="half" idx="17" hasCustomPrompt="1"/>
          </p:nvPr>
        </p:nvSpPr>
        <p:spPr>
          <a:xfrm>
            <a:off x="583990" y="4687979"/>
            <a:ext cx="5218501" cy="1363925"/>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10-12pts</a:t>
            </a:r>
          </a:p>
        </p:txBody>
      </p:sp>
      <p:sp>
        <p:nvSpPr>
          <p:cNvPr id="13" name="Subhead Section Number 4 with a Circle">
            <a:extLst>
              <a:ext uri="{FF2B5EF4-FFF2-40B4-BE49-F238E27FC236}">
                <a16:creationId xmlns:a16="http://schemas.microsoft.com/office/drawing/2014/main" id="{1E014EB3-3E20-0B43-BCC5-ADCA9FF75706}"/>
              </a:ext>
            </a:extLst>
          </p:cNvPr>
          <p:cNvSpPr>
            <a:spLocks noGrp="1"/>
          </p:cNvSpPr>
          <p:nvPr>
            <p:ph sz="half" idx="18" hasCustomPrompt="1"/>
          </p:nvPr>
        </p:nvSpPr>
        <p:spPr>
          <a:xfrm>
            <a:off x="6409267" y="3956051"/>
            <a:ext cx="609600" cy="609600"/>
          </a:xfrm>
          <a:prstGeom prst="ellipse">
            <a:avLst/>
          </a:prstGeom>
          <a:ln>
            <a:solidFill>
              <a:schemeClr val="accent1"/>
            </a:solidFill>
          </a:ln>
        </p:spPr>
        <p:txBody>
          <a:bodyPr anchor="ctr">
            <a:normAutofit/>
          </a:bodyPr>
          <a:lstStyle>
            <a:lvl1pPr algn="ctr">
              <a:defRPr sz="2667">
                <a:solidFill>
                  <a:schemeClr val="accent1"/>
                </a:solidFill>
              </a:defRPr>
            </a:lvl1pPr>
          </a:lstStyle>
          <a:p>
            <a:pPr lvl="0"/>
            <a:r>
              <a:rPr lang="en-US" dirty="0"/>
              <a:t>4</a:t>
            </a:r>
          </a:p>
        </p:txBody>
      </p:sp>
      <p:sp>
        <p:nvSpPr>
          <p:cNvPr id="14" name="Body Copy 4">
            <a:extLst>
              <a:ext uri="{FF2B5EF4-FFF2-40B4-BE49-F238E27FC236}">
                <a16:creationId xmlns:a16="http://schemas.microsoft.com/office/drawing/2014/main" id="{8D9FFC47-78CD-D246-9A49-216376CD8402}"/>
              </a:ext>
            </a:extLst>
          </p:cNvPr>
          <p:cNvSpPr>
            <a:spLocks noGrp="1"/>
          </p:cNvSpPr>
          <p:nvPr>
            <p:ph sz="half" idx="19" hasCustomPrompt="1"/>
          </p:nvPr>
        </p:nvSpPr>
        <p:spPr>
          <a:xfrm>
            <a:off x="6409268" y="4687979"/>
            <a:ext cx="5218501" cy="1363925"/>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10-12pts</a:t>
            </a:r>
          </a:p>
        </p:txBody>
      </p:sp>
      <p:sp>
        <p:nvSpPr>
          <p:cNvPr id="28" name="Red Rectangle at Footer">
            <a:extLst>
              <a:ext uri="{FF2B5EF4-FFF2-40B4-BE49-F238E27FC236}">
                <a16:creationId xmlns:a16="http://schemas.microsoft.com/office/drawing/2014/main" id="{FA1CDB2B-BA8C-1F4C-BD9D-A37069FF0311}"/>
              </a:ext>
            </a:extLst>
          </p:cNvPr>
          <p:cNvSpPr/>
          <p:nvPr/>
        </p:nvSpPr>
        <p:spPr>
          <a:xfrm>
            <a:off x="1" y="6271848"/>
            <a:ext cx="12191111" cy="5861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9" name="Footer Text 1">
            <a:extLst>
              <a:ext uri="{FF2B5EF4-FFF2-40B4-BE49-F238E27FC236}">
                <a16:creationId xmlns:a16="http://schemas.microsoft.com/office/drawing/2014/main" id="{99D6B3EA-317A-7545-805F-3A5DEE3B7267}"/>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bg1"/>
                </a:solidFill>
                <a:latin typeface="+mn-lt"/>
              </a:defRPr>
            </a:lvl1pPr>
          </a:lstStyle>
          <a:p>
            <a:endParaRPr lang="en-US"/>
          </a:p>
        </p:txBody>
      </p:sp>
      <p:sp>
        <p:nvSpPr>
          <p:cNvPr id="47" name="Footer Text 2">
            <a:extLst>
              <a:ext uri="{FF2B5EF4-FFF2-40B4-BE49-F238E27FC236}">
                <a16:creationId xmlns:a16="http://schemas.microsoft.com/office/drawing/2014/main" id="{A6260234-959A-A24A-91C8-9EB5708B3B83}"/>
              </a:ext>
            </a:extLst>
          </p:cNvPr>
          <p:cNvSpPr>
            <a:spLocks noGrp="1"/>
          </p:cNvSpPr>
          <p:nvPr>
            <p:ph type="body" sz="quarter" idx="20" hasCustomPrompt="1"/>
          </p:nvPr>
        </p:nvSpPr>
        <p:spPr>
          <a:xfrm>
            <a:off x="8248155" y="6356352"/>
            <a:ext cx="1600861" cy="365125"/>
          </a:xfrm>
        </p:spPr>
        <p:txBody>
          <a:bodyPr anchor="ctr">
            <a:normAutofit/>
          </a:bodyPr>
          <a:lstStyle>
            <a:lvl1pPr algn="r">
              <a:defRPr sz="1067">
                <a:solidFill>
                  <a:schemeClr val="bg1"/>
                </a:solidFill>
              </a:defRPr>
            </a:lvl1pPr>
          </a:lstStyle>
          <a:p>
            <a:pPr lvl="0"/>
            <a:r>
              <a:rPr lang="en-US" dirty="0"/>
              <a:t>Sponsored by:</a:t>
            </a:r>
          </a:p>
        </p:txBody>
      </p:sp>
      <p:sp>
        <p:nvSpPr>
          <p:cNvPr id="46" name="Logo Placeholder">
            <a:extLst>
              <a:ext uri="{FF2B5EF4-FFF2-40B4-BE49-F238E27FC236}">
                <a16:creationId xmlns:a16="http://schemas.microsoft.com/office/drawing/2014/main" id="{57C42273-4ACE-D242-87CE-89630D2257BD}"/>
              </a:ext>
            </a:extLst>
          </p:cNvPr>
          <p:cNvSpPr>
            <a:spLocks noGrp="1"/>
          </p:cNvSpPr>
          <p:nvPr>
            <p:ph type="pic" sz="quarter" idx="12" hasCustomPrompt="1"/>
          </p:nvPr>
        </p:nvSpPr>
        <p:spPr>
          <a:xfrm>
            <a:off x="9902027" y="6356351"/>
            <a:ext cx="1326984" cy="365125"/>
          </a:xfrm>
        </p:spPr>
        <p:txBody>
          <a:bodyPr/>
          <a:lstStyle>
            <a:lvl1pPr>
              <a:defRPr>
                <a:solidFill>
                  <a:schemeClr val="bg1"/>
                </a:solidFill>
              </a:defRPr>
            </a:lvl1pPr>
          </a:lstStyle>
          <a:p>
            <a:r>
              <a:rPr lang="en-US" dirty="0"/>
              <a:t>Logo</a:t>
            </a:r>
          </a:p>
        </p:txBody>
      </p:sp>
      <p:cxnSp>
        <p:nvCxnSpPr>
          <p:cNvPr id="45" name="Straight Line Connector">
            <a:extLst>
              <a:ext uri="{FF2B5EF4-FFF2-40B4-BE49-F238E27FC236}">
                <a16:creationId xmlns:a16="http://schemas.microsoft.com/office/drawing/2014/main" id="{158F4B84-3B6A-3C4A-81E0-8BF5B683E479}"/>
              </a:ext>
            </a:extLst>
          </p:cNvPr>
          <p:cNvCxnSpPr>
            <a:cxnSpLocks/>
          </p:cNvCxnSpPr>
          <p:nvPr/>
        </p:nvCxnSpPr>
        <p:spPr>
          <a:xfrm>
            <a:off x="11367911" y="6356351"/>
            <a:ext cx="0" cy="3651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3" name="Slide Number">
            <a:extLst>
              <a:ext uri="{FF2B5EF4-FFF2-40B4-BE49-F238E27FC236}">
                <a16:creationId xmlns:a16="http://schemas.microsoft.com/office/drawing/2014/main" id="{063C635A-6153-9345-953B-68FCC3EA2D45}"/>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bg1"/>
                </a:solidFill>
                <a:latin typeface="+mn-lt"/>
              </a:defRPr>
            </a:lvl1pPr>
          </a:lstStyle>
          <a:p>
            <a:fld id="{BA029266-6D2A-4C9D-B263-0A8D04988FF9}" type="slidenum">
              <a:rPr lang="en-US" smtClean="0"/>
              <a:t>‹#›</a:t>
            </a:fld>
            <a:endParaRPr lang="en-US"/>
          </a:p>
        </p:txBody>
      </p:sp>
    </p:spTree>
    <p:extLst>
      <p:ext uri="{BB962C8B-B14F-4D97-AF65-F5344CB8AC3E}">
        <p14:creationId xmlns:p14="http://schemas.microsoft.com/office/powerpoint/2010/main" val="3690538269"/>
      </p:ext>
    </p:extLst>
  </p:cSld>
  <p:clrMapOvr>
    <a:overrideClrMapping bg1="lt1" tx1="dk1" bg2="lt2" tx2="dk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3_List - Dark">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583987" y="819632"/>
            <a:ext cx="11024027" cy="557613"/>
          </a:xfrm>
        </p:spPr>
        <p:txBody>
          <a:bodyPr anchor="t">
            <a:normAutofit/>
          </a:bodyPr>
          <a:lstStyle>
            <a:lvl1pPr>
              <a:lnSpc>
                <a:spcPct val="100000"/>
              </a:lnSpc>
              <a:defRPr sz="2667">
                <a:solidFill>
                  <a:schemeClr val="tx1"/>
                </a:solidFill>
              </a:defRPr>
            </a:lvl1pPr>
          </a:lstStyle>
          <a:p>
            <a:r>
              <a:rPr lang="en-US" dirty="0"/>
              <a:t>SLIDE HEADER IS Arial ALL CAPS AT 20PTS</a:t>
            </a:r>
          </a:p>
        </p:txBody>
      </p:sp>
      <p:sp>
        <p:nvSpPr>
          <p:cNvPr id="8" name="Content Placeholder 2">
            <a:extLst>
              <a:ext uri="{FF2B5EF4-FFF2-40B4-BE49-F238E27FC236}">
                <a16:creationId xmlns:a16="http://schemas.microsoft.com/office/drawing/2014/main" id="{AA9F94AD-4803-4842-B9CD-1D2365C7EA8E}"/>
              </a:ext>
            </a:extLst>
          </p:cNvPr>
          <p:cNvSpPr>
            <a:spLocks noGrp="1"/>
          </p:cNvSpPr>
          <p:nvPr>
            <p:ph sz="half" idx="13" hasCustomPrompt="1"/>
          </p:nvPr>
        </p:nvSpPr>
        <p:spPr>
          <a:xfrm>
            <a:off x="583990" y="2337506"/>
            <a:ext cx="5218501" cy="1363925"/>
          </a:xfrm>
          <a:ln>
            <a:noFill/>
          </a:ln>
        </p:spPr>
        <p:txBody>
          <a:bodyPr/>
          <a:lstStyle>
            <a:lvl1pPr>
              <a:defRPr sz="1333"/>
            </a:lvl1pPr>
          </a:lstStyle>
          <a:p>
            <a:pPr lvl="0"/>
            <a:r>
              <a:rPr lang="en-US" dirty="0"/>
              <a:t>Body copy is Arial at 10-12pts </a:t>
            </a:r>
          </a:p>
        </p:txBody>
      </p:sp>
      <p:sp>
        <p:nvSpPr>
          <p:cNvPr id="10" name="Content Placeholder 2">
            <a:extLst>
              <a:ext uri="{FF2B5EF4-FFF2-40B4-BE49-F238E27FC236}">
                <a16:creationId xmlns:a16="http://schemas.microsoft.com/office/drawing/2014/main" id="{CDCE5C14-0907-0040-B016-5A3EB79D35DA}"/>
              </a:ext>
            </a:extLst>
          </p:cNvPr>
          <p:cNvSpPr>
            <a:spLocks noGrp="1"/>
          </p:cNvSpPr>
          <p:nvPr>
            <p:ph sz="half" idx="15" hasCustomPrompt="1"/>
          </p:nvPr>
        </p:nvSpPr>
        <p:spPr>
          <a:xfrm>
            <a:off x="6409268" y="2337506"/>
            <a:ext cx="5218501" cy="1363925"/>
          </a:xfrm>
          <a:ln>
            <a:noFill/>
          </a:ln>
        </p:spPr>
        <p:txBody>
          <a:bodyPr>
            <a:normAutofit/>
          </a:bodyPr>
          <a:lstStyle>
            <a:lvl1pPr>
              <a:defRPr sz="1333"/>
            </a:lvl1pPr>
          </a:lstStyle>
          <a:p>
            <a:pPr lvl="0"/>
            <a:r>
              <a:rPr lang="en-US" dirty="0"/>
              <a:t>Body copy is Arial at 10-12pts </a:t>
            </a:r>
          </a:p>
        </p:txBody>
      </p:sp>
      <p:sp>
        <p:nvSpPr>
          <p:cNvPr id="12" name="Content Placeholder 2">
            <a:extLst>
              <a:ext uri="{FF2B5EF4-FFF2-40B4-BE49-F238E27FC236}">
                <a16:creationId xmlns:a16="http://schemas.microsoft.com/office/drawing/2014/main" id="{3D2A72FB-4A53-D744-8854-CE9C11F1FD2A}"/>
              </a:ext>
            </a:extLst>
          </p:cNvPr>
          <p:cNvSpPr>
            <a:spLocks noGrp="1"/>
          </p:cNvSpPr>
          <p:nvPr>
            <p:ph sz="half" idx="17" hasCustomPrompt="1"/>
          </p:nvPr>
        </p:nvSpPr>
        <p:spPr>
          <a:xfrm>
            <a:off x="583990" y="4687979"/>
            <a:ext cx="5218501" cy="1363925"/>
          </a:xfrm>
          <a:ln>
            <a:noFill/>
          </a:ln>
        </p:spPr>
        <p:txBody>
          <a:bodyPr>
            <a:normAutofit/>
          </a:bodyPr>
          <a:lstStyle>
            <a:lvl1pPr>
              <a:defRPr sz="1333"/>
            </a:lvl1pPr>
          </a:lstStyle>
          <a:p>
            <a:pPr lvl="0"/>
            <a:r>
              <a:rPr lang="en-US" dirty="0"/>
              <a:t>Body copy is Arial at 10-12pts </a:t>
            </a:r>
          </a:p>
        </p:txBody>
      </p:sp>
      <p:sp>
        <p:nvSpPr>
          <p:cNvPr id="14" name="Content Placeholder 2">
            <a:extLst>
              <a:ext uri="{FF2B5EF4-FFF2-40B4-BE49-F238E27FC236}">
                <a16:creationId xmlns:a16="http://schemas.microsoft.com/office/drawing/2014/main" id="{8D9FFC47-78CD-D246-9A49-216376CD8402}"/>
              </a:ext>
            </a:extLst>
          </p:cNvPr>
          <p:cNvSpPr>
            <a:spLocks noGrp="1"/>
          </p:cNvSpPr>
          <p:nvPr>
            <p:ph sz="half" idx="19" hasCustomPrompt="1"/>
          </p:nvPr>
        </p:nvSpPr>
        <p:spPr>
          <a:xfrm>
            <a:off x="6409268" y="4687979"/>
            <a:ext cx="5218501" cy="1363925"/>
          </a:xfrm>
          <a:ln>
            <a:noFill/>
          </a:ln>
        </p:spPr>
        <p:txBody>
          <a:bodyPr>
            <a:normAutofit/>
          </a:bodyPr>
          <a:lstStyle>
            <a:lvl1pPr>
              <a:defRPr sz="1333"/>
            </a:lvl1pPr>
          </a:lstStyle>
          <a:p>
            <a:pPr lvl="0"/>
            <a:r>
              <a:rPr lang="en-US" dirty="0"/>
              <a:t>Body copy is Arial at 10-12pts </a:t>
            </a:r>
          </a:p>
        </p:txBody>
      </p:sp>
      <p:sp>
        <p:nvSpPr>
          <p:cNvPr id="28" name="Content Placeholder 2">
            <a:extLst>
              <a:ext uri="{FF2B5EF4-FFF2-40B4-BE49-F238E27FC236}">
                <a16:creationId xmlns:a16="http://schemas.microsoft.com/office/drawing/2014/main" id="{05911E3C-A0CB-9B4A-A53F-CF700E9002B0}"/>
              </a:ext>
            </a:extLst>
          </p:cNvPr>
          <p:cNvSpPr>
            <a:spLocks noGrp="1"/>
          </p:cNvSpPr>
          <p:nvPr>
            <p:ph sz="half" idx="1" hasCustomPrompt="1"/>
          </p:nvPr>
        </p:nvSpPr>
        <p:spPr>
          <a:xfrm>
            <a:off x="583988" y="1605577"/>
            <a:ext cx="609600" cy="609600"/>
          </a:xfrm>
          <a:prstGeom prst="ellipse">
            <a:avLst/>
          </a:prstGeom>
          <a:ln>
            <a:solidFill>
              <a:schemeClr val="accent1"/>
            </a:solidFill>
          </a:ln>
        </p:spPr>
        <p:txBody>
          <a:bodyPr anchor="ctr">
            <a:normAutofit/>
          </a:bodyPr>
          <a:lstStyle>
            <a:lvl1pPr algn="ctr">
              <a:defRPr sz="2667">
                <a:solidFill>
                  <a:schemeClr val="tx1"/>
                </a:solidFill>
              </a:defRPr>
            </a:lvl1pPr>
          </a:lstStyle>
          <a:p>
            <a:pPr lvl="0"/>
            <a:r>
              <a:rPr lang="en-US" dirty="0"/>
              <a:t>1</a:t>
            </a:r>
          </a:p>
        </p:txBody>
      </p:sp>
      <p:sp>
        <p:nvSpPr>
          <p:cNvPr id="32" name="Content Placeholder 2">
            <a:extLst>
              <a:ext uri="{FF2B5EF4-FFF2-40B4-BE49-F238E27FC236}">
                <a16:creationId xmlns:a16="http://schemas.microsoft.com/office/drawing/2014/main" id="{44EA4460-3772-A84F-B580-A575E36AFE17}"/>
              </a:ext>
            </a:extLst>
          </p:cNvPr>
          <p:cNvSpPr>
            <a:spLocks noGrp="1"/>
          </p:cNvSpPr>
          <p:nvPr>
            <p:ph sz="half" idx="14" hasCustomPrompt="1"/>
          </p:nvPr>
        </p:nvSpPr>
        <p:spPr>
          <a:xfrm>
            <a:off x="6409267" y="1605577"/>
            <a:ext cx="609600" cy="609600"/>
          </a:xfrm>
          <a:prstGeom prst="ellipse">
            <a:avLst/>
          </a:prstGeom>
          <a:ln>
            <a:solidFill>
              <a:schemeClr val="accent1"/>
            </a:solidFill>
          </a:ln>
        </p:spPr>
        <p:txBody>
          <a:bodyPr anchor="ctr">
            <a:normAutofit/>
          </a:bodyPr>
          <a:lstStyle>
            <a:lvl1pPr algn="ctr">
              <a:defRPr sz="2667">
                <a:solidFill>
                  <a:schemeClr val="tx1"/>
                </a:solidFill>
              </a:defRPr>
            </a:lvl1pPr>
          </a:lstStyle>
          <a:p>
            <a:pPr lvl="0"/>
            <a:r>
              <a:rPr lang="en-US" dirty="0"/>
              <a:t>2</a:t>
            </a:r>
          </a:p>
        </p:txBody>
      </p:sp>
      <p:sp>
        <p:nvSpPr>
          <p:cNvPr id="36" name="Content Placeholder 2">
            <a:extLst>
              <a:ext uri="{FF2B5EF4-FFF2-40B4-BE49-F238E27FC236}">
                <a16:creationId xmlns:a16="http://schemas.microsoft.com/office/drawing/2014/main" id="{BC387B01-3627-1B46-834C-B744A1E28402}"/>
              </a:ext>
            </a:extLst>
          </p:cNvPr>
          <p:cNvSpPr>
            <a:spLocks noGrp="1"/>
          </p:cNvSpPr>
          <p:nvPr>
            <p:ph sz="half" idx="16" hasCustomPrompt="1"/>
          </p:nvPr>
        </p:nvSpPr>
        <p:spPr>
          <a:xfrm>
            <a:off x="583988" y="3956051"/>
            <a:ext cx="609600" cy="609600"/>
          </a:xfrm>
          <a:prstGeom prst="ellipse">
            <a:avLst/>
          </a:prstGeom>
          <a:ln>
            <a:solidFill>
              <a:schemeClr val="accent1"/>
            </a:solidFill>
          </a:ln>
        </p:spPr>
        <p:txBody>
          <a:bodyPr anchor="ctr">
            <a:normAutofit/>
          </a:bodyPr>
          <a:lstStyle>
            <a:lvl1pPr algn="ctr">
              <a:defRPr sz="2667">
                <a:solidFill>
                  <a:schemeClr val="tx1"/>
                </a:solidFill>
              </a:defRPr>
            </a:lvl1pPr>
          </a:lstStyle>
          <a:p>
            <a:pPr lvl="0"/>
            <a:r>
              <a:rPr lang="en-US" dirty="0"/>
              <a:t>3</a:t>
            </a:r>
          </a:p>
        </p:txBody>
      </p:sp>
      <p:sp>
        <p:nvSpPr>
          <p:cNvPr id="37" name="Content Placeholder 2">
            <a:extLst>
              <a:ext uri="{FF2B5EF4-FFF2-40B4-BE49-F238E27FC236}">
                <a16:creationId xmlns:a16="http://schemas.microsoft.com/office/drawing/2014/main" id="{2B24D04F-3524-BF4F-8FAB-491AFB60F3D8}"/>
              </a:ext>
            </a:extLst>
          </p:cNvPr>
          <p:cNvSpPr>
            <a:spLocks noGrp="1"/>
          </p:cNvSpPr>
          <p:nvPr>
            <p:ph sz="half" idx="18" hasCustomPrompt="1"/>
          </p:nvPr>
        </p:nvSpPr>
        <p:spPr>
          <a:xfrm>
            <a:off x="6409267" y="3956051"/>
            <a:ext cx="609600" cy="609600"/>
          </a:xfrm>
          <a:prstGeom prst="ellipse">
            <a:avLst/>
          </a:prstGeom>
          <a:ln>
            <a:solidFill>
              <a:schemeClr val="accent1"/>
            </a:solidFill>
          </a:ln>
        </p:spPr>
        <p:txBody>
          <a:bodyPr anchor="ctr">
            <a:normAutofit/>
          </a:bodyPr>
          <a:lstStyle>
            <a:lvl1pPr algn="ctr">
              <a:defRPr sz="2667">
                <a:solidFill>
                  <a:schemeClr val="tx1"/>
                </a:solidFill>
              </a:defRPr>
            </a:lvl1pPr>
          </a:lstStyle>
          <a:p>
            <a:pPr lvl="0"/>
            <a:r>
              <a:rPr lang="en-US" dirty="0"/>
              <a:t>4</a:t>
            </a:r>
          </a:p>
        </p:txBody>
      </p:sp>
      <p:sp>
        <p:nvSpPr>
          <p:cNvPr id="44" name="Rectangle 43">
            <a:extLst>
              <a:ext uri="{FF2B5EF4-FFF2-40B4-BE49-F238E27FC236}">
                <a16:creationId xmlns:a16="http://schemas.microsoft.com/office/drawing/2014/main" id="{EA8E5501-6375-F44D-B2E4-B49E3AF40026}"/>
              </a:ext>
            </a:extLst>
          </p:cNvPr>
          <p:cNvSpPr/>
          <p:nvPr/>
        </p:nvSpPr>
        <p:spPr>
          <a:xfrm>
            <a:off x="1" y="6271848"/>
            <a:ext cx="12191111" cy="5861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mn-lt"/>
            </a:endParaRPr>
          </a:p>
        </p:txBody>
      </p:sp>
      <p:sp>
        <p:nvSpPr>
          <p:cNvPr id="45" name="Footer Placeholder 4">
            <a:extLst>
              <a:ext uri="{FF2B5EF4-FFF2-40B4-BE49-F238E27FC236}">
                <a16:creationId xmlns:a16="http://schemas.microsoft.com/office/drawing/2014/main" id="{29C65F5E-061A-6B49-A416-E64FC42F93F4}"/>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tx1"/>
                </a:solidFill>
                <a:latin typeface="+mn-lt"/>
              </a:defRPr>
            </a:lvl1pPr>
          </a:lstStyle>
          <a:p>
            <a:endParaRPr lang="en-US"/>
          </a:p>
        </p:txBody>
      </p:sp>
      <p:sp>
        <p:nvSpPr>
          <p:cNvPr id="46" name="Slide Number Placeholder 5">
            <a:extLst>
              <a:ext uri="{FF2B5EF4-FFF2-40B4-BE49-F238E27FC236}">
                <a16:creationId xmlns:a16="http://schemas.microsoft.com/office/drawing/2014/main" id="{ED2893FE-CECA-B540-B80B-B02EFAF65D0D}"/>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tx1"/>
                </a:solidFill>
                <a:latin typeface="+mn-lt"/>
              </a:defRPr>
            </a:lvl1pPr>
          </a:lstStyle>
          <a:p>
            <a:fld id="{BA029266-6D2A-4C9D-B263-0A8D04988FF9}" type="slidenum">
              <a:rPr lang="en-US" smtClean="0"/>
              <a:t>‹#›</a:t>
            </a:fld>
            <a:endParaRPr lang="en-US"/>
          </a:p>
        </p:txBody>
      </p:sp>
      <p:cxnSp>
        <p:nvCxnSpPr>
          <p:cNvPr id="47" name="Straight Connector 46">
            <a:extLst>
              <a:ext uri="{FF2B5EF4-FFF2-40B4-BE49-F238E27FC236}">
                <a16:creationId xmlns:a16="http://schemas.microsoft.com/office/drawing/2014/main" id="{883E75D7-5703-6049-80B1-94ADE6BD30CE}"/>
              </a:ext>
            </a:extLst>
          </p:cNvPr>
          <p:cNvCxnSpPr>
            <a:cxnSpLocks/>
          </p:cNvCxnSpPr>
          <p:nvPr/>
        </p:nvCxnSpPr>
        <p:spPr>
          <a:xfrm>
            <a:off x="11367911" y="6356351"/>
            <a:ext cx="0" cy="3651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48" name="Picture Placeholder 10">
            <a:extLst>
              <a:ext uri="{FF2B5EF4-FFF2-40B4-BE49-F238E27FC236}">
                <a16:creationId xmlns:a16="http://schemas.microsoft.com/office/drawing/2014/main" id="{A634BF51-E6D3-6B48-9F97-9ED947F56FB3}"/>
              </a:ext>
            </a:extLst>
          </p:cNvPr>
          <p:cNvSpPr>
            <a:spLocks noGrp="1"/>
          </p:cNvSpPr>
          <p:nvPr>
            <p:ph type="pic" sz="quarter" idx="12" hasCustomPrompt="1"/>
          </p:nvPr>
        </p:nvSpPr>
        <p:spPr>
          <a:xfrm>
            <a:off x="9902027" y="6356351"/>
            <a:ext cx="1326984" cy="365125"/>
          </a:xfrm>
        </p:spPr>
        <p:txBody>
          <a:bodyPr/>
          <a:lstStyle>
            <a:lvl1pPr>
              <a:defRPr>
                <a:solidFill>
                  <a:schemeClr val="tx1"/>
                </a:solidFill>
              </a:defRPr>
            </a:lvl1pPr>
          </a:lstStyle>
          <a:p>
            <a:r>
              <a:rPr lang="en-US" dirty="0"/>
              <a:t>Logo</a:t>
            </a:r>
          </a:p>
        </p:txBody>
      </p:sp>
      <p:sp>
        <p:nvSpPr>
          <p:cNvPr id="49" name="Text Placeholder 5">
            <a:extLst>
              <a:ext uri="{FF2B5EF4-FFF2-40B4-BE49-F238E27FC236}">
                <a16:creationId xmlns:a16="http://schemas.microsoft.com/office/drawing/2014/main" id="{36CD95AA-2DBD-A943-82C9-D1372495D6CB}"/>
              </a:ext>
            </a:extLst>
          </p:cNvPr>
          <p:cNvSpPr>
            <a:spLocks noGrp="1"/>
          </p:cNvSpPr>
          <p:nvPr>
            <p:ph type="body" sz="quarter" idx="24" hasCustomPrompt="1"/>
          </p:nvPr>
        </p:nvSpPr>
        <p:spPr>
          <a:xfrm>
            <a:off x="8248155" y="6356352"/>
            <a:ext cx="1600861" cy="365125"/>
          </a:xfrm>
        </p:spPr>
        <p:txBody>
          <a:bodyPr anchor="ctr">
            <a:normAutofit/>
          </a:bodyPr>
          <a:lstStyle>
            <a:lvl1pPr algn="r">
              <a:defRPr sz="1067">
                <a:solidFill>
                  <a:schemeClr val="tx1"/>
                </a:solidFill>
              </a:defRPr>
            </a:lvl1pPr>
          </a:lstStyle>
          <a:p>
            <a:pPr lvl="0"/>
            <a:r>
              <a:rPr lang="en-US" dirty="0"/>
              <a:t>Sponsored by:</a:t>
            </a:r>
          </a:p>
        </p:txBody>
      </p:sp>
    </p:spTree>
    <p:extLst>
      <p:ext uri="{BB962C8B-B14F-4D97-AF65-F5344CB8AC3E}">
        <p14:creationId xmlns:p14="http://schemas.microsoft.com/office/powerpoint/2010/main" val="1237453693"/>
      </p:ext>
    </p:extLst>
  </p:cSld>
  <p:clrMapOvr>
    <a:overrideClrMapping bg1="dk1" tx1="lt1" bg2="dk2" tx2="lt2" accent1="accent1" accent2="accent2" accent3="accent3" accent4="accent4" accent5="accent5" accent6="accent6" hlink="hlink" folHlink="folHlink"/>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3_List">
    <p:bg>
      <p:bgPr>
        <a:solidFill>
          <a:schemeClr val="bg1"/>
        </a:solidFill>
        <a:effectLst/>
      </p:bgPr>
    </p:bg>
    <p:spTree>
      <p:nvGrpSpPr>
        <p:cNvPr id="1" name=""/>
        <p:cNvGrpSpPr/>
        <p:nvPr/>
      </p:nvGrpSpPr>
      <p:grpSpPr>
        <a:xfrm>
          <a:off x="0" y="0"/>
          <a:ext cx="0" cy="0"/>
          <a:chOff x="0" y="0"/>
          <a:chExt cx="0" cy="0"/>
        </a:xfrm>
      </p:grpSpPr>
      <p:sp>
        <p:nvSpPr>
          <p:cNvPr id="2" name="Headline" descr="Headline"/>
          <p:cNvSpPr>
            <a:spLocks noGrp="1"/>
          </p:cNvSpPr>
          <p:nvPr>
            <p:ph type="title" hasCustomPrompt="1"/>
          </p:nvPr>
        </p:nvSpPr>
        <p:spPr>
          <a:xfrm>
            <a:off x="583987" y="819632"/>
            <a:ext cx="11024027" cy="557613"/>
          </a:xfrm>
        </p:spPr>
        <p:txBody>
          <a:bodyPr anchor="t">
            <a:normAutofit/>
          </a:bodyPr>
          <a:lstStyle>
            <a:lvl1pPr>
              <a:lnSpc>
                <a:spcPct val="100000"/>
              </a:lnSpc>
              <a:defRPr sz="2667"/>
            </a:lvl1pPr>
          </a:lstStyle>
          <a:p>
            <a:r>
              <a:rPr lang="en-US" dirty="0"/>
              <a:t>SLIDE HEADER IS Arial BOLD ALL CAPS AT 20PTS</a:t>
            </a:r>
          </a:p>
        </p:txBody>
      </p:sp>
      <p:sp>
        <p:nvSpPr>
          <p:cNvPr id="8" name="Content Textbox 1" descr="Content Textbox 1">
            <a:extLst>
              <a:ext uri="{FF2B5EF4-FFF2-40B4-BE49-F238E27FC236}">
                <a16:creationId xmlns:a16="http://schemas.microsoft.com/office/drawing/2014/main" id="{AA9F94AD-4803-4842-B9CD-1D2365C7EA8E}"/>
              </a:ext>
            </a:extLst>
          </p:cNvPr>
          <p:cNvSpPr>
            <a:spLocks noGrp="1"/>
          </p:cNvSpPr>
          <p:nvPr>
            <p:ph sz="half" idx="13" hasCustomPrompt="1"/>
          </p:nvPr>
        </p:nvSpPr>
        <p:spPr>
          <a:xfrm>
            <a:off x="761686" y="2849162"/>
            <a:ext cx="3257053" cy="1363925"/>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10pts</a:t>
            </a:r>
          </a:p>
        </p:txBody>
      </p:sp>
      <p:sp>
        <p:nvSpPr>
          <p:cNvPr id="29" name="Content Textbox 2" descr="Content Textbox 2">
            <a:extLst>
              <a:ext uri="{FF2B5EF4-FFF2-40B4-BE49-F238E27FC236}">
                <a16:creationId xmlns:a16="http://schemas.microsoft.com/office/drawing/2014/main" id="{1ACFD52E-6004-544B-AFFF-BD5AA425275C}"/>
              </a:ext>
            </a:extLst>
          </p:cNvPr>
          <p:cNvSpPr>
            <a:spLocks noGrp="1"/>
          </p:cNvSpPr>
          <p:nvPr>
            <p:ph sz="half" idx="21" hasCustomPrompt="1"/>
          </p:nvPr>
        </p:nvSpPr>
        <p:spPr>
          <a:xfrm>
            <a:off x="4441860" y="2849162"/>
            <a:ext cx="3257053" cy="1363925"/>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10pts</a:t>
            </a:r>
          </a:p>
        </p:txBody>
      </p:sp>
      <p:sp>
        <p:nvSpPr>
          <p:cNvPr id="31" name="Content Textbox 3" descr="Content Textbox 3">
            <a:extLst>
              <a:ext uri="{FF2B5EF4-FFF2-40B4-BE49-F238E27FC236}">
                <a16:creationId xmlns:a16="http://schemas.microsoft.com/office/drawing/2014/main" id="{107B16FF-735F-A64A-B33C-54E56AE3B823}"/>
              </a:ext>
            </a:extLst>
          </p:cNvPr>
          <p:cNvSpPr>
            <a:spLocks noGrp="1"/>
          </p:cNvSpPr>
          <p:nvPr>
            <p:ph sz="half" idx="23" hasCustomPrompt="1"/>
          </p:nvPr>
        </p:nvSpPr>
        <p:spPr>
          <a:xfrm>
            <a:off x="8122036" y="2849162"/>
            <a:ext cx="3257053" cy="1363925"/>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10pts</a:t>
            </a:r>
          </a:p>
        </p:txBody>
      </p:sp>
      <p:sp>
        <p:nvSpPr>
          <p:cNvPr id="24" name="Content Textbox 4" descr="Content Textbox 4">
            <a:extLst>
              <a:ext uri="{FF2B5EF4-FFF2-40B4-BE49-F238E27FC236}">
                <a16:creationId xmlns:a16="http://schemas.microsoft.com/office/drawing/2014/main" id="{96E95F10-C34D-7F43-A256-A388515E73BA}"/>
              </a:ext>
            </a:extLst>
          </p:cNvPr>
          <p:cNvSpPr>
            <a:spLocks noGrp="1"/>
          </p:cNvSpPr>
          <p:nvPr>
            <p:ph sz="half" idx="20" hasCustomPrompt="1"/>
          </p:nvPr>
        </p:nvSpPr>
        <p:spPr>
          <a:xfrm>
            <a:off x="761686" y="4674443"/>
            <a:ext cx="3257053" cy="1363925"/>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10pts</a:t>
            </a:r>
          </a:p>
        </p:txBody>
      </p:sp>
      <p:sp>
        <p:nvSpPr>
          <p:cNvPr id="30" name="Content Textbox 5" descr="Content Textbox 5">
            <a:extLst>
              <a:ext uri="{FF2B5EF4-FFF2-40B4-BE49-F238E27FC236}">
                <a16:creationId xmlns:a16="http://schemas.microsoft.com/office/drawing/2014/main" id="{528731D6-EC72-E441-8779-C46A2F54FA42}"/>
              </a:ext>
            </a:extLst>
          </p:cNvPr>
          <p:cNvSpPr>
            <a:spLocks noGrp="1"/>
          </p:cNvSpPr>
          <p:nvPr>
            <p:ph sz="half" idx="22" hasCustomPrompt="1"/>
          </p:nvPr>
        </p:nvSpPr>
        <p:spPr>
          <a:xfrm>
            <a:off x="4441860" y="4674443"/>
            <a:ext cx="3257053" cy="1363925"/>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10pts</a:t>
            </a:r>
          </a:p>
        </p:txBody>
      </p:sp>
      <p:sp>
        <p:nvSpPr>
          <p:cNvPr id="32" name="Content Textbox 6" descr="Content Textbox 6">
            <a:extLst>
              <a:ext uri="{FF2B5EF4-FFF2-40B4-BE49-F238E27FC236}">
                <a16:creationId xmlns:a16="http://schemas.microsoft.com/office/drawing/2014/main" id="{5426962D-170F-A74B-B88B-22AE085E85DF}"/>
              </a:ext>
            </a:extLst>
          </p:cNvPr>
          <p:cNvSpPr>
            <a:spLocks noGrp="1"/>
          </p:cNvSpPr>
          <p:nvPr>
            <p:ph sz="half" idx="24" hasCustomPrompt="1"/>
          </p:nvPr>
        </p:nvSpPr>
        <p:spPr>
          <a:xfrm>
            <a:off x="8122036" y="4674443"/>
            <a:ext cx="3257053" cy="1363925"/>
          </a:xfrm>
          <a:ln>
            <a:noFill/>
          </a:ln>
        </p:spPr>
        <p:txBody>
          <a:bodyPr>
            <a:normAutofit/>
          </a:bodyPr>
          <a:lstStyle>
            <a:lvl1pPr>
              <a:defRPr sz="1333"/>
            </a:lvl1pPr>
            <a:lvl2pPr>
              <a:defRPr sz="1333"/>
            </a:lvl2pPr>
            <a:lvl3pPr>
              <a:defRPr sz="1333"/>
            </a:lvl3pPr>
            <a:lvl4pPr>
              <a:defRPr sz="1333"/>
            </a:lvl4pPr>
            <a:lvl5pPr>
              <a:defRPr sz="1333"/>
            </a:lvl5pPr>
          </a:lstStyle>
          <a:p>
            <a:pPr lvl="0"/>
            <a:r>
              <a:rPr lang="en-US" dirty="0"/>
              <a:t>Body copy is Arial at 10pts</a:t>
            </a:r>
          </a:p>
        </p:txBody>
      </p:sp>
      <p:cxnSp>
        <p:nvCxnSpPr>
          <p:cNvPr id="5" name="Straight Connector 4">
            <a:extLst>
              <a:ext uri="{FF2B5EF4-FFF2-40B4-BE49-F238E27FC236}">
                <a16:creationId xmlns:a16="http://schemas.microsoft.com/office/drawing/2014/main" id="{B4820398-385A-7148-B5E7-FC8EA8B5704C}"/>
              </a:ext>
            </a:extLst>
          </p:cNvPr>
          <p:cNvCxnSpPr>
            <a:cxnSpLocks/>
          </p:cNvCxnSpPr>
          <p:nvPr/>
        </p:nvCxnSpPr>
        <p:spPr>
          <a:xfrm>
            <a:off x="564228" y="4424892"/>
            <a:ext cx="109728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F9BD7414-9A1B-8F43-ADB2-096FA6175BE8}"/>
              </a:ext>
            </a:extLst>
          </p:cNvPr>
          <p:cNvCxnSpPr>
            <a:cxnSpLocks/>
          </p:cNvCxnSpPr>
          <p:nvPr/>
        </p:nvCxnSpPr>
        <p:spPr>
          <a:xfrm flipV="1">
            <a:off x="4241587" y="2811418"/>
            <a:ext cx="0" cy="3226951"/>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6BBFB5B-EEE9-664B-8974-09F468851D3A}"/>
              </a:ext>
            </a:extLst>
          </p:cNvPr>
          <p:cNvCxnSpPr>
            <a:cxnSpLocks/>
          </p:cNvCxnSpPr>
          <p:nvPr/>
        </p:nvCxnSpPr>
        <p:spPr>
          <a:xfrm flipV="1">
            <a:off x="7899187" y="2811418"/>
            <a:ext cx="0" cy="3226951"/>
          </a:xfrm>
          <a:prstGeom prst="line">
            <a:avLst/>
          </a:prstGeom>
        </p:spPr>
        <p:style>
          <a:lnRef idx="1">
            <a:schemeClr val="accent1"/>
          </a:lnRef>
          <a:fillRef idx="0">
            <a:schemeClr val="accent1"/>
          </a:fillRef>
          <a:effectRef idx="0">
            <a:schemeClr val="accent1"/>
          </a:effectRef>
          <a:fontRef idx="minor">
            <a:schemeClr val="tx1"/>
          </a:fontRef>
        </p:style>
      </p:cxnSp>
      <p:sp>
        <p:nvSpPr>
          <p:cNvPr id="19" name="Footer Text 1" descr="Footer Text 1">
            <a:extLst>
              <a:ext uri="{FF2B5EF4-FFF2-40B4-BE49-F238E27FC236}">
                <a16:creationId xmlns:a16="http://schemas.microsoft.com/office/drawing/2014/main" id="{C2C53305-F3F2-584B-8515-1364A864DF3C}"/>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endParaRPr lang="en-US"/>
          </a:p>
        </p:txBody>
      </p:sp>
      <p:sp>
        <p:nvSpPr>
          <p:cNvPr id="25" name="Footer Text 2" descr="Footer Text 2">
            <a:extLst>
              <a:ext uri="{FF2B5EF4-FFF2-40B4-BE49-F238E27FC236}">
                <a16:creationId xmlns:a16="http://schemas.microsoft.com/office/drawing/2014/main" id="{28826ED9-A7D4-5644-8EA8-1426CE1EBA74}"/>
              </a:ext>
            </a:extLst>
          </p:cNvPr>
          <p:cNvSpPr>
            <a:spLocks noGrp="1"/>
          </p:cNvSpPr>
          <p:nvPr>
            <p:ph type="body" sz="quarter" idx="25" hasCustomPrompt="1"/>
          </p:nvPr>
        </p:nvSpPr>
        <p:spPr>
          <a:xfrm>
            <a:off x="8248155" y="6356352"/>
            <a:ext cx="1600861" cy="365125"/>
          </a:xfrm>
        </p:spPr>
        <p:txBody>
          <a:bodyPr anchor="ctr">
            <a:normAutofit/>
          </a:bodyPr>
          <a:lstStyle>
            <a:lvl1pPr algn="r">
              <a:defRPr sz="1067">
                <a:solidFill>
                  <a:schemeClr val="accent4"/>
                </a:solidFill>
                <a:latin typeface="+mn-lt"/>
              </a:defRPr>
            </a:lvl1pPr>
          </a:lstStyle>
          <a:p>
            <a:pPr lvl="0"/>
            <a:r>
              <a:rPr lang="en-US" dirty="0"/>
              <a:t>Sponsored by:</a:t>
            </a:r>
          </a:p>
        </p:txBody>
      </p:sp>
      <p:sp>
        <p:nvSpPr>
          <p:cNvPr id="23" name="Logo" descr="Logo">
            <a:extLst>
              <a:ext uri="{FF2B5EF4-FFF2-40B4-BE49-F238E27FC236}">
                <a16:creationId xmlns:a16="http://schemas.microsoft.com/office/drawing/2014/main" id="{08D40720-91AD-AF45-BAC3-147CE2ADB716}"/>
              </a:ext>
            </a:extLst>
          </p:cNvPr>
          <p:cNvSpPr>
            <a:spLocks noGrp="1"/>
          </p:cNvSpPr>
          <p:nvPr>
            <p:ph type="pic" sz="quarter" idx="12" hasCustomPrompt="1"/>
          </p:nvPr>
        </p:nvSpPr>
        <p:spPr>
          <a:xfrm>
            <a:off x="9902026" y="6356351"/>
            <a:ext cx="1326980" cy="365125"/>
          </a:xfrm>
        </p:spPr>
        <p:txBody>
          <a:bodyPr/>
          <a:lstStyle>
            <a:lvl1pPr>
              <a:defRPr>
                <a:solidFill>
                  <a:schemeClr val="accent4"/>
                </a:solidFill>
                <a:latin typeface="+mn-lt"/>
              </a:defRPr>
            </a:lvl1pPr>
          </a:lstStyle>
          <a:p>
            <a:r>
              <a:rPr lang="en-US" dirty="0"/>
              <a:t>Logo</a:t>
            </a:r>
          </a:p>
        </p:txBody>
      </p:sp>
      <p:cxnSp>
        <p:nvCxnSpPr>
          <p:cNvPr id="21" name="Straight Connector 20">
            <a:extLst>
              <a:ext uri="{FF2B5EF4-FFF2-40B4-BE49-F238E27FC236}">
                <a16:creationId xmlns:a16="http://schemas.microsoft.com/office/drawing/2014/main" id="{CCB08A2A-9341-7F45-84BF-DC878AC48552}"/>
              </a:ext>
              <a:ext uri="{C183D7F6-B498-43B3-948B-1728B52AA6E4}">
                <adec:decorative xmlns:adec="http://schemas.microsoft.com/office/drawing/2017/decorative" val="1"/>
              </a:ext>
            </a:extLst>
          </p:cNvPr>
          <p:cNvCxnSpPr>
            <a:cxnSpLocks/>
          </p:cNvCxnSpPr>
          <p:nvPr/>
        </p:nvCxnSpPr>
        <p:spPr>
          <a:xfrm>
            <a:off x="11367911" y="6356351"/>
            <a:ext cx="0" cy="365125"/>
          </a:xfrm>
          <a:prstGeom prst="line">
            <a:avLst/>
          </a:prstGeom>
        </p:spPr>
        <p:style>
          <a:lnRef idx="1">
            <a:schemeClr val="accent1"/>
          </a:lnRef>
          <a:fillRef idx="0">
            <a:schemeClr val="accent1"/>
          </a:fillRef>
          <a:effectRef idx="0">
            <a:schemeClr val="accent1"/>
          </a:effectRef>
          <a:fontRef idx="minor">
            <a:schemeClr val="tx1"/>
          </a:fontRef>
        </p:style>
      </p:cxnSp>
      <p:sp>
        <p:nvSpPr>
          <p:cNvPr id="20" name="Slide Number Placeholder 5" descr="Slide number">
            <a:extLst>
              <a:ext uri="{FF2B5EF4-FFF2-40B4-BE49-F238E27FC236}">
                <a16:creationId xmlns:a16="http://schemas.microsoft.com/office/drawing/2014/main" id="{03F3A79D-DB6D-2F4B-9012-04674A7C0551}"/>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fld id="{BA029266-6D2A-4C9D-B263-0A8D04988FF9}" type="slidenum">
              <a:rPr lang="en-US" smtClean="0"/>
              <a:t>‹#›</a:t>
            </a:fld>
            <a:endParaRPr lang="en-US"/>
          </a:p>
        </p:txBody>
      </p:sp>
    </p:spTree>
    <p:extLst>
      <p:ext uri="{BB962C8B-B14F-4D97-AF65-F5344CB8AC3E}">
        <p14:creationId xmlns:p14="http://schemas.microsoft.com/office/powerpoint/2010/main" val="1554989712"/>
      </p:ext>
    </p:extLst>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Content with Description - Left">
    <p:bg>
      <p:bgPr>
        <a:solidFill>
          <a:schemeClr val="bg1"/>
        </a:solidFill>
        <a:effectLst/>
      </p:bgPr>
    </p:bg>
    <p:spTree>
      <p:nvGrpSpPr>
        <p:cNvPr id="1" name=""/>
        <p:cNvGrpSpPr/>
        <p:nvPr/>
      </p:nvGrpSpPr>
      <p:grpSpPr>
        <a:xfrm>
          <a:off x="0" y="0"/>
          <a:ext cx="0" cy="0"/>
          <a:chOff x="0" y="0"/>
          <a:chExt cx="0" cy="0"/>
        </a:xfrm>
      </p:grpSpPr>
      <p:sp>
        <p:nvSpPr>
          <p:cNvPr id="15" name="Headline">
            <a:extLst>
              <a:ext uri="{FF2B5EF4-FFF2-40B4-BE49-F238E27FC236}">
                <a16:creationId xmlns:a16="http://schemas.microsoft.com/office/drawing/2014/main" id="{FC2F8558-E6DB-004E-A03C-EA462CF6430A}"/>
              </a:ext>
            </a:extLst>
          </p:cNvPr>
          <p:cNvSpPr>
            <a:spLocks noGrp="1"/>
          </p:cNvSpPr>
          <p:nvPr>
            <p:ph type="body" sz="quarter" idx="14" hasCustomPrompt="1"/>
          </p:nvPr>
        </p:nvSpPr>
        <p:spPr>
          <a:xfrm>
            <a:off x="583987" y="818657"/>
            <a:ext cx="3953795" cy="1075761"/>
          </a:xfrm>
        </p:spPr>
        <p:txBody>
          <a:bodyPr>
            <a:normAutofit/>
          </a:bodyPr>
          <a:lstStyle>
            <a:lvl1pPr>
              <a:lnSpc>
                <a:spcPct val="100000"/>
              </a:lnSpc>
              <a:spcBef>
                <a:spcPts val="0"/>
              </a:spcBef>
              <a:defRPr sz="2667" b="1" i="0">
                <a:solidFill>
                  <a:schemeClr val="tx1"/>
                </a:solidFill>
                <a:latin typeface="+mn-lt"/>
              </a:defRPr>
            </a:lvl1pPr>
          </a:lstStyle>
          <a:p>
            <a:pPr lvl="0"/>
            <a:r>
              <a:rPr lang="en-US" dirty="0"/>
              <a:t>HEADER TITLE IS ALL CAPS AT 20PTS</a:t>
            </a:r>
          </a:p>
        </p:txBody>
      </p:sp>
      <p:sp>
        <p:nvSpPr>
          <p:cNvPr id="9" name="Body Copy 1">
            <a:extLst>
              <a:ext uri="{FF2B5EF4-FFF2-40B4-BE49-F238E27FC236}">
                <a16:creationId xmlns:a16="http://schemas.microsoft.com/office/drawing/2014/main" id="{275FFA47-9D3C-304F-B1AD-52D413E045F7}"/>
              </a:ext>
            </a:extLst>
          </p:cNvPr>
          <p:cNvSpPr>
            <a:spLocks noGrp="1"/>
          </p:cNvSpPr>
          <p:nvPr>
            <p:ph sz="half" idx="13" hasCustomPrompt="1"/>
          </p:nvPr>
        </p:nvSpPr>
        <p:spPr>
          <a:xfrm>
            <a:off x="583988" y="2054578"/>
            <a:ext cx="3953795" cy="3984767"/>
          </a:xfrm>
        </p:spPr>
        <p:txBody>
          <a:bodyPr/>
          <a:lstStyle/>
          <a:p>
            <a:pPr lvl="0"/>
            <a:r>
              <a:rPr lang="en-US" dirty="0"/>
              <a:t>Body copy is Arial at 12pts</a:t>
            </a:r>
          </a:p>
        </p:txBody>
      </p:sp>
      <p:sp>
        <p:nvSpPr>
          <p:cNvPr id="3" name="Body Copy 2"/>
          <p:cNvSpPr>
            <a:spLocks noGrp="1"/>
          </p:cNvSpPr>
          <p:nvPr>
            <p:ph idx="1" hasCustomPrompt="1"/>
          </p:nvPr>
        </p:nvSpPr>
        <p:spPr>
          <a:xfrm>
            <a:off x="5183187" y="819632"/>
            <a:ext cx="6404324" cy="5219713"/>
          </a:xfrm>
        </p:spPr>
        <p:txBody>
          <a:bodyPr>
            <a:normAutofit/>
          </a:bodyPr>
          <a:lstStyle>
            <a:lvl1pPr>
              <a:defRPr sz="1333"/>
            </a:lvl1pPr>
            <a:lvl2pPr>
              <a:defRPr sz="1333"/>
            </a:lvl2pPr>
            <a:lvl3pPr>
              <a:defRPr sz="1333"/>
            </a:lvl3pPr>
            <a:lvl4pPr>
              <a:defRPr sz="1333"/>
            </a:lvl4pPr>
            <a:lvl5pPr>
              <a:defRPr sz="1333"/>
            </a:lvl5pPr>
            <a:lvl6pPr>
              <a:defRPr sz="2000"/>
            </a:lvl6pPr>
            <a:lvl7pPr>
              <a:defRPr sz="2000"/>
            </a:lvl7pPr>
            <a:lvl8pPr>
              <a:defRPr sz="2000"/>
            </a:lvl8pPr>
            <a:lvl9pPr>
              <a:defRPr sz="2000"/>
            </a:lvl9pPr>
          </a:lstStyle>
          <a:p>
            <a:pPr lvl="0"/>
            <a:r>
              <a:rPr lang="en-US" dirty="0"/>
              <a:t>Body copy is Arial at 10pts</a:t>
            </a:r>
          </a:p>
        </p:txBody>
      </p:sp>
      <p:sp>
        <p:nvSpPr>
          <p:cNvPr id="10" name="Red Bottom Bar Footer Background">
            <a:extLst>
              <a:ext uri="{FF2B5EF4-FFF2-40B4-BE49-F238E27FC236}">
                <a16:creationId xmlns:a16="http://schemas.microsoft.com/office/drawing/2014/main" id="{91C36C70-6984-F844-9B89-610E280DB462}"/>
              </a:ext>
            </a:extLst>
          </p:cNvPr>
          <p:cNvSpPr/>
          <p:nvPr/>
        </p:nvSpPr>
        <p:spPr>
          <a:xfrm>
            <a:off x="1" y="6271848"/>
            <a:ext cx="12191111" cy="5861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1" name="Footer Text 1">
            <a:extLst>
              <a:ext uri="{FF2B5EF4-FFF2-40B4-BE49-F238E27FC236}">
                <a16:creationId xmlns:a16="http://schemas.microsoft.com/office/drawing/2014/main" id="{66CE10C6-24F1-9C4E-90BB-62E54EF86F8E}"/>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bg1"/>
                </a:solidFill>
                <a:latin typeface="+mn-lt"/>
              </a:defRPr>
            </a:lvl1pPr>
          </a:lstStyle>
          <a:p>
            <a:endParaRPr lang="en-US"/>
          </a:p>
        </p:txBody>
      </p:sp>
      <p:sp>
        <p:nvSpPr>
          <p:cNvPr id="16" name="Footer Text 2">
            <a:extLst>
              <a:ext uri="{FF2B5EF4-FFF2-40B4-BE49-F238E27FC236}">
                <a16:creationId xmlns:a16="http://schemas.microsoft.com/office/drawing/2014/main" id="{CF277811-1B33-C14C-AF48-568144887491}"/>
              </a:ext>
            </a:extLst>
          </p:cNvPr>
          <p:cNvSpPr>
            <a:spLocks noGrp="1"/>
          </p:cNvSpPr>
          <p:nvPr>
            <p:ph type="body" sz="quarter" idx="15" hasCustomPrompt="1"/>
          </p:nvPr>
        </p:nvSpPr>
        <p:spPr>
          <a:xfrm>
            <a:off x="8248155" y="6356352"/>
            <a:ext cx="1600861" cy="365125"/>
          </a:xfrm>
        </p:spPr>
        <p:txBody>
          <a:bodyPr anchor="ctr">
            <a:normAutofit/>
          </a:bodyPr>
          <a:lstStyle>
            <a:lvl1pPr algn="r">
              <a:defRPr sz="1067">
                <a:solidFill>
                  <a:schemeClr val="bg1"/>
                </a:solidFill>
              </a:defRPr>
            </a:lvl1pPr>
          </a:lstStyle>
          <a:p>
            <a:pPr lvl="0"/>
            <a:r>
              <a:rPr lang="en-US" dirty="0"/>
              <a:t>Sponsored by:</a:t>
            </a:r>
          </a:p>
        </p:txBody>
      </p:sp>
      <p:sp>
        <p:nvSpPr>
          <p:cNvPr id="14" name="Logo">
            <a:extLst>
              <a:ext uri="{FF2B5EF4-FFF2-40B4-BE49-F238E27FC236}">
                <a16:creationId xmlns:a16="http://schemas.microsoft.com/office/drawing/2014/main" id="{D8CD58D3-E0E5-7E45-A69F-3F7F710BAC3B}"/>
              </a:ext>
            </a:extLst>
          </p:cNvPr>
          <p:cNvSpPr>
            <a:spLocks noGrp="1"/>
          </p:cNvSpPr>
          <p:nvPr>
            <p:ph type="pic" sz="quarter" idx="12" hasCustomPrompt="1"/>
          </p:nvPr>
        </p:nvSpPr>
        <p:spPr>
          <a:xfrm>
            <a:off x="9902027" y="6356351"/>
            <a:ext cx="1326984" cy="365125"/>
          </a:xfrm>
        </p:spPr>
        <p:txBody>
          <a:bodyPr/>
          <a:lstStyle>
            <a:lvl1pPr>
              <a:defRPr>
                <a:solidFill>
                  <a:schemeClr val="bg1"/>
                </a:solidFill>
              </a:defRPr>
            </a:lvl1pPr>
          </a:lstStyle>
          <a:p>
            <a:r>
              <a:rPr lang="en-US" dirty="0"/>
              <a:t>Logo</a:t>
            </a:r>
          </a:p>
        </p:txBody>
      </p:sp>
      <p:cxnSp>
        <p:nvCxnSpPr>
          <p:cNvPr id="13" name="Straight Line Connector">
            <a:extLst>
              <a:ext uri="{FF2B5EF4-FFF2-40B4-BE49-F238E27FC236}">
                <a16:creationId xmlns:a16="http://schemas.microsoft.com/office/drawing/2014/main" id="{3A092D5A-A769-B149-BAC0-55CC99431EDA}"/>
              </a:ext>
            </a:extLst>
          </p:cNvPr>
          <p:cNvCxnSpPr>
            <a:cxnSpLocks/>
          </p:cNvCxnSpPr>
          <p:nvPr/>
        </p:nvCxnSpPr>
        <p:spPr>
          <a:xfrm>
            <a:off x="11367911" y="6356351"/>
            <a:ext cx="0" cy="3651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Slide Number">
            <a:extLst>
              <a:ext uri="{FF2B5EF4-FFF2-40B4-BE49-F238E27FC236}">
                <a16:creationId xmlns:a16="http://schemas.microsoft.com/office/drawing/2014/main" id="{32C9CE65-BF18-1343-810D-4388E77B801E}"/>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bg1"/>
                </a:solidFill>
                <a:latin typeface="+mn-lt"/>
              </a:defRPr>
            </a:lvl1pPr>
          </a:lstStyle>
          <a:p>
            <a:fld id="{BA029266-6D2A-4C9D-B263-0A8D04988FF9}" type="slidenum">
              <a:rPr lang="en-US" smtClean="0"/>
              <a:t>‹#›</a:t>
            </a:fld>
            <a:endParaRPr lang="en-US"/>
          </a:p>
        </p:txBody>
      </p:sp>
    </p:spTree>
    <p:extLst>
      <p:ext uri="{BB962C8B-B14F-4D97-AF65-F5344CB8AC3E}">
        <p14:creationId xmlns:p14="http://schemas.microsoft.com/office/powerpoint/2010/main" val="1545089635"/>
      </p:ext>
    </p:extLst>
  </p:cSld>
  <p:clrMapOvr>
    <a:overrideClrMapping bg1="lt1" tx1="dk1" bg2="lt2" tx2="dk2" accent1="accent1" accent2="accent2" accent3="accent3" accent4="accent4" accent5="accent5" accent6="accent6" hlink="hlink" folHlink="folHlink"/>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3_Content with Description - Right">
    <p:bg>
      <p:bgPr>
        <a:solidFill>
          <a:schemeClr val="bg1"/>
        </a:solid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583986" y="819631"/>
            <a:ext cx="5816815" cy="5123639"/>
          </a:xfrm>
        </p:spPr>
        <p:txBody>
          <a:bodyPr>
            <a:normAutofit/>
          </a:bodyPr>
          <a:lstStyle>
            <a:lvl1pPr>
              <a:defRPr sz="1333"/>
            </a:lvl1pPr>
            <a:lvl2pPr>
              <a:defRPr sz="1333"/>
            </a:lvl2pPr>
            <a:lvl3pPr>
              <a:defRPr sz="1333"/>
            </a:lvl3pPr>
            <a:lvl4pPr>
              <a:defRPr sz="1333"/>
            </a:lvl4pPr>
            <a:lvl5pPr>
              <a:defRPr sz="1333"/>
            </a:lvl5pPr>
            <a:lvl6pPr>
              <a:defRPr sz="2000"/>
            </a:lvl6pPr>
            <a:lvl7pPr>
              <a:defRPr sz="2000"/>
            </a:lvl7pPr>
            <a:lvl8pPr>
              <a:defRPr sz="2000"/>
            </a:lvl8pPr>
            <a:lvl9pPr>
              <a:defRPr sz="2000"/>
            </a:lvl9pPr>
          </a:lstStyle>
          <a:p>
            <a:pPr lvl="0"/>
            <a:r>
              <a:rPr lang="en-US" dirty="0"/>
              <a:t>Body copy is Arial at 10pts</a:t>
            </a:r>
          </a:p>
        </p:txBody>
      </p:sp>
      <p:sp>
        <p:nvSpPr>
          <p:cNvPr id="9" name="Content Placeholder 2">
            <a:extLst>
              <a:ext uri="{FF2B5EF4-FFF2-40B4-BE49-F238E27FC236}">
                <a16:creationId xmlns:a16="http://schemas.microsoft.com/office/drawing/2014/main" id="{275FFA47-9D3C-304F-B1AD-52D413E045F7}"/>
              </a:ext>
            </a:extLst>
          </p:cNvPr>
          <p:cNvSpPr>
            <a:spLocks noGrp="1"/>
          </p:cNvSpPr>
          <p:nvPr>
            <p:ph sz="half" idx="13" hasCustomPrompt="1"/>
          </p:nvPr>
        </p:nvSpPr>
        <p:spPr>
          <a:xfrm>
            <a:off x="7633716" y="2054578"/>
            <a:ext cx="3953795" cy="3888692"/>
          </a:xfrm>
        </p:spPr>
        <p:txBody>
          <a:bodyPr/>
          <a:lstStyle/>
          <a:p>
            <a:pPr lvl="0"/>
            <a:r>
              <a:rPr lang="en-US" dirty="0"/>
              <a:t>Body copy is Arial at 12pts</a:t>
            </a:r>
          </a:p>
        </p:txBody>
      </p:sp>
      <p:sp>
        <p:nvSpPr>
          <p:cNvPr id="15" name="Text Placeholder 14">
            <a:extLst>
              <a:ext uri="{FF2B5EF4-FFF2-40B4-BE49-F238E27FC236}">
                <a16:creationId xmlns:a16="http://schemas.microsoft.com/office/drawing/2014/main" id="{FC2F8558-E6DB-004E-A03C-EA462CF6430A}"/>
              </a:ext>
            </a:extLst>
          </p:cNvPr>
          <p:cNvSpPr>
            <a:spLocks noGrp="1"/>
          </p:cNvSpPr>
          <p:nvPr>
            <p:ph type="body" sz="quarter" idx="14" hasCustomPrompt="1"/>
          </p:nvPr>
        </p:nvSpPr>
        <p:spPr>
          <a:xfrm>
            <a:off x="7633715" y="818657"/>
            <a:ext cx="3953795" cy="1075761"/>
          </a:xfrm>
        </p:spPr>
        <p:txBody>
          <a:bodyPr>
            <a:normAutofit/>
          </a:bodyPr>
          <a:lstStyle>
            <a:lvl1pPr>
              <a:lnSpc>
                <a:spcPct val="100000"/>
              </a:lnSpc>
              <a:spcBef>
                <a:spcPts val="0"/>
              </a:spcBef>
              <a:defRPr sz="2667" b="1" i="0">
                <a:solidFill>
                  <a:schemeClr val="tx1"/>
                </a:solidFill>
                <a:latin typeface="+mn-lt"/>
              </a:defRPr>
            </a:lvl1pPr>
          </a:lstStyle>
          <a:p>
            <a:pPr lvl="0"/>
            <a:r>
              <a:rPr lang="en-US" dirty="0"/>
              <a:t>HEADER TITLE ALL CAPS AT 20PTS</a:t>
            </a:r>
          </a:p>
        </p:txBody>
      </p:sp>
      <p:sp>
        <p:nvSpPr>
          <p:cNvPr id="13" name="Rectangle 12">
            <a:extLst>
              <a:ext uri="{FF2B5EF4-FFF2-40B4-BE49-F238E27FC236}">
                <a16:creationId xmlns:a16="http://schemas.microsoft.com/office/drawing/2014/main" id="{E25FB03C-64BB-E244-9F9A-5888AD7CA614}"/>
              </a:ext>
            </a:extLst>
          </p:cNvPr>
          <p:cNvSpPr/>
          <p:nvPr/>
        </p:nvSpPr>
        <p:spPr>
          <a:xfrm>
            <a:off x="1" y="6271848"/>
            <a:ext cx="12191111" cy="5861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latin typeface="+mn-lt"/>
            </a:endParaRPr>
          </a:p>
        </p:txBody>
      </p:sp>
      <p:sp>
        <p:nvSpPr>
          <p:cNvPr id="14" name="Footer Placeholder 4">
            <a:extLst>
              <a:ext uri="{FF2B5EF4-FFF2-40B4-BE49-F238E27FC236}">
                <a16:creationId xmlns:a16="http://schemas.microsoft.com/office/drawing/2014/main" id="{EBAD528E-D07C-2E44-8CC6-93B2048CF26D}"/>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bg1"/>
                </a:solidFill>
                <a:latin typeface="+mn-lt"/>
              </a:defRPr>
            </a:lvl1pPr>
          </a:lstStyle>
          <a:p>
            <a:endParaRPr lang="en-US"/>
          </a:p>
        </p:txBody>
      </p:sp>
      <p:sp>
        <p:nvSpPr>
          <p:cNvPr id="16" name="Slide Number Placeholder 5">
            <a:extLst>
              <a:ext uri="{FF2B5EF4-FFF2-40B4-BE49-F238E27FC236}">
                <a16:creationId xmlns:a16="http://schemas.microsoft.com/office/drawing/2014/main" id="{9547D5FA-C76C-0B45-BFA9-DF3904A8BF27}"/>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bg1"/>
                </a:solidFill>
                <a:latin typeface="+mn-lt"/>
              </a:defRPr>
            </a:lvl1pPr>
          </a:lstStyle>
          <a:p>
            <a:fld id="{BA029266-6D2A-4C9D-B263-0A8D04988FF9}" type="slidenum">
              <a:rPr lang="en-US" smtClean="0"/>
              <a:t>‹#›</a:t>
            </a:fld>
            <a:endParaRPr lang="en-US"/>
          </a:p>
        </p:txBody>
      </p:sp>
      <p:cxnSp>
        <p:nvCxnSpPr>
          <p:cNvPr id="17" name="Straight Connector 16">
            <a:extLst>
              <a:ext uri="{FF2B5EF4-FFF2-40B4-BE49-F238E27FC236}">
                <a16:creationId xmlns:a16="http://schemas.microsoft.com/office/drawing/2014/main" id="{5D6AD7C8-C0F8-344A-AB05-B7501F17FE53}"/>
              </a:ext>
            </a:extLst>
          </p:cNvPr>
          <p:cNvCxnSpPr>
            <a:cxnSpLocks/>
          </p:cNvCxnSpPr>
          <p:nvPr/>
        </p:nvCxnSpPr>
        <p:spPr>
          <a:xfrm>
            <a:off x="11367911" y="6356351"/>
            <a:ext cx="0" cy="3651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9" name="Picture Placeholder 10">
            <a:extLst>
              <a:ext uri="{FF2B5EF4-FFF2-40B4-BE49-F238E27FC236}">
                <a16:creationId xmlns:a16="http://schemas.microsoft.com/office/drawing/2014/main" id="{D4F8AD3F-F663-7442-8072-EAE33D78FC22}"/>
              </a:ext>
            </a:extLst>
          </p:cNvPr>
          <p:cNvSpPr>
            <a:spLocks noGrp="1"/>
          </p:cNvSpPr>
          <p:nvPr>
            <p:ph type="pic" sz="quarter" idx="12" hasCustomPrompt="1"/>
          </p:nvPr>
        </p:nvSpPr>
        <p:spPr>
          <a:xfrm>
            <a:off x="9902027" y="6356351"/>
            <a:ext cx="1326984" cy="365125"/>
          </a:xfrm>
        </p:spPr>
        <p:txBody>
          <a:bodyPr/>
          <a:lstStyle>
            <a:lvl1pPr>
              <a:defRPr>
                <a:solidFill>
                  <a:schemeClr val="bg1"/>
                </a:solidFill>
              </a:defRPr>
            </a:lvl1pPr>
          </a:lstStyle>
          <a:p>
            <a:r>
              <a:rPr lang="en-US" dirty="0"/>
              <a:t>Logo</a:t>
            </a:r>
          </a:p>
        </p:txBody>
      </p:sp>
      <p:sp>
        <p:nvSpPr>
          <p:cNvPr id="20" name="Text Placeholder 5">
            <a:extLst>
              <a:ext uri="{FF2B5EF4-FFF2-40B4-BE49-F238E27FC236}">
                <a16:creationId xmlns:a16="http://schemas.microsoft.com/office/drawing/2014/main" id="{03BA3C6F-95DE-804F-9CB4-B0A70FDAFFB0}"/>
              </a:ext>
            </a:extLst>
          </p:cNvPr>
          <p:cNvSpPr>
            <a:spLocks noGrp="1"/>
          </p:cNvSpPr>
          <p:nvPr>
            <p:ph type="body" sz="quarter" idx="15" hasCustomPrompt="1"/>
          </p:nvPr>
        </p:nvSpPr>
        <p:spPr>
          <a:xfrm>
            <a:off x="8248155" y="6356352"/>
            <a:ext cx="1600861" cy="365125"/>
          </a:xfrm>
        </p:spPr>
        <p:txBody>
          <a:bodyPr anchor="ctr">
            <a:normAutofit/>
          </a:bodyPr>
          <a:lstStyle>
            <a:lvl1pPr algn="r">
              <a:defRPr sz="1067">
                <a:solidFill>
                  <a:schemeClr val="bg1"/>
                </a:solidFill>
              </a:defRPr>
            </a:lvl1pPr>
          </a:lstStyle>
          <a:p>
            <a:pPr lvl="0"/>
            <a:r>
              <a:rPr lang="en-US" dirty="0"/>
              <a:t>Sponsored by:</a:t>
            </a:r>
          </a:p>
        </p:txBody>
      </p:sp>
    </p:spTree>
    <p:extLst>
      <p:ext uri="{BB962C8B-B14F-4D97-AF65-F5344CB8AC3E}">
        <p14:creationId xmlns:p14="http://schemas.microsoft.com/office/powerpoint/2010/main" val="3831328521"/>
      </p:ext>
    </p:extLst>
  </p:cSld>
  <p:clrMapOvr>
    <a:overrideClrMapping bg1="lt1" tx1="dk1" bg2="lt2" tx2="dk2" accent1="accent1" accent2="accent2" accent3="accent3" accent4="accent4" accent5="accent5" accent6="accent6" hlink="hlink" folHlink="folHlink"/>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2_Content with Description - Right">
    <p:bg>
      <p:bgPr>
        <a:solidFill>
          <a:schemeClr val="bg1"/>
        </a:solidFill>
        <a:effectLst/>
      </p:bgPr>
    </p:bg>
    <p:spTree>
      <p:nvGrpSpPr>
        <p:cNvPr id="1" name=""/>
        <p:cNvGrpSpPr/>
        <p:nvPr/>
      </p:nvGrpSpPr>
      <p:grpSpPr>
        <a:xfrm>
          <a:off x="0" y="0"/>
          <a:ext cx="0" cy="0"/>
          <a:chOff x="0" y="0"/>
          <a:chExt cx="0" cy="0"/>
        </a:xfrm>
      </p:grpSpPr>
      <p:sp>
        <p:nvSpPr>
          <p:cNvPr id="3" name="Photo Placeholder"/>
          <p:cNvSpPr>
            <a:spLocks noGrp="1"/>
          </p:cNvSpPr>
          <p:nvPr>
            <p:ph idx="1" hasCustomPrompt="1"/>
          </p:nvPr>
        </p:nvSpPr>
        <p:spPr>
          <a:xfrm>
            <a:off x="0" y="1"/>
            <a:ext cx="6981333" cy="6858000"/>
          </a:xfrm>
          <a:prstGeom prst="rect">
            <a:avLst/>
          </a:prstGeom>
          <a:solidFill>
            <a:schemeClr val="bg1">
              <a:lumMod val="85000"/>
            </a:schemeClr>
          </a:solidFill>
          <a:ln>
            <a:noFill/>
          </a:ln>
        </p:spPr>
        <p:txBody>
          <a:bodyPr anchor="t">
            <a:normAutofit/>
          </a:bodyPr>
          <a:lstStyle>
            <a:lvl1pPr algn="l">
              <a:defRPr sz="1333"/>
            </a:lvl1pPr>
            <a:lvl2pPr>
              <a:defRPr sz="1333"/>
            </a:lvl2pPr>
            <a:lvl3pPr>
              <a:defRPr sz="1333"/>
            </a:lvl3pPr>
            <a:lvl4pPr>
              <a:defRPr sz="1333"/>
            </a:lvl4pPr>
            <a:lvl5pPr>
              <a:defRPr sz="1333"/>
            </a:lvl5pPr>
            <a:lvl6pPr>
              <a:defRPr sz="2000"/>
            </a:lvl6pPr>
            <a:lvl7pPr>
              <a:defRPr sz="2000"/>
            </a:lvl7pPr>
            <a:lvl8pPr>
              <a:defRPr sz="2000"/>
            </a:lvl8pPr>
            <a:lvl9pPr>
              <a:defRPr sz="2000"/>
            </a:lvl9pPr>
          </a:lstStyle>
          <a:p>
            <a:pPr lvl="0"/>
            <a:r>
              <a:rPr lang="en-US" dirty="0"/>
              <a:t>Photo</a:t>
            </a:r>
          </a:p>
        </p:txBody>
      </p:sp>
      <p:sp>
        <p:nvSpPr>
          <p:cNvPr id="15" name="Page Title">
            <a:extLst>
              <a:ext uri="{FF2B5EF4-FFF2-40B4-BE49-F238E27FC236}">
                <a16:creationId xmlns:a16="http://schemas.microsoft.com/office/drawing/2014/main" id="{FC2F8558-E6DB-004E-A03C-EA462CF6430A}"/>
              </a:ext>
            </a:extLst>
          </p:cNvPr>
          <p:cNvSpPr>
            <a:spLocks noGrp="1"/>
          </p:cNvSpPr>
          <p:nvPr>
            <p:ph type="body" sz="quarter" idx="14" hasCustomPrompt="1"/>
          </p:nvPr>
        </p:nvSpPr>
        <p:spPr>
          <a:xfrm>
            <a:off x="7633715" y="818657"/>
            <a:ext cx="3953795" cy="1075761"/>
          </a:xfrm>
        </p:spPr>
        <p:txBody>
          <a:bodyPr>
            <a:normAutofit/>
          </a:bodyPr>
          <a:lstStyle>
            <a:lvl1pPr>
              <a:lnSpc>
                <a:spcPct val="100000"/>
              </a:lnSpc>
              <a:spcBef>
                <a:spcPts val="0"/>
              </a:spcBef>
              <a:defRPr sz="2667" b="1" i="0" cap="all" baseline="0">
                <a:solidFill>
                  <a:schemeClr val="accent1"/>
                </a:solidFill>
                <a:latin typeface="+mn-lt"/>
              </a:defRPr>
            </a:lvl1pPr>
          </a:lstStyle>
          <a:p>
            <a:pPr lvl="0"/>
            <a:r>
              <a:rPr lang="en-US" dirty="0"/>
              <a:t>HEADER TITLE ALL CAPS AT 20PTS</a:t>
            </a:r>
          </a:p>
        </p:txBody>
      </p:sp>
      <p:sp>
        <p:nvSpPr>
          <p:cNvPr id="9" name="Body Copy">
            <a:extLst>
              <a:ext uri="{FF2B5EF4-FFF2-40B4-BE49-F238E27FC236}">
                <a16:creationId xmlns:a16="http://schemas.microsoft.com/office/drawing/2014/main" id="{275FFA47-9D3C-304F-B1AD-52D413E045F7}"/>
              </a:ext>
            </a:extLst>
          </p:cNvPr>
          <p:cNvSpPr>
            <a:spLocks noGrp="1"/>
          </p:cNvSpPr>
          <p:nvPr>
            <p:ph sz="half" idx="13" hasCustomPrompt="1"/>
          </p:nvPr>
        </p:nvSpPr>
        <p:spPr>
          <a:xfrm>
            <a:off x="7633716" y="2054578"/>
            <a:ext cx="3953795" cy="3888692"/>
          </a:xfrm>
        </p:spPr>
        <p:txBody>
          <a:bodyPr/>
          <a:lstStyle/>
          <a:p>
            <a:pPr lvl="0"/>
            <a:r>
              <a:rPr lang="en-US" dirty="0"/>
              <a:t>Body copy is Arial at 12pts</a:t>
            </a:r>
          </a:p>
        </p:txBody>
      </p:sp>
      <p:sp>
        <p:nvSpPr>
          <p:cNvPr id="18" name="Footer Placeholder ">
            <a:extLst>
              <a:ext uri="{FF2B5EF4-FFF2-40B4-BE49-F238E27FC236}">
                <a16:creationId xmlns:a16="http://schemas.microsoft.com/office/drawing/2014/main" id="{F158AF67-9967-EF42-85B9-D848F8100E66}"/>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endParaRPr lang="en-US"/>
          </a:p>
        </p:txBody>
      </p:sp>
      <p:sp>
        <p:nvSpPr>
          <p:cNvPr id="25" name="Text Placeholder in footer">
            <a:extLst>
              <a:ext uri="{FF2B5EF4-FFF2-40B4-BE49-F238E27FC236}">
                <a16:creationId xmlns:a16="http://schemas.microsoft.com/office/drawing/2014/main" id="{0F0B4CCC-056A-DB46-832F-2B61D39AEFBA}"/>
              </a:ext>
            </a:extLst>
          </p:cNvPr>
          <p:cNvSpPr>
            <a:spLocks noGrp="1"/>
          </p:cNvSpPr>
          <p:nvPr>
            <p:ph type="body" sz="quarter" idx="25" hasCustomPrompt="1"/>
          </p:nvPr>
        </p:nvSpPr>
        <p:spPr>
          <a:xfrm>
            <a:off x="8248155" y="6356352"/>
            <a:ext cx="1600861" cy="365125"/>
          </a:xfrm>
        </p:spPr>
        <p:txBody>
          <a:bodyPr anchor="ctr">
            <a:normAutofit/>
          </a:bodyPr>
          <a:lstStyle>
            <a:lvl1pPr algn="r">
              <a:defRPr sz="1067">
                <a:solidFill>
                  <a:schemeClr val="accent4"/>
                </a:solidFill>
              </a:defRPr>
            </a:lvl1pPr>
          </a:lstStyle>
          <a:p>
            <a:pPr lvl="0"/>
            <a:r>
              <a:rPr lang="en-US" dirty="0"/>
              <a:t>Sponsored by:</a:t>
            </a:r>
          </a:p>
        </p:txBody>
      </p:sp>
      <p:sp>
        <p:nvSpPr>
          <p:cNvPr id="24" name="Logo Placeholder in footer">
            <a:extLst>
              <a:ext uri="{FF2B5EF4-FFF2-40B4-BE49-F238E27FC236}">
                <a16:creationId xmlns:a16="http://schemas.microsoft.com/office/drawing/2014/main" id="{190059EC-225E-9B45-8BE7-52DC1BDEF73D}"/>
              </a:ext>
            </a:extLst>
          </p:cNvPr>
          <p:cNvSpPr>
            <a:spLocks noGrp="1"/>
          </p:cNvSpPr>
          <p:nvPr>
            <p:ph type="pic" sz="quarter" idx="12" hasCustomPrompt="1"/>
          </p:nvPr>
        </p:nvSpPr>
        <p:spPr>
          <a:xfrm>
            <a:off x="9902026" y="6356351"/>
            <a:ext cx="1326980" cy="365125"/>
          </a:xfrm>
        </p:spPr>
        <p:txBody>
          <a:bodyPr/>
          <a:lstStyle>
            <a:lvl1pPr>
              <a:defRPr>
                <a:solidFill>
                  <a:schemeClr val="accent4"/>
                </a:solidFill>
              </a:defRPr>
            </a:lvl1pPr>
          </a:lstStyle>
          <a:p>
            <a:r>
              <a:rPr lang="en-US" dirty="0"/>
              <a:t>Logo</a:t>
            </a:r>
          </a:p>
        </p:txBody>
      </p:sp>
      <p:cxnSp>
        <p:nvCxnSpPr>
          <p:cNvPr id="23" name="Vertical Line Connector">
            <a:extLst>
              <a:ext uri="{FF2B5EF4-FFF2-40B4-BE49-F238E27FC236}">
                <a16:creationId xmlns:a16="http://schemas.microsoft.com/office/drawing/2014/main" id="{B7DC13AB-CC8B-F449-8219-6093A5F4E89C}"/>
              </a:ext>
            </a:extLst>
          </p:cNvPr>
          <p:cNvCxnSpPr>
            <a:cxnSpLocks/>
          </p:cNvCxnSpPr>
          <p:nvPr/>
        </p:nvCxnSpPr>
        <p:spPr>
          <a:xfrm>
            <a:off x="11367911" y="6356351"/>
            <a:ext cx="0" cy="365125"/>
          </a:xfrm>
          <a:prstGeom prst="line">
            <a:avLst/>
          </a:prstGeom>
        </p:spPr>
        <p:style>
          <a:lnRef idx="1">
            <a:schemeClr val="accent1"/>
          </a:lnRef>
          <a:fillRef idx="0">
            <a:schemeClr val="accent1"/>
          </a:fillRef>
          <a:effectRef idx="0">
            <a:schemeClr val="accent1"/>
          </a:effectRef>
          <a:fontRef idx="minor">
            <a:schemeClr val="tx1"/>
          </a:fontRef>
        </p:style>
      </p:cxnSp>
      <p:sp>
        <p:nvSpPr>
          <p:cNvPr id="22" name="Slide Number ">
            <a:extLst>
              <a:ext uri="{FF2B5EF4-FFF2-40B4-BE49-F238E27FC236}">
                <a16:creationId xmlns:a16="http://schemas.microsoft.com/office/drawing/2014/main" id="{EEEFBD87-2F27-B545-98FB-006AA9B34BD8}"/>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fld id="{BA029266-6D2A-4C9D-B263-0A8D04988FF9}" type="slidenum">
              <a:rPr lang="en-US" smtClean="0"/>
              <a:t>‹#›</a:t>
            </a:fld>
            <a:endParaRPr lang="en-US"/>
          </a:p>
        </p:txBody>
      </p:sp>
    </p:spTree>
    <p:extLst>
      <p:ext uri="{BB962C8B-B14F-4D97-AF65-F5344CB8AC3E}">
        <p14:creationId xmlns:p14="http://schemas.microsoft.com/office/powerpoint/2010/main" val="2908874701"/>
      </p:ext>
    </p:extLst>
  </p:cSld>
  <p:clrMapOvr>
    <a:overrideClrMapping bg1="lt1" tx1="dk1" bg2="lt2" tx2="dk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Picture with Caption">
    <p:bg>
      <p:bgPr>
        <a:solidFill>
          <a:schemeClr val="bg1"/>
        </a:solidFill>
        <a:effectLst/>
      </p:bgPr>
    </p:bg>
    <p:spTree>
      <p:nvGrpSpPr>
        <p:cNvPr id="1" name=""/>
        <p:cNvGrpSpPr/>
        <p:nvPr/>
      </p:nvGrpSpPr>
      <p:grpSpPr>
        <a:xfrm>
          <a:off x="0" y="0"/>
          <a:ext cx="0" cy="0"/>
          <a:chOff x="0" y="0"/>
          <a:chExt cx="0" cy="0"/>
        </a:xfrm>
      </p:grpSpPr>
      <p:sp>
        <p:nvSpPr>
          <p:cNvPr id="10" name="Page Title">
            <a:extLst>
              <a:ext uri="{FF2B5EF4-FFF2-40B4-BE49-F238E27FC236}">
                <a16:creationId xmlns:a16="http://schemas.microsoft.com/office/drawing/2014/main" id="{0045DB72-C43B-A649-8162-F4D1DC0FF038}"/>
              </a:ext>
            </a:extLst>
          </p:cNvPr>
          <p:cNvSpPr>
            <a:spLocks noGrp="1"/>
          </p:cNvSpPr>
          <p:nvPr>
            <p:ph type="body" sz="quarter" idx="14" hasCustomPrompt="1"/>
          </p:nvPr>
        </p:nvSpPr>
        <p:spPr>
          <a:xfrm>
            <a:off x="583987" y="818657"/>
            <a:ext cx="3953795" cy="1075761"/>
          </a:xfrm>
        </p:spPr>
        <p:txBody>
          <a:bodyPr>
            <a:normAutofit/>
          </a:bodyPr>
          <a:lstStyle>
            <a:lvl1pPr>
              <a:lnSpc>
                <a:spcPct val="100000"/>
              </a:lnSpc>
              <a:spcBef>
                <a:spcPts val="0"/>
              </a:spcBef>
              <a:defRPr sz="2667" b="1" i="0" cap="all" baseline="0">
                <a:solidFill>
                  <a:schemeClr val="accent1"/>
                </a:solidFill>
                <a:latin typeface="+mn-lt"/>
              </a:defRPr>
            </a:lvl1pPr>
          </a:lstStyle>
          <a:p>
            <a:pPr lvl="0"/>
            <a:r>
              <a:rPr lang="en-US" dirty="0"/>
              <a:t>HEADER TITLE ALL CAPS AT 20PTS</a:t>
            </a:r>
          </a:p>
        </p:txBody>
      </p:sp>
      <p:sp>
        <p:nvSpPr>
          <p:cNvPr id="9" name="Body Copy">
            <a:extLst>
              <a:ext uri="{FF2B5EF4-FFF2-40B4-BE49-F238E27FC236}">
                <a16:creationId xmlns:a16="http://schemas.microsoft.com/office/drawing/2014/main" id="{43652382-1180-0543-BEF0-D1CEF8E16B27}"/>
              </a:ext>
            </a:extLst>
          </p:cNvPr>
          <p:cNvSpPr>
            <a:spLocks noGrp="1"/>
          </p:cNvSpPr>
          <p:nvPr>
            <p:ph sz="half" idx="13" hasCustomPrompt="1"/>
          </p:nvPr>
        </p:nvSpPr>
        <p:spPr>
          <a:xfrm>
            <a:off x="583988" y="2054577"/>
            <a:ext cx="3953795" cy="4122387"/>
          </a:xfrm>
        </p:spPr>
        <p:txBody>
          <a:bodyPr/>
          <a:lstStyle>
            <a:lvl1pPr>
              <a:defRPr/>
            </a:lvl1pPr>
          </a:lstStyle>
          <a:p>
            <a:pPr lvl="0"/>
            <a:r>
              <a:rPr lang="en-US" dirty="0"/>
              <a:t>Body copy is Arial at 12pts</a:t>
            </a:r>
          </a:p>
        </p:txBody>
      </p:sp>
      <p:sp>
        <p:nvSpPr>
          <p:cNvPr id="2" name="Picture Placeholder 20">
            <a:extLst>
              <a:ext uri="{FF2B5EF4-FFF2-40B4-BE49-F238E27FC236}">
                <a16:creationId xmlns:a16="http://schemas.microsoft.com/office/drawing/2014/main" id="{ED4951F4-AAA9-B9B4-5A5A-67B16CEAC19D}"/>
              </a:ext>
            </a:extLst>
          </p:cNvPr>
          <p:cNvSpPr>
            <a:spLocks noGrp="1"/>
          </p:cNvSpPr>
          <p:nvPr>
            <p:ph type="pic" sz="quarter" idx="28"/>
          </p:nvPr>
        </p:nvSpPr>
        <p:spPr>
          <a:xfrm>
            <a:off x="4537782" y="2"/>
            <a:ext cx="7700159" cy="6869084"/>
          </a:xfrm>
          <a:custGeom>
            <a:avLst/>
            <a:gdLst>
              <a:gd name="connsiteX0" fmla="*/ 2522315 w 3877235"/>
              <a:gd name="connsiteY0" fmla="*/ 0 h 5143500"/>
              <a:gd name="connsiteX1" fmla="*/ 3047439 w 3877235"/>
              <a:gd name="connsiteY1" fmla="*/ 0 h 5143500"/>
              <a:gd name="connsiteX2" fmla="*/ 3047439 w 3877235"/>
              <a:gd name="connsiteY2" fmla="*/ 0 h 5143500"/>
              <a:gd name="connsiteX3" fmla="*/ 3258110 w 3877235"/>
              <a:gd name="connsiteY3" fmla="*/ 0 h 5143500"/>
              <a:gd name="connsiteX4" fmla="*/ 3877235 w 3877235"/>
              <a:gd name="connsiteY4" fmla="*/ 0 h 5143500"/>
              <a:gd name="connsiteX5" fmla="*/ 3877235 w 3877235"/>
              <a:gd name="connsiteY5" fmla="*/ 5143500 h 5143500"/>
              <a:gd name="connsiteX6" fmla="*/ 1672607 w 3877235"/>
              <a:gd name="connsiteY6" fmla="*/ 5143500 h 5143500"/>
              <a:gd name="connsiteX7" fmla="*/ 1591235 w 3877235"/>
              <a:gd name="connsiteY7" fmla="*/ 5143500 h 5143500"/>
              <a:gd name="connsiteX8" fmla="*/ 1461936 w 3877235"/>
              <a:gd name="connsiteY8" fmla="*/ 5143500 h 5143500"/>
              <a:gd name="connsiteX9" fmla="*/ 1147483 w 3877235"/>
              <a:gd name="connsiteY9" fmla="*/ 5143500 h 5143500"/>
              <a:gd name="connsiteX10" fmla="*/ 1031630 w 3877235"/>
              <a:gd name="connsiteY10" fmla="*/ 5143500 h 5143500"/>
              <a:gd name="connsiteX11" fmla="*/ 936812 w 3877235"/>
              <a:gd name="connsiteY11" fmla="*/ 5143500 h 5143500"/>
              <a:gd name="connsiteX12" fmla="*/ 525124 w 3877235"/>
              <a:gd name="connsiteY12" fmla="*/ 5143500 h 5143500"/>
              <a:gd name="connsiteX13" fmla="*/ 506506 w 3877235"/>
              <a:gd name="connsiteY13" fmla="*/ 5143500 h 5143500"/>
              <a:gd name="connsiteX14" fmla="*/ 0 w 3877235"/>
              <a:gd name="connsiteY14" fmla="*/ 5143500 h 5143500"/>
              <a:gd name="connsiteX15" fmla="*/ 1585503 w 3877235"/>
              <a:gd name="connsiteY15" fmla="*/ 0 h 5143500"/>
              <a:gd name="connsiteX16" fmla="*/ 2092009 w 3877235"/>
              <a:gd name="connsiteY16" fmla="*/ 0 h 5143500"/>
              <a:gd name="connsiteX17" fmla="*/ 2092009 w 3877235"/>
              <a:gd name="connsiteY17" fmla="*/ 0 h 5143500"/>
              <a:gd name="connsiteX18" fmla="*/ 2522315 w 3877235"/>
              <a:gd name="connsiteY18"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672607 w 3877235"/>
              <a:gd name="csY6" fmla="*/ 5143500 h 5143500"/>
              <a:gd name="csX7" fmla="*/ 1591235 w 3877235"/>
              <a:gd name="csY7" fmla="*/ 5143500 h 5143500"/>
              <a:gd name="csX8" fmla="*/ 1461936 w 3877235"/>
              <a:gd name="csY8" fmla="*/ 5143500 h 5143500"/>
              <a:gd name="csX9" fmla="*/ 1147483 w 3877235"/>
              <a:gd name="csY9" fmla="*/ 5143500 h 5143500"/>
              <a:gd name="csX10" fmla="*/ 1031630 w 3877235"/>
              <a:gd name="csY10" fmla="*/ 5143500 h 5143500"/>
              <a:gd name="csX11" fmla="*/ 936812 w 3877235"/>
              <a:gd name="csY11" fmla="*/ 5143500 h 5143500"/>
              <a:gd name="csX12" fmla="*/ 525124 w 3877235"/>
              <a:gd name="csY12" fmla="*/ 5143500 h 5143500"/>
              <a:gd name="csX13" fmla="*/ 0 w 3877235"/>
              <a:gd name="csY13" fmla="*/ 5143500 h 5143500"/>
              <a:gd name="csX14" fmla="*/ 1585503 w 3877235"/>
              <a:gd name="csY14" fmla="*/ 0 h 5143500"/>
              <a:gd name="csX15" fmla="*/ 2092009 w 3877235"/>
              <a:gd name="csY15" fmla="*/ 0 h 5143500"/>
              <a:gd name="csX16" fmla="*/ 2092009 w 3877235"/>
              <a:gd name="csY16" fmla="*/ 0 h 5143500"/>
              <a:gd name="csX17" fmla="*/ 2522315 w 3877235"/>
              <a:gd name="csY17"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672607 w 3877235"/>
              <a:gd name="csY6" fmla="*/ 5143500 h 5143500"/>
              <a:gd name="csX7" fmla="*/ 1591235 w 3877235"/>
              <a:gd name="csY7" fmla="*/ 5143500 h 5143500"/>
              <a:gd name="csX8" fmla="*/ 1147483 w 3877235"/>
              <a:gd name="csY8" fmla="*/ 5143500 h 5143500"/>
              <a:gd name="csX9" fmla="*/ 1031630 w 3877235"/>
              <a:gd name="csY9" fmla="*/ 5143500 h 5143500"/>
              <a:gd name="csX10" fmla="*/ 936812 w 3877235"/>
              <a:gd name="csY10" fmla="*/ 5143500 h 5143500"/>
              <a:gd name="csX11" fmla="*/ 525124 w 3877235"/>
              <a:gd name="csY11" fmla="*/ 5143500 h 5143500"/>
              <a:gd name="csX12" fmla="*/ 0 w 3877235"/>
              <a:gd name="csY12" fmla="*/ 5143500 h 5143500"/>
              <a:gd name="csX13" fmla="*/ 1585503 w 3877235"/>
              <a:gd name="csY13" fmla="*/ 0 h 5143500"/>
              <a:gd name="csX14" fmla="*/ 2092009 w 3877235"/>
              <a:gd name="csY14" fmla="*/ 0 h 5143500"/>
              <a:gd name="csX15" fmla="*/ 2092009 w 3877235"/>
              <a:gd name="csY15" fmla="*/ 0 h 5143500"/>
              <a:gd name="csX16" fmla="*/ 2522315 w 3877235"/>
              <a:gd name="csY16"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672607 w 3877235"/>
              <a:gd name="csY6" fmla="*/ 5143500 h 5143500"/>
              <a:gd name="csX7" fmla="*/ 1147483 w 3877235"/>
              <a:gd name="csY7" fmla="*/ 5143500 h 5143500"/>
              <a:gd name="csX8" fmla="*/ 1031630 w 3877235"/>
              <a:gd name="csY8" fmla="*/ 5143500 h 5143500"/>
              <a:gd name="csX9" fmla="*/ 936812 w 3877235"/>
              <a:gd name="csY9" fmla="*/ 5143500 h 5143500"/>
              <a:gd name="csX10" fmla="*/ 525124 w 3877235"/>
              <a:gd name="csY10" fmla="*/ 5143500 h 5143500"/>
              <a:gd name="csX11" fmla="*/ 0 w 3877235"/>
              <a:gd name="csY11" fmla="*/ 5143500 h 5143500"/>
              <a:gd name="csX12" fmla="*/ 1585503 w 3877235"/>
              <a:gd name="csY12" fmla="*/ 0 h 5143500"/>
              <a:gd name="csX13" fmla="*/ 2092009 w 3877235"/>
              <a:gd name="csY13" fmla="*/ 0 h 5143500"/>
              <a:gd name="csX14" fmla="*/ 2092009 w 3877235"/>
              <a:gd name="csY14" fmla="*/ 0 h 5143500"/>
              <a:gd name="csX15" fmla="*/ 2522315 w 3877235"/>
              <a:gd name="csY15"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147483 w 3877235"/>
              <a:gd name="csY6" fmla="*/ 5143500 h 5143500"/>
              <a:gd name="csX7" fmla="*/ 1031630 w 3877235"/>
              <a:gd name="csY7" fmla="*/ 5143500 h 5143500"/>
              <a:gd name="csX8" fmla="*/ 936812 w 3877235"/>
              <a:gd name="csY8" fmla="*/ 5143500 h 5143500"/>
              <a:gd name="csX9" fmla="*/ 525124 w 3877235"/>
              <a:gd name="csY9" fmla="*/ 5143500 h 5143500"/>
              <a:gd name="csX10" fmla="*/ 0 w 3877235"/>
              <a:gd name="csY10" fmla="*/ 5143500 h 5143500"/>
              <a:gd name="csX11" fmla="*/ 1585503 w 3877235"/>
              <a:gd name="csY11" fmla="*/ 0 h 5143500"/>
              <a:gd name="csX12" fmla="*/ 2092009 w 3877235"/>
              <a:gd name="csY12" fmla="*/ 0 h 5143500"/>
              <a:gd name="csX13" fmla="*/ 2092009 w 3877235"/>
              <a:gd name="csY13" fmla="*/ 0 h 5143500"/>
              <a:gd name="csX14" fmla="*/ 2522315 w 3877235"/>
              <a:gd name="csY14"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031630 w 3877235"/>
              <a:gd name="csY6" fmla="*/ 5143500 h 5143500"/>
              <a:gd name="csX7" fmla="*/ 936812 w 3877235"/>
              <a:gd name="csY7" fmla="*/ 5143500 h 5143500"/>
              <a:gd name="csX8" fmla="*/ 525124 w 3877235"/>
              <a:gd name="csY8" fmla="*/ 5143500 h 5143500"/>
              <a:gd name="csX9" fmla="*/ 0 w 3877235"/>
              <a:gd name="csY9" fmla="*/ 5143500 h 5143500"/>
              <a:gd name="csX10" fmla="*/ 1585503 w 3877235"/>
              <a:gd name="csY10" fmla="*/ 0 h 5143500"/>
              <a:gd name="csX11" fmla="*/ 2092009 w 3877235"/>
              <a:gd name="csY11" fmla="*/ 0 h 5143500"/>
              <a:gd name="csX12" fmla="*/ 2092009 w 3877235"/>
              <a:gd name="csY12" fmla="*/ 0 h 5143500"/>
              <a:gd name="csX13" fmla="*/ 2522315 w 3877235"/>
              <a:gd name="csY13"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936812 w 3877235"/>
              <a:gd name="csY6" fmla="*/ 5143500 h 5143500"/>
              <a:gd name="csX7" fmla="*/ 525124 w 3877235"/>
              <a:gd name="csY7" fmla="*/ 5143500 h 5143500"/>
              <a:gd name="csX8" fmla="*/ 0 w 3877235"/>
              <a:gd name="csY8" fmla="*/ 5143500 h 5143500"/>
              <a:gd name="csX9" fmla="*/ 1585503 w 3877235"/>
              <a:gd name="csY9" fmla="*/ 0 h 5143500"/>
              <a:gd name="csX10" fmla="*/ 2092009 w 3877235"/>
              <a:gd name="csY10" fmla="*/ 0 h 5143500"/>
              <a:gd name="csX11" fmla="*/ 2092009 w 3877235"/>
              <a:gd name="csY11" fmla="*/ 0 h 5143500"/>
              <a:gd name="csX12" fmla="*/ 2522315 w 3877235"/>
              <a:gd name="csY12"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936812 w 3877235"/>
              <a:gd name="csY6" fmla="*/ 5143500 h 5143500"/>
              <a:gd name="csX7" fmla="*/ 0 w 3877235"/>
              <a:gd name="csY7" fmla="*/ 5143500 h 5143500"/>
              <a:gd name="csX8" fmla="*/ 1585503 w 3877235"/>
              <a:gd name="csY8" fmla="*/ 0 h 5143500"/>
              <a:gd name="csX9" fmla="*/ 2092009 w 3877235"/>
              <a:gd name="csY9" fmla="*/ 0 h 5143500"/>
              <a:gd name="csX10" fmla="*/ 2092009 w 3877235"/>
              <a:gd name="csY10" fmla="*/ 0 h 5143500"/>
              <a:gd name="csX11" fmla="*/ 2522315 w 3877235"/>
              <a:gd name="csY11" fmla="*/ 0 h 5143500"/>
              <a:gd name="csX0" fmla="*/ 2522315 w 3877235"/>
              <a:gd name="csY0" fmla="*/ 0 h 5143500"/>
              <a:gd name="csX1" fmla="*/ 3047439 w 3877235"/>
              <a:gd name="csY1" fmla="*/ 0 h 5143500"/>
              <a:gd name="csX2" fmla="*/ 3047439 w 3877235"/>
              <a:gd name="csY2" fmla="*/ 0 h 5143500"/>
              <a:gd name="csX3" fmla="*/ 3877235 w 3877235"/>
              <a:gd name="csY3" fmla="*/ 0 h 5143500"/>
              <a:gd name="csX4" fmla="*/ 3877235 w 3877235"/>
              <a:gd name="csY4" fmla="*/ 5143500 h 5143500"/>
              <a:gd name="csX5" fmla="*/ 936812 w 3877235"/>
              <a:gd name="csY5" fmla="*/ 5143500 h 5143500"/>
              <a:gd name="csX6" fmla="*/ 0 w 3877235"/>
              <a:gd name="csY6" fmla="*/ 5143500 h 5143500"/>
              <a:gd name="csX7" fmla="*/ 1585503 w 3877235"/>
              <a:gd name="csY7" fmla="*/ 0 h 5143500"/>
              <a:gd name="csX8" fmla="*/ 2092009 w 3877235"/>
              <a:gd name="csY8" fmla="*/ 0 h 5143500"/>
              <a:gd name="csX9" fmla="*/ 2092009 w 3877235"/>
              <a:gd name="csY9" fmla="*/ 0 h 5143500"/>
              <a:gd name="csX10" fmla="*/ 2522315 w 3877235"/>
              <a:gd name="csY10" fmla="*/ 0 h 5143500"/>
              <a:gd name="csX0" fmla="*/ 2522315 w 3877235"/>
              <a:gd name="csY0" fmla="*/ 0 h 5143500"/>
              <a:gd name="csX1" fmla="*/ 3047439 w 3877235"/>
              <a:gd name="csY1" fmla="*/ 0 h 5143500"/>
              <a:gd name="csX2" fmla="*/ 3877235 w 3877235"/>
              <a:gd name="csY2" fmla="*/ 0 h 5143500"/>
              <a:gd name="csX3" fmla="*/ 3877235 w 3877235"/>
              <a:gd name="csY3" fmla="*/ 5143500 h 5143500"/>
              <a:gd name="csX4" fmla="*/ 936812 w 3877235"/>
              <a:gd name="csY4" fmla="*/ 5143500 h 5143500"/>
              <a:gd name="csX5" fmla="*/ 0 w 3877235"/>
              <a:gd name="csY5" fmla="*/ 5143500 h 5143500"/>
              <a:gd name="csX6" fmla="*/ 1585503 w 3877235"/>
              <a:gd name="csY6" fmla="*/ 0 h 5143500"/>
              <a:gd name="csX7" fmla="*/ 2092009 w 3877235"/>
              <a:gd name="csY7" fmla="*/ 0 h 5143500"/>
              <a:gd name="csX8" fmla="*/ 2092009 w 3877235"/>
              <a:gd name="csY8" fmla="*/ 0 h 5143500"/>
              <a:gd name="csX9" fmla="*/ 2522315 w 3877235"/>
              <a:gd name="csY9" fmla="*/ 0 h 5143500"/>
              <a:gd name="csX0" fmla="*/ 2092009 w 3877235"/>
              <a:gd name="csY0" fmla="*/ 0 h 5143500"/>
              <a:gd name="csX1" fmla="*/ 3047439 w 3877235"/>
              <a:gd name="csY1" fmla="*/ 0 h 5143500"/>
              <a:gd name="csX2" fmla="*/ 3877235 w 3877235"/>
              <a:gd name="csY2" fmla="*/ 0 h 5143500"/>
              <a:gd name="csX3" fmla="*/ 3877235 w 3877235"/>
              <a:gd name="csY3" fmla="*/ 5143500 h 5143500"/>
              <a:gd name="csX4" fmla="*/ 936812 w 3877235"/>
              <a:gd name="csY4" fmla="*/ 5143500 h 5143500"/>
              <a:gd name="csX5" fmla="*/ 0 w 3877235"/>
              <a:gd name="csY5" fmla="*/ 5143500 h 5143500"/>
              <a:gd name="csX6" fmla="*/ 1585503 w 3877235"/>
              <a:gd name="csY6" fmla="*/ 0 h 5143500"/>
              <a:gd name="csX7" fmla="*/ 2092009 w 3877235"/>
              <a:gd name="csY7" fmla="*/ 0 h 5143500"/>
              <a:gd name="csX8" fmla="*/ 2092009 w 3877235"/>
              <a:gd name="csY8" fmla="*/ 0 h 5143500"/>
              <a:gd name="csX0" fmla="*/ 2092009 w 3877235"/>
              <a:gd name="csY0" fmla="*/ 0 h 5143500"/>
              <a:gd name="csX1" fmla="*/ 3877235 w 3877235"/>
              <a:gd name="csY1" fmla="*/ 0 h 5143500"/>
              <a:gd name="csX2" fmla="*/ 3877235 w 3877235"/>
              <a:gd name="csY2" fmla="*/ 5143500 h 5143500"/>
              <a:gd name="csX3" fmla="*/ 936812 w 3877235"/>
              <a:gd name="csY3" fmla="*/ 5143500 h 5143500"/>
              <a:gd name="csX4" fmla="*/ 0 w 3877235"/>
              <a:gd name="csY4" fmla="*/ 5143500 h 5143500"/>
              <a:gd name="csX5" fmla="*/ 1585503 w 3877235"/>
              <a:gd name="csY5" fmla="*/ 0 h 5143500"/>
              <a:gd name="csX6" fmla="*/ 2092009 w 3877235"/>
              <a:gd name="csY6" fmla="*/ 0 h 5143500"/>
              <a:gd name="csX7" fmla="*/ 2092009 w 3877235"/>
              <a:gd name="csY7" fmla="*/ 0 h 5143500"/>
              <a:gd name="csX0" fmla="*/ 2092009 w 3877235"/>
              <a:gd name="csY0" fmla="*/ 0 h 5143500"/>
              <a:gd name="csX1" fmla="*/ 3877235 w 3877235"/>
              <a:gd name="csY1" fmla="*/ 0 h 5143500"/>
              <a:gd name="csX2" fmla="*/ 3877235 w 3877235"/>
              <a:gd name="csY2" fmla="*/ 5143500 h 5143500"/>
              <a:gd name="csX3" fmla="*/ 936812 w 3877235"/>
              <a:gd name="csY3" fmla="*/ 5143500 h 5143500"/>
              <a:gd name="csX4" fmla="*/ 0 w 3877235"/>
              <a:gd name="csY4" fmla="*/ 5143500 h 5143500"/>
              <a:gd name="csX5" fmla="*/ 1585503 w 3877235"/>
              <a:gd name="csY5" fmla="*/ 0 h 5143500"/>
              <a:gd name="csX6" fmla="*/ 2092009 w 3877235"/>
              <a:gd name="csY6" fmla="*/ 0 h 5143500"/>
              <a:gd name="csX0" fmla="*/ 1585503 w 3877235"/>
              <a:gd name="csY0" fmla="*/ 0 h 5143500"/>
              <a:gd name="csX1" fmla="*/ 3877235 w 3877235"/>
              <a:gd name="csY1" fmla="*/ 0 h 5143500"/>
              <a:gd name="csX2" fmla="*/ 3877235 w 3877235"/>
              <a:gd name="csY2" fmla="*/ 5143500 h 5143500"/>
              <a:gd name="csX3" fmla="*/ 936812 w 3877235"/>
              <a:gd name="csY3" fmla="*/ 5143500 h 5143500"/>
              <a:gd name="csX4" fmla="*/ 0 w 3877235"/>
              <a:gd name="csY4" fmla="*/ 5143500 h 5143500"/>
              <a:gd name="csX5" fmla="*/ 1585503 w 3877235"/>
              <a:gd name="csY5" fmla="*/ 0 h 5143500"/>
              <a:gd name="csX0" fmla="*/ 1585503 w 3877235"/>
              <a:gd name="csY0" fmla="*/ 0 h 5143500"/>
              <a:gd name="csX1" fmla="*/ 3877235 w 3877235"/>
              <a:gd name="csY1" fmla="*/ 0 h 5143500"/>
              <a:gd name="csX2" fmla="*/ 3877235 w 3877235"/>
              <a:gd name="csY2" fmla="*/ 5143500 h 5143500"/>
              <a:gd name="csX3" fmla="*/ 0 w 3877235"/>
              <a:gd name="csY3" fmla="*/ 5143500 h 5143500"/>
              <a:gd name="csX4" fmla="*/ 1585503 w 3877235"/>
              <a:gd name="csY4" fmla="*/ 0 h 5143500"/>
              <a:gd name="csX0" fmla="*/ 1585503 w 3877235"/>
              <a:gd name="csY0" fmla="*/ 15903 h 5159403"/>
              <a:gd name="csX1" fmla="*/ 1593467 w 3877235"/>
              <a:gd name="csY1" fmla="*/ 0 h 5159403"/>
              <a:gd name="csX2" fmla="*/ 3877235 w 3877235"/>
              <a:gd name="csY2" fmla="*/ 15903 h 5159403"/>
              <a:gd name="csX3" fmla="*/ 3877235 w 3877235"/>
              <a:gd name="csY3" fmla="*/ 5159403 h 5159403"/>
              <a:gd name="csX4" fmla="*/ 0 w 3877235"/>
              <a:gd name="csY4" fmla="*/ 5159403 h 5159403"/>
              <a:gd name="csX5" fmla="*/ 1585503 w 3877235"/>
              <a:gd name="csY5" fmla="*/ 15903 h 5159403"/>
              <a:gd name="csX0" fmla="*/ 1585503 w 3877235"/>
              <a:gd name="csY0" fmla="*/ 15903 h 5159403"/>
              <a:gd name="csX1" fmla="*/ 1593467 w 3877235"/>
              <a:gd name="csY1" fmla="*/ 0 h 5159403"/>
              <a:gd name="csX2" fmla="*/ 3877235 w 3877235"/>
              <a:gd name="csY2" fmla="*/ 15903 h 5159403"/>
              <a:gd name="csX3" fmla="*/ 3877235 w 3877235"/>
              <a:gd name="csY3" fmla="*/ 5159403 h 5159403"/>
              <a:gd name="csX4" fmla="*/ 0 w 3877235"/>
              <a:gd name="csY4" fmla="*/ 5159403 h 5159403"/>
              <a:gd name="csX5" fmla="*/ 1585503 w 3877235"/>
              <a:gd name="csY5" fmla="*/ 15903 h 5159403"/>
              <a:gd name="csX0" fmla="*/ 599541 w 2891273"/>
              <a:gd name="csY0" fmla="*/ 15903 h 5159403"/>
              <a:gd name="csX1" fmla="*/ 607505 w 2891273"/>
              <a:gd name="csY1" fmla="*/ 0 h 5159403"/>
              <a:gd name="csX2" fmla="*/ 2891273 w 2891273"/>
              <a:gd name="csY2" fmla="*/ 15903 h 5159403"/>
              <a:gd name="csX3" fmla="*/ 2891273 w 2891273"/>
              <a:gd name="csY3" fmla="*/ 5159403 h 5159403"/>
              <a:gd name="csX4" fmla="*/ 0 w 2891273"/>
              <a:gd name="csY4" fmla="*/ 5151451 h 5159403"/>
              <a:gd name="csX5" fmla="*/ 599541 w 2891273"/>
              <a:gd name="csY5" fmla="*/ 15903 h 5159403"/>
              <a:gd name="csX0" fmla="*/ 599541 w 2891273"/>
              <a:gd name="csY0" fmla="*/ 15903 h 5159403"/>
              <a:gd name="csX1" fmla="*/ 607505 w 2891273"/>
              <a:gd name="csY1" fmla="*/ 0 h 5159403"/>
              <a:gd name="csX2" fmla="*/ 2891273 w 2891273"/>
              <a:gd name="csY2" fmla="*/ 15903 h 5159403"/>
              <a:gd name="csX3" fmla="*/ 2891273 w 2891273"/>
              <a:gd name="csY3" fmla="*/ 5159403 h 5159403"/>
              <a:gd name="csX4" fmla="*/ 0 w 2891273"/>
              <a:gd name="csY4" fmla="*/ 5151451 h 5159403"/>
              <a:gd name="csX5" fmla="*/ 599541 w 2891273"/>
              <a:gd name="csY5" fmla="*/ 15903 h 5159403"/>
              <a:gd name="csX0" fmla="*/ 599541 w 2891273"/>
              <a:gd name="csY0" fmla="*/ 15903 h 5159403"/>
              <a:gd name="csX1" fmla="*/ 607505 w 2891273"/>
              <a:gd name="csY1" fmla="*/ 0 h 5159403"/>
              <a:gd name="csX2" fmla="*/ 2891273 w 2891273"/>
              <a:gd name="csY2" fmla="*/ 15903 h 5159403"/>
              <a:gd name="csX3" fmla="*/ 2891273 w 2891273"/>
              <a:gd name="csY3" fmla="*/ 5159403 h 5159403"/>
              <a:gd name="csX4" fmla="*/ 0 w 2891273"/>
              <a:gd name="csY4" fmla="*/ 5151451 h 5159403"/>
              <a:gd name="csX5" fmla="*/ 599541 w 2891273"/>
              <a:gd name="csY5" fmla="*/ 15903 h 5159403"/>
              <a:gd name="csX0" fmla="*/ 599541 w 2891273"/>
              <a:gd name="csY0" fmla="*/ 15903 h 5159403"/>
              <a:gd name="csX1" fmla="*/ 607505 w 2891273"/>
              <a:gd name="csY1" fmla="*/ 0 h 5159403"/>
              <a:gd name="csX2" fmla="*/ 2891273 w 2891273"/>
              <a:gd name="csY2" fmla="*/ 15903 h 5159403"/>
              <a:gd name="csX3" fmla="*/ 2891273 w 2891273"/>
              <a:gd name="csY3" fmla="*/ 5159403 h 5159403"/>
              <a:gd name="csX4" fmla="*/ 0 w 2891273"/>
              <a:gd name="csY4" fmla="*/ 5151451 h 5159403"/>
              <a:gd name="csX5" fmla="*/ 599541 w 2891273"/>
              <a:gd name="csY5" fmla="*/ 15903 h 5159403"/>
              <a:gd name="csX0" fmla="*/ 599541 w 3543280"/>
              <a:gd name="csY0" fmla="*/ 15903 h 5159403"/>
              <a:gd name="csX1" fmla="*/ 607505 w 3543280"/>
              <a:gd name="csY1" fmla="*/ 0 h 5159403"/>
              <a:gd name="csX2" fmla="*/ 2891273 w 3543280"/>
              <a:gd name="csY2" fmla="*/ 15903 h 5159403"/>
              <a:gd name="csX3" fmla="*/ 3543280 w 3543280"/>
              <a:gd name="csY3" fmla="*/ 5159403 h 5159403"/>
              <a:gd name="csX4" fmla="*/ 0 w 3543280"/>
              <a:gd name="csY4" fmla="*/ 5151451 h 5159403"/>
              <a:gd name="csX5" fmla="*/ 599541 w 3543280"/>
              <a:gd name="csY5" fmla="*/ 15903 h 5159403"/>
              <a:gd name="csX0" fmla="*/ 599541 w 3575085"/>
              <a:gd name="csY0" fmla="*/ 15903 h 5159403"/>
              <a:gd name="csX1" fmla="*/ 607505 w 3575085"/>
              <a:gd name="csY1" fmla="*/ 0 h 5159403"/>
              <a:gd name="csX2" fmla="*/ 3575085 w 3575085"/>
              <a:gd name="csY2" fmla="*/ 15903 h 5159403"/>
              <a:gd name="csX3" fmla="*/ 3543280 w 3575085"/>
              <a:gd name="csY3" fmla="*/ 5159403 h 5159403"/>
              <a:gd name="csX4" fmla="*/ 0 w 3575085"/>
              <a:gd name="csY4" fmla="*/ 5151451 h 5159403"/>
              <a:gd name="csX5" fmla="*/ 599541 w 3575085"/>
              <a:gd name="csY5" fmla="*/ 15903 h 5159403"/>
              <a:gd name="csX0" fmla="*/ 599541 w 3543280"/>
              <a:gd name="csY0" fmla="*/ 15903 h 5159403"/>
              <a:gd name="csX1" fmla="*/ 607505 w 3543280"/>
              <a:gd name="csY1" fmla="*/ 0 h 5159403"/>
              <a:gd name="csX2" fmla="*/ 3511474 w 3543280"/>
              <a:gd name="csY2" fmla="*/ 79513 h 5159403"/>
              <a:gd name="csX3" fmla="*/ 3543280 w 3543280"/>
              <a:gd name="csY3" fmla="*/ 5159403 h 5159403"/>
              <a:gd name="csX4" fmla="*/ 0 w 3543280"/>
              <a:gd name="csY4" fmla="*/ 5151451 h 5159403"/>
              <a:gd name="csX5" fmla="*/ 599541 w 3543280"/>
              <a:gd name="csY5" fmla="*/ 15903 h 5159403"/>
              <a:gd name="csX0" fmla="*/ 599541 w 3543280"/>
              <a:gd name="csY0" fmla="*/ 15903 h 5159403"/>
              <a:gd name="csX1" fmla="*/ 607505 w 3543280"/>
              <a:gd name="csY1" fmla="*/ 0 h 5159403"/>
              <a:gd name="csX2" fmla="*/ 3543280 w 3543280"/>
              <a:gd name="csY2" fmla="*/ 23854 h 5159403"/>
              <a:gd name="csX3" fmla="*/ 3543280 w 3543280"/>
              <a:gd name="csY3" fmla="*/ 5159403 h 5159403"/>
              <a:gd name="csX4" fmla="*/ 0 w 3543280"/>
              <a:gd name="csY4" fmla="*/ 5151451 h 5159403"/>
              <a:gd name="csX5" fmla="*/ 599541 w 3543280"/>
              <a:gd name="csY5" fmla="*/ 15903 h 5159403"/>
              <a:gd name="csX0" fmla="*/ 599541 w 3557674"/>
              <a:gd name="csY0" fmla="*/ 15903 h 5159403"/>
              <a:gd name="csX1" fmla="*/ 607505 w 3557674"/>
              <a:gd name="csY1" fmla="*/ 0 h 5159403"/>
              <a:gd name="csX2" fmla="*/ 3543280 w 3557674"/>
              <a:gd name="csY2" fmla="*/ 23854 h 5159403"/>
              <a:gd name="csX3" fmla="*/ 3543280 w 3557674"/>
              <a:gd name="csY3" fmla="*/ 5159403 h 5159403"/>
              <a:gd name="csX4" fmla="*/ 0 w 3557674"/>
              <a:gd name="csY4" fmla="*/ 5151451 h 5159403"/>
              <a:gd name="csX5" fmla="*/ 599541 w 3557674"/>
              <a:gd name="csY5" fmla="*/ 15903 h 5159403"/>
              <a:gd name="csX0" fmla="*/ 599541 w 3543280"/>
              <a:gd name="csY0" fmla="*/ 15903 h 5159403"/>
              <a:gd name="csX1" fmla="*/ 607505 w 3543280"/>
              <a:gd name="csY1" fmla="*/ 0 h 5159403"/>
              <a:gd name="csX2" fmla="*/ 3543280 w 3543280"/>
              <a:gd name="csY2" fmla="*/ 23854 h 5159403"/>
              <a:gd name="csX3" fmla="*/ 3543280 w 3543280"/>
              <a:gd name="csY3" fmla="*/ 5159403 h 5159403"/>
              <a:gd name="csX4" fmla="*/ 0 w 3543280"/>
              <a:gd name="csY4" fmla="*/ 5151451 h 5159403"/>
              <a:gd name="csX5" fmla="*/ 599541 w 3543280"/>
              <a:gd name="csY5" fmla="*/ 15903 h 5159403"/>
              <a:gd name="csX0" fmla="*/ 599541 w 3559183"/>
              <a:gd name="csY0" fmla="*/ 15903 h 5159403"/>
              <a:gd name="csX1" fmla="*/ 607505 w 3559183"/>
              <a:gd name="csY1" fmla="*/ 0 h 5159403"/>
              <a:gd name="csX2" fmla="*/ 3559183 w 3559183"/>
              <a:gd name="csY2" fmla="*/ 262393 h 5159403"/>
              <a:gd name="csX3" fmla="*/ 3543280 w 3559183"/>
              <a:gd name="csY3" fmla="*/ 5159403 h 5159403"/>
              <a:gd name="csX4" fmla="*/ 0 w 3559183"/>
              <a:gd name="csY4" fmla="*/ 5151451 h 5159403"/>
              <a:gd name="csX5" fmla="*/ 599541 w 3559183"/>
              <a:gd name="csY5" fmla="*/ 15903 h 5159403"/>
              <a:gd name="csX0" fmla="*/ 599541 w 3559183"/>
              <a:gd name="csY0" fmla="*/ 15903 h 5159403"/>
              <a:gd name="csX1" fmla="*/ 607505 w 3559183"/>
              <a:gd name="csY1" fmla="*/ 0 h 5159403"/>
              <a:gd name="csX2" fmla="*/ 3559183 w 3559183"/>
              <a:gd name="csY2" fmla="*/ 31805 h 5159403"/>
              <a:gd name="csX3" fmla="*/ 3543280 w 3559183"/>
              <a:gd name="csY3" fmla="*/ 5159403 h 5159403"/>
              <a:gd name="csX4" fmla="*/ 0 w 3559183"/>
              <a:gd name="csY4" fmla="*/ 5151451 h 5159403"/>
              <a:gd name="csX5" fmla="*/ 599541 w 3559183"/>
              <a:gd name="csY5" fmla="*/ 15903 h 5159403"/>
              <a:gd name="csX0" fmla="*/ 599541 w 3569245"/>
              <a:gd name="csY0" fmla="*/ 15903 h 5159403"/>
              <a:gd name="csX1" fmla="*/ 607505 w 3569245"/>
              <a:gd name="csY1" fmla="*/ 0 h 5159403"/>
              <a:gd name="csX2" fmla="*/ 3559183 w 3569245"/>
              <a:gd name="csY2" fmla="*/ 31805 h 5159403"/>
              <a:gd name="csX3" fmla="*/ 3543280 w 3569245"/>
              <a:gd name="csY3" fmla="*/ 5159403 h 5159403"/>
              <a:gd name="csX4" fmla="*/ 0 w 3569245"/>
              <a:gd name="csY4" fmla="*/ 5151451 h 5159403"/>
              <a:gd name="csX5" fmla="*/ 599541 w 3569245"/>
              <a:gd name="csY5" fmla="*/ 15903 h 5159403"/>
              <a:gd name="csX0" fmla="*/ 599541 w 3543280"/>
              <a:gd name="csY0" fmla="*/ 15903 h 5159403"/>
              <a:gd name="csX1" fmla="*/ 607505 w 3543280"/>
              <a:gd name="csY1" fmla="*/ 0 h 5159403"/>
              <a:gd name="csX2" fmla="*/ 3264985 w 3543280"/>
              <a:gd name="csY2" fmla="*/ 95415 h 5159403"/>
              <a:gd name="csX3" fmla="*/ 3543280 w 3543280"/>
              <a:gd name="csY3" fmla="*/ 5159403 h 5159403"/>
              <a:gd name="csX4" fmla="*/ 0 w 3543280"/>
              <a:gd name="csY4" fmla="*/ 5151451 h 5159403"/>
              <a:gd name="csX5" fmla="*/ 599541 w 3543280"/>
              <a:gd name="csY5" fmla="*/ 15903 h 5159403"/>
              <a:gd name="csX0" fmla="*/ 599541 w 3562660"/>
              <a:gd name="csY0" fmla="*/ 15903 h 5159403"/>
              <a:gd name="csX1" fmla="*/ 607505 w 3562660"/>
              <a:gd name="csY1" fmla="*/ 0 h 5159403"/>
              <a:gd name="csX2" fmla="*/ 3551232 w 3562660"/>
              <a:gd name="csY2" fmla="*/ 23853 h 5159403"/>
              <a:gd name="csX3" fmla="*/ 3543280 w 3562660"/>
              <a:gd name="csY3" fmla="*/ 5159403 h 5159403"/>
              <a:gd name="csX4" fmla="*/ 0 w 3562660"/>
              <a:gd name="csY4" fmla="*/ 5151451 h 5159403"/>
              <a:gd name="csX5" fmla="*/ 599541 w 3562660"/>
              <a:gd name="csY5" fmla="*/ 15903 h 5159403"/>
              <a:gd name="csX0" fmla="*/ 599541 w 3767830"/>
              <a:gd name="csY0" fmla="*/ 375364 h 5518864"/>
              <a:gd name="csX1" fmla="*/ 591630 w 3767830"/>
              <a:gd name="csY1" fmla="*/ 372161 h 5518864"/>
              <a:gd name="csX2" fmla="*/ 3551232 w 3767830"/>
              <a:gd name="csY2" fmla="*/ 383314 h 5518864"/>
              <a:gd name="csX3" fmla="*/ 3543280 w 3767830"/>
              <a:gd name="csY3" fmla="*/ 5518864 h 5518864"/>
              <a:gd name="csX4" fmla="*/ 0 w 3767830"/>
              <a:gd name="csY4" fmla="*/ 5510912 h 5518864"/>
              <a:gd name="csX5" fmla="*/ 599541 w 3767830"/>
              <a:gd name="csY5" fmla="*/ 375364 h 5518864"/>
              <a:gd name="csX0" fmla="*/ 599541 w 3767830"/>
              <a:gd name="csY0" fmla="*/ 375364 h 5518864"/>
              <a:gd name="csX1" fmla="*/ 591630 w 3767830"/>
              <a:gd name="csY1" fmla="*/ 372161 h 5518864"/>
              <a:gd name="csX2" fmla="*/ 3551232 w 3767830"/>
              <a:gd name="csY2" fmla="*/ 383314 h 5518864"/>
              <a:gd name="csX3" fmla="*/ 3543280 w 3767830"/>
              <a:gd name="csY3" fmla="*/ 5518864 h 5518864"/>
              <a:gd name="csX4" fmla="*/ 0 w 3767830"/>
              <a:gd name="csY4" fmla="*/ 5510912 h 5518864"/>
              <a:gd name="csX5" fmla="*/ 599541 w 3767830"/>
              <a:gd name="csY5" fmla="*/ 375364 h 5518864"/>
              <a:gd name="csX0" fmla="*/ 599541 w 3551234"/>
              <a:gd name="csY0" fmla="*/ 4425 h 5147925"/>
              <a:gd name="csX1" fmla="*/ 591630 w 3551234"/>
              <a:gd name="csY1" fmla="*/ 1222 h 5147925"/>
              <a:gd name="csX2" fmla="*/ 3551232 w 3551234"/>
              <a:gd name="csY2" fmla="*/ 12375 h 5147925"/>
              <a:gd name="csX3" fmla="*/ 3543280 w 3551234"/>
              <a:gd name="csY3" fmla="*/ 5147925 h 5147925"/>
              <a:gd name="csX4" fmla="*/ 0 w 3551234"/>
              <a:gd name="csY4" fmla="*/ 5139973 h 5147925"/>
              <a:gd name="csX5" fmla="*/ 599541 w 3551234"/>
              <a:gd name="csY5" fmla="*/ 4425 h 5147925"/>
              <a:gd name="csX0" fmla="*/ 599541 w 3551232"/>
              <a:gd name="csY0" fmla="*/ 3224 h 5146724"/>
              <a:gd name="csX1" fmla="*/ 591630 w 3551232"/>
              <a:gd name="csY1" fmla="*/ 21 h 5146724"/>
              <a:gd name="csX2" fmla="*/ 3551232 w 3551232"/>
              <a:gd name="csY2" fmla="*/ 4824 h 5146724"/>
              <a:gd name="csX3" fmla="*/ 3543280 w 3551232"/>
              <a:gd name="csY3" fmla="*/ 5146724 h 5146724"/>
              <a:gd name="csX4" fmla="*/ 0 w 3551232"/>
              <a:gd name="csY4" fmla="*/ 5138772 h 5146724"/>
              <a:gd name="csX5" fmla="*/ 599541 w 3551232"/>
              <a:gd name="csY5" fmla="*/ 3224 h 5146724"/>
              <a:gd name="csX0" fmla="*/ 596366 w 3551232"/>
              <a:gd name="csY0" fmla="*/ 56940 h 5149640"/>
              <a:gd name="csX1" fmla="*/ 591630 w 3551232"/>
              <a:gd name="csY1" fmla="*/ 2937 h 5149640"/>
              <a:gd name="csX2" fmla="*/ 3551232 w 3551232"/>
              <a:gd name="csY2" fmla="*/ 7740 h 5149640"/>
              <a:gd name="csX3" fmla="*/ 3543280 w 3551232"/>
              <a:gd name="csY3" fmla="*/ 5149640 h 5149640"/>
              <a:gd name="csX4" fmla="*/ 0 w 3551232"/>
              <a:gd name="csY4" fmla="*/ 5141688 h 5149640"/>
              <a:gd name="csX5" fmla="*/ 596366 w 3551232"/>
              <a:gd name="csY5" fmla="*/ 56940 h 5149640"/>
              <a:gd name="csX0" fmla="*/ 596366 w 3551232"/>
              <a:gd name="csY0" fmla="*/ 54405 h 5147105"/>
              <a:gd name="csX1" fmla="*/ 591630 w 3551232"/>
              <a:gd name="csY1" fmla="*/ 402 h 5147105"/>
              <a:gd name="csX2" fmla="*/ 3551232 w 3551232"/>
              <a:gd name="csY2" fmla="*/ 5205 h 5147105"/>
              <a:gd name="csX3" fmla="*/ 3543280 w 3551232"/>
              <a:gd name="csY3" fmla="*/ 5147105 h 5147105"/>
              <a:gd name="csX4" fmla="*/ 0 w 3551232"/>
              <a:gd name="csY4" fmla="*/ 5139153 h 5147105"/>
              <a:gd name="csX5" fmla="*/ 596366 w 3551232"/>
              <a:gd name="csY5" fmla="*/ 54405 h 5147105"/>
              <a:gd name="csX0" fmla="*/ 596366 w 3551232"/>
              <a:gd name="csY0" fmla="*/ 664225 h 5756925"/>
              <a:gd name="csX1" fmla="*/ 3551232 w 3551232"/>
              <a:gd name="csY1" fmla="*/ 615025 h 5756925"/>
              <a:gd name="csX2" fmla="*/ 3543280 w 3551232"/>
              <a:gd name="csY2" fmla="*/ 5756925 h 5756925"/>
              <a:gd name="csX3" fmla="*/ 0 w 3551232"/>
              <a:gd name="csY3" fmla="*/ 5748973 h 5756925"/>
              <a:gd name="csX4" fmla="*/ 596366 w 3551232"/>
              <a:gd name="csY4" fmla="*/ 664225 h 5756925"/>
              <a:gd name="csX0" fmla="*/ 596366 w 3767479"/>
              <a:gd name="csY0" fmla="*/ 665676 h 5755201"/>
              <a:gd name="csX1" fmla="*/ 3551232 w 3767479"/>
              <a:gd name="csY1" fmla="*/ 613301 h 5755201"/>
              <a:gd name="csX2" fmla="*/ 3543280 w 3767479"/>
              <a:gd name="csY2" fmla="*/ 5755201 h 5755201"/>
              <a:gd name="csX3" fmla="*/ 0 w 3767479"/>
              <a:gd name="csY3" fmla="*/ 5747249 h 5755201"/>
              <a:gd name="csX4" fmla="*/ 596366 w 3767479"/>
              <a:gd name="csY4" fmla="*/ 665676 h 5755201"/>
              <a:gd name="csX0" fmla="*/ 596366 w 3767479"/>
              <a:gd name="csY0" fmla="*/ 415929 h 5505454"/>
              <a:gd name="csX1" fmla="*/ 3551232 w 3767479"/>
              <a:gd name="csY1" fmla="*/ 363554 h 5505454"/>
              <a:gd name="csX2" fmla="*/ 3543280 w 3767479"/>
              <a:gd name="csY2" fmla="*/ 5505454 h 5505454"/>
              <a:gd name="csX3" fmla="*/ 0 w 3767479"/>
              <a:gd name="csY3" fmla="*/ 5497502 h 5505454"/>
              <a:gd name="csX4" fmla="*/ 596366 w 3767479"/>
              <a:gd name="csY4" fmla="*/ 415929 h 5505454"/>
              <a:gd name="csX0" fmla="*/ 599541 w 3767243"/>
              <a:gd name="csY0" fmla="*/ 379461 h 5522961"/>
              <a:gd name="csX1" fmla="*/ 3551232 w 3767243"/>
              <a:gd name="csY1" fmla="*/ 381061 h 5522961"/>
              <a:gd name="csX2" fmla="*/ 3543280 w 3767243"/>
              <a:gd name="csY2" fmla="*/ 5522961 h 5522961"/>
              <a:gd name="csX3" fmla="*/ 0 w 3767243"/>
              <a:gd name="csY3" fmla="*/ 5515009 h 5522961"/>
              <a:gd name="csX4" fmla="*/ 599541 w 3767243"/>
              <a:gd name="csY4" fmla="*/ 379461 h 5522961"/>
              <a:gd name="csX0" fmla="*/ 599541 w 3764880"/>
              <a:gd name="csY0" fmla="*/ 377112 h 5520612"/>
              <a:gd name="csX1" fmla="*/ 3548057 w 3764880"/>
              <a:gd name="csY1" fmla="*/ 381887 h 5520612"/>
              <a:gd name="csX2" fmla="*/ 3543280 w 3764880"/>
              <a:gd name="csY2" fmla="*/ 5520612 h 5520612"/>
              <a:gd name="csX3" fmla="*/ 0 w 3764880"/>
              <a:gd name="csY3" fmla="*/ 5512660 h 5520612"/>
              <a:gd name="csX4" fmla="*/ 599541 w 3764880"/>
              <a:gd name="csY4" fmla="*/ 377112 h 5520612"/>
              <a:gd name="csX0" fmla="*/ 599541 w 3548057"/>
              <a:gd name="csY0" fmla="*/ 0 h 5143500"/>
              <a:gd name="csX1" fmla="*/ 3548057 w 3548057"/>
              <a:gd name="csY1" fmla="*/ 4775 h 5143500"/>
              <a:gd name="csX2" fmla="*/ 3543280 w 3548057"/>
              <a:gd name="csY2" fmla="*/ 5143500 h 5143500"/>
              <a:gd name="csX3" fmla="*/ 0 w 3548057"/>
              <a:gd name="csY3" fmla="*/ 5135548 h 5143500"/>
              <a:gd name="csX4" fmla="*/ 599541 w 3548057"/>
              <a:gd name="csY4" fmla="*/ 0 h 5143500"/>
              <a:gd name="csX0" fmla="*/ 599541 w 3551232"/>
              <a:gd name="csY0" fmla="*/ 1575 h 5145075"/>
              <a:gd name="csX1" fmla="*/ 3551232 w 3551232"/>
              <a:gd name="csY1" fmla="*/ 0 h 5145075"/>
              <a:gd name="csX2" fmla="*/ 3543280 w 3551232"/>
              <a:gd name="csY2" fmla="*/ 5145075 h 5145075"/>
              <a:gd name="csX3" fmla="*/ 0 w 3551232"/>
              <a:gd name="csY3" fmla="*/ 5137123 h 5145075"/>
              <a:gd name="csX4" fmla="*/ 599541 w 3551232"/>
              <a:gd name="csY4" fmla="*/ 1575 h 5145075"/>
              <a:gd name="csX0" fmla="*/ 599541 w 3769342"/>
              <a:gd name="csY0" fmla="*/ 381814 h 5525314"/>
              <a:gd name="csX1" fmla="*/ 3551232 w 3769342"/>
              <a:gd name="csY1" fmla="*/ 380239 h 5525314"/>
              <a:gd name="csX2" fmla="*/ 3549630 w 3769342"/>
              <a:gd name="csY2" fmla="*/ 5525314 h 5525314"/>
              <a:gd name="csX3" fmla="*/ 0 w 3769342"/>
              <a:gd name="csY3" fmla="*/ 5517362 h 5525314"/>
              <a:gd name="csX4" fmla="*/ 599541 w 3769342"/>
              <a:gd name="csY4" fmla="*/ 381814 h 5525314"/>
              <a:gd name="csX0" fmla="*/ 612241 w 3782042"/>
              <a:gd name="csY0" fmla="*/ 381814 h 5526887"/>
              <a:gd name="csX1" fmla="*/ 3563932 w 3782042"/>
              <a:gd name="csY1" fmla="*/ 380239 h 5526887"/>
              <a:gd name="csX2" fmla="*/ 3562330 w 3782042"/>
              <a:gd name="csY2" fmla="*/ 5525314 h 5526887"/>
              <a:gd name="csX3" fmla="*/ 0 w 3782042"/>
              <a:gd name="csY3" fmla="*/ 5526887 h 5526887"/>
              <a:gd name="csX4" fmla="*/ 612241 w 3782042"/>
              <a:gd name="csY4" fmla="*/ 381814 h 5526887"/>
              <a:gd name="csX0" fmla="*/ 612241 w 3782042"/>
              <a:gd name="csY0" fmla="*/ 381814 h 5526887"/>
              <a:gd name="csX1" fmla="*/ 3563932 w 3782042"/>
              <a:gd name="csY1" fmla="*/ 380239 h 5526887"/>
              <a:gd name="csX2" fmla="*/ 3562330 w 3782042"/>
              <a:gd name="csY2" fmla="*/ 5525314 h 5526887"/>
              <a:gd name="csX3" fmla="*/ 0 w 3782042"/>
              <a:gd name="csY3" fmla="*/ 5526887 h 5526887"/>
              <a:gd name="csX4" fmla="*/ 612241 w 3782042"/>
              <a:gd name="csY4" fmla="*/ 381814 h 5526887"/>
              <a:gd name="csX0" fmla="*/ 612241 w 3782042"/>
              <a:gd name="csY0" fmla="*/ 381814 h 5526887"/>
              <a:gd name="csX1" fmla="*/ 3563932 w 3782042"/>
              <a:gd name="csY1" fmla="*/ 380239 h 5526887"/>
              <a:gd name="csX2" fmla="*/ 3562330 w 3782042"/>
              <a:gd name="csY2" fmla="*/ 5525314 h 5526887"/>
              <a:gd name="csX3" fmla="*/ 0 w 3782042"/>
              <a:gd name="csY3" fmla="*/ 5526887 h 5526887"/>
              <a:gd name="csX4" fmla="*/ 612241 w 3782042"/>
              <a:gd name="csY4" fmla="*/ 381814 h 5526887"/>
              <a:gd name="csX0" fmla="*/ 612241 w 3782042"/>
              <a:gd name="csY0" fmla="*/ 5077 h 5150150"/>
              <a:gd name="csX1" fmla="*/ 3563932 w 3782042"/>
              <a:gd name="csY1" fmla="*/ 3502 h 5150150"/>
              <a:gd name="csX2" fmla="*/ 3562330 w 3782042"/>
              <a:gd name="csY2" fmla="*/ 5148577 h 5150150"/>
              <a:gd name="csX3" fmla="*/ 0 w 3782042"/>
              <a:gd name="csY3" fmla="*/ 5150150 h 5150150"/>
              <a:gd name="csX4" fmla="*/ 612241 w 3782042"/>
              <a:gd name="csY4" fmla="*/ 5077 h 5150150"/>
              <a:gd name="csX0" fmla="*/ 612241 w 3563932"/>
              <a:gd name="csY0" fmla="*/ 5077 h 5150150"/>
              <a:gd name="csX1" fmla="*/ 3563932 w 3563932"/>
              <a:gd name="csY1" fmla="*/ 3502 h 5150150"/>
              <a:gd name="csX2" fmla="*/ 3562330 w 3563932"/>
              <a:gd name="csY2" fmla="*/ 5148577 h 5150150"/>
              <a:gd name="csX3" fmla="*/ 0 w 3563932"/>
              <a:gd name="csY3" fmla="*/ 5150150 h 5150150"/>
              <a:gd name="csX4" fmla="*/ 612241 w 3563932"/>
              <a:gd name="csY4" fmla="*/ 5077 h 5150150"/>
              <a:gd name="csX0" fmla="*/ 612241 w 4012820"/>
              <a:gd name="csY0" fmla="*/ 0 h 5145073"/>
              <a:gd name="csX1" fmla="*/ 4012820 w 4012820"/>
              <a:gd name="csY1" fmla="*/ 15050 h 5145073"/>
              <a:gd name="csX2" fmla="*/ 3562330 w 4012820"/>
              <a:gd name="csY2" fmla="*/ 5143500 h 5145073"/>
              <a:gd name="csX3" fmla="*/ 0 w 4012820"/>
              <a:gd name="csY3" fmla="*/ 5145073 h 5145073"/>
              <a:gd name="csX4" fmla="*/ 612241 w 4012820"/>
              <a:gd name="csY4" fmla="*/ 0 h 5145073"/>
              <a:gd name="csX0" fmla="*/ 612241 w 4012820"/>
              <a:gd name="csY0" fmla="*/ 0 h 5151813"/>
              <a:gd name="csX1" fmla="*/ 4012820 w 4012820"/>
              <a:gd name="csY1" fmla="*/ 15050 h 5151813"/>
              <a:gd name="csX2" fmla="*/ 4011217 w 4012820"/>
              <a:gd name="csY2" fmla="*/ 5151813 h 5151813"/>
              <a:gd name="csX3" fmla="*/ 0 w 4012820"/>
              <a:gd name="csY3" fmla="*/ 5145073 h 5151813"/>
              <a:gd name="csX4" fmla="*/ 612241 w 4012820"/>
              <a:gd name="csY4" fmla="*/ 0 h 5151813"/>
              <a:gd name="csX0" fmla="*/ 612241 w 5775119"/>
              <a:gd name="csY0" fmla="*/ 0 h 5151813"/>
              <a:gd name="csX1" fmla="*/ 5775119 w 5775119"/>
              <a:gd name="csY1" fmla="*/ 6737 h 5151813"/>
              <a:gd name="csX2" fmla="*/ 4011217 w 5775119"/>
              <a:gd name="csY2" fmla="*/ 5151813 h 5151813"/>
              <a:gd name="csX3" fmla="*/ 0 w 5775119"/>
              <a:gd name="csY3" fmla="*/ 5145073 h 5151813"/>
              <a:gd name="csX4" fmla="*/ 612241 w 5775119"/>
              <a:gd name="csY4" fmla="*/ 0 h 5151813"/>
              <a:gd name="csX0" fmla="*/ 612241 w 5775119"/>
              <a:gd name="csY0" fmla="*/ 0 h 5151813"/>
              <a:gd name="csX1" fmla="*/ 5775119 w 5775119"/>
              <a:gd name="csY1" fmla="*/ 6737 h 5151813"/>
              <a:gd name="csX2" fmla="*/ 5740264 w 5775119"/>
              <a:gd name="csY2" fmla="*/ 5151813 h 5151813"/>
              <a:gd name="csX3" fmla="*/ 0 w 5775119"/>
              <a:gd name="csY3" fmla="*/ 5145073 h 5151813"/>
              <a:gd name="csX4" fmla="*/ 612241 w 5775119"/>
              <a:gd name="csY4" fmla="*/ 0 h 5151813"/>
            </a:gdLst>
            <a:ahLst/>
            <a:cxnLst>
              <a:cxn ang="0">
                <a:pos x="csX0" y="csY0"/>
              </a:cxn>
              <a:cxn ang="0">
                <a:pos x="csX1" y="csY1"/>
              </a:cxn>
              <a:cxn ang="0">
                <a:pos x="csX2" y="csY2"/>
              </a:cxn>
              <a:cxn ang="0">
                <a:pos x="csX3" y="csY3"/>
              </a:cxn>
              <a:cxn ang="0">
                <a:pos x="csX4" y="csY4"/>
              </a:cxn>
            </a:cxnLst>
            <a:rect l="l" t="t" r="r" b="b"/>
            <a:pathLst>
              <a:path w="5775119" h="5151813">
                <a:moveTo>
                  <a:pt x="612241" y="0"/>
                </a:moveTo>
                <a:cubicBezTo>
                  <a:pt x="616738" y="1592"/>
                  <a:pt x="5773888" y="-2615"/>
                  <a:pt x="5775119" y="6737"/>
                </a:cubicBezTo>
                <a:cubicBezTo>
                  <a:pt x="5759724" y="7776"/>
                  <a:pt x="5740264" y="3439963"/>
                  <a:pt x="5740264" y="5151813"/>
                </a:cubicBezTo>
                <a:lnTo>
                  <a:pt x="0" y="5145073"/>
                </a:lnTo>
                <a:cubicBezTo>
                  <a:pt x="552355" y="3287449"/>
                  <a:pt x="592624" y="1984845"/>
                  <a:pt x="612241" y="0"/>
                </a:cubicBezTo>
                <a:close/>
              </a:path>
            </a:pathLst>
          </a:custGeom>
          <a:solidFill>
            <a:schemeClr val="bg2"/>
          </a:solidFill>
        </p:spPr>
        <p:txBody>
          <a:bodyPr wrap="square">
            <a:noAutofit/>
          </a:bodyPr>
          <a:lstStyle>
            <a:lvl1pPr algn="r">
              <a:defRPr/>
            </a:lvl1pPr>
          </a:lstStyle>
          <a:p>
            <a:r>
              <a:rPr lang="en-US"/>
              <a:t>Click icon to add picture</a:t>
            </a:r>
            <a:endParaRPr lang="en-US" dirty="0"/>
          </a:p>
        </p:txBody>
      </p:sp>
    </p:spTree>
    <p:extLst>
      <p:ext uri="{BB962C8B-B14F-4D97-AF65-F5344CB8AC3E}">
        <p14:creationId xmlns:p14="http://schemas.microsoft.com/office/powerpoint/2010/main" val="2449702149"/>
      </p:ext>
    </p:extLst>
  </p:cSld>
  <p:clrMapOvr>
    <a:overrideClrMapping bg1="lt1" tx1="dk1" bg2="lt2" tx2="dk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1_Multiple Photos - Light">
    <p:spTree>
      <p:nvGrpSpPr>
        <p:cNvPr id="1" name=""/>
        <p:cNvGrpSpPr/>
        <p:nvPr/>
      </p:nvGrpSpPr>
      <p:grpSpPr>
        <a:xfrm>
          <a:off x="0" y="0"/>
          <a:ext cx="0" cy="0"/>
          <a:chOff x="0" y="0"/>
          <a:chExt cx="0" cy="0"/>
        </a:xfrm>
      </p:grpSpPr>
      <p:sp>
        <p:nvSpPr>
          <p:cNvPr id="3" name="Picture Placeholder 1"/>
          <p:cNvSpPr>
            <a:spLocks noGrp="1" noChangeAspect="1"/>
          </p:cNvSpPr>
          <p:nvPr>
            <p:ph type="pic" idx="1"/>
          </p:nvPr>
        </p:nvSpPr>
        <p:spPr>
          <a:xfrm>
            <a:off x="243841" y="245533"/>
            <a:ext cx="5066451" cy="6344356"/>
          </a:xfrm>
          <a:solidFill>
            <a:schemeClr val="bg2"/>
          </a:solidFill>
        </p:spPr>
        <p:txBody>
          <a:bodyPr anchor="t">
            <a:normAutofit/>
          </a:bodyPr>
          <a:lstStyle>
            <a:lvl1pPr marL="0" indent="0">
              <a:buNone/>
              <a:defRPr sz="16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t>Click icon to add picture</a:t>
            </a:r>
            <a:endParaRPr lang="en-US" dirty="0"/>
          </a:p>
        </p:txBody>
      </p:sp>
      <p:sp>
        <p:nvSpPr>
          <p:cNvPr id="19" name="Red Rectangle">
            <a:extLst>
              <a:ext uri="{FF2B5EF4-FFF2-40B4-BE49-F238E27FC236}">
                <a16:creationId xmlns:a16="http://schemas.microsoft.com/office/drawing/2014/main" id="{22367E71-969D-4942-BCB8-C6EA3BEFC946}"/>
              </a:ext>
            </a:extLst>
          </p:cNvPr>
          <p:cNvSpPr/>
          <p:nvPr/>
        </p:nvSpPr>
        <p:spPr>
          <a:xfrm>
            <a:off x="5581225" y="245532"/>
            <a:ext cx="3048000" cy="304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21" name="Page Title">
            <a:extLst>
              <a:ext uri="{FF2B5EF4-FFF2-40B4-BE49-F238E27FC236}">
                <a16:creationId xmlns:a16="http://schemas.microsoft.com/office/drawing/2014/main" id="{002268EC-C85F-134D-AA45-4C26B9405E58}"/>
              </a:ext>
            </a:extLst>
          </p:cNvPr>
          <p:cNvSpPr>
            <a:spLocks noGrp="1"/>
          </p:cNvSpPr>
          <p:nvPr>
            <p:ph type="body" sz="quarter" idx="18" hasCustomPrompt="1"/>
          </p:nvPr>
        </p:nvSpPr>
        <p:spPr>
          <a:xfrm>
            <a:off x="5799101" y="497417"/>
            <a:ext cx="2576551" cy="563739"/>
          </a:xfrm>
        </p:spPr>
        <p:txBody>
          <a:bodyPr>
            <a:noAutofit/>
          </a:bodyPr>
          <a:lstStyle>
            <a:lvl1pPr>
              <a:defRPr sz="1867" b="1">
                <a:solidFill>
                  <a:schemeClr val="bg1"/>
                </a:solidFill>
              </a:defRPr>
            </a:lvl1pPr>
            <a:lvl2pPr>
              <a:defRPr sz="2267" b="1">
                <a:solidFill>
                  <a:schemeClr val="bg1"/>
                </a:solidFill>
              </a:defRPr>
            </a:lvl2pPr>
            <a:lvl3pPr>
              <a:defRPr sz="2267" b="1">
                <a:solidFill>
                  <a:schemeClr val="bg1"/>
                </a:solidFill>
              </a:defRPr>
            </a:lvl3pPr>
            <a:lvl4pPr>
              <a:defRPr sz="2267" b="1">
                <a:solidFill>
                  <a:schemeClr val="bg1"/>
                </a:solidFill>
              </a:defRPr>
            </a:lvl4pPr>
            <a:lvl5pPr>
              <a:defRPr sz="2267" b="1">
                <a:solidFill>
                  <a:schemeClr val="bg1"/>
                </a:solidFill>
              </a:defRPr>
            </a:lvl5pPr>
          </a:lstStyle>
          <a:p>
            <a:pPr lvl="0"/>
            <a:r>
              <a:rPr lang="en-US" dirty="0"/>
              <a:t>Header title is bold at 12-14pts</a:t>
            </a:r>
          </a:p>
        </p:txBody>
      </p:sp>
      <p:sp>
        <p:nvSpPr>
          <p:cNvPr id="9" name="Body Copy Textbox">
            <a:extLst>
              <a:ext uri="{FF2B5EF4-FFF2-40B4-BE49-F238E27FC236}">
                <a16:creationId xmlns:a16="http://schemas.microsoft.com/office/drawing/2014/main" id="{43652382-1180-0543-BEF0-D1CEF8E16B27}"/>
              </a:ext>
            </a:extLst>
          </p:cNvPr>
          <p:cNvSpPr>
            <a:spLocks noGrp="1"/>
          </p:cNvSpPr>
          <p:nvPr>
            <p:ph sz="half" idx="13" hasCustomPrompt="1"/>
          </p:nvPr>
        </p:nvSpPr>
        <p:spPr>
          <a:xfrm>
            <a:off x="5799806" y="1200727"/>
            <a:ext cx="2576551" cy="1921164"/>
          </a:xfrm>
        </p:spPr>
        <p:txBody>
          <a:bodyPr>
            <a:normAutofit/>
          </a:bodyPr>
          <a:lstStyle>
            <a:lvl1pPr>
              <a:defRPr sz="1333">
                <a:solidFill>
                  <a:schemeClr val="bg1"/>
                </a:solidFill>
              </a:defRPr>
            </a:lvl1pPr>
            <a:lvl2pPr>
              <a:defRPr sz="1333">
                <a:solidFill>
                  <a:schemeClr val="bg1"/>
                </a:solidFill>
              </a:defRPr>
            </a:lvl2pPr>
            <a:lvl3pPr>
              <a:defRPr sz="1333">
                <a:solidFill>
                  <a:schemeClr val="bg1"/>
                </a:solidFill>
              </a:defRPr>
            </a:lvl3pPr>
            <a:lvl4pPr>
              <a:defRPr sz="1333">
                <a:solidFill>
                  <a:schemeClr val="bg1"/>
                </a:solidFill>
              </a:defRPr>
            </a:lvl4pPr>
            <a:lvl5pPr>
              <a:defRPr sz="1333">
                <a:solidFill>
                  <a:schemeClr val="bg1"/>
                </a:solidFill>
              </a:defRPr>
            </a:lvl5pPr>
          </a:lstStyle>
          <a:p>
            <a:pPr lvl="0"/>
            <a:r>
              <a:rPr lang="en-US" dirty="0"/>
              <a:t>Body copy at 10pts</a:t>
            </a:r>
          </a:p>
        </p:txBody>
      </p:sp>
      <p:sp>
        <p:nvSpPr>
          <p:cNvPr id="18" name="Picture Placeholder 2">
            <a:extLst>
              <a:ext uri="{FF2B5EF4-FFF2-40B4-BE49-F238E27FC236}">
                <a16:creationId xmlns:a16="http://schemas.microsoft.com/office/drawing/2014/main" id="{49294975-E3E6-C648-9CA2-6F190BDE5413}"/>
              </a:ext>
            </a:extLst>
          </p:cNvPr>
          <p:cNvSpPr>
            <a:spLocks noGrp="1"/>
          </p:cNvSpPr>
          <p:nvPr>
            <p:ph type="pic" sz="quarter" idx="17"/>
          </p:nvPr>
        </p:nvSpPr>
        <p:spPr>
          <a:xfrm>
            <a:off x="5581225" y="3541887"/>
            <a:ext cx="3048000" cy="3048000"/>
          </a:xfrm>
          <a:solidFill>
            <a:schemeClr val="bg2"/>
          </a:solidFill>
        </p:spPr>
        <p:txBody>
          <a:bodyPr/>
          <a:lstStyle/>
          <a:p>
            <a:r>
              <a:rPr lang="en-US"/>
              <a:t>Click icon to add picture</a:t>
            </a:r>
          </a:p>
        </p:txBody>
      </p:sp>
      <p:sp>
        <p:nvSpPr>
          <p:cNvPr id="5" name="Picture Placeholder 3">
            <a:extLst>
              <a:ext uri="{FF2B5EF4-FFF2-40B4-BE49-F238E27FC236}">
                <a16:creationId xmlns:a16="http://schemas.microsoft.com/office/drawing/2014/main" id="{CA28BD7C-47CD-6745-8B8D-62BCC849D999}"/>
              </a:ext>
            </a:extLst>
          </p:cNvPr>
          <p:cNvSpPr>
            <a:spLocks noGrp="1"/>
          </p:cNvSpPr>
          <p:nvPr>
            <p:ph type="pic" sz="quarter" idx="14"/>
          </p:nvPr>
        </p:nvSpPr>
        <p:spPr>
          <a:xfrm>
            <a:off x="8900159" y="245532"/>
            <a:ext cx="3048000" cy="3048000"/>
          </a:xfrm>
          <a:solidFill>
            <a:schemeClr val="bg2"/>
          </a:solidFill>
        </p:spPr>
        <p:txBody>
          <a:bodyPr/>
          <a:lstStyle/>
          <a:p>
            <a:r>
              <a:rPr lang="en-US"/>
              <a:t>Click icon to add picture</a:t>
            </a:r>
          </a:p>
        </p:txBody>
      </p:sp>
      <p:sp>
        <p:nvSpPr>
          <p:cNvPr id="16" name="Picture Placeholder 4">
            <a:extLst>
              <a:ext uri="{FF2B5EF4-FFF2-40B4-BE49-F238E27FC236}">
                <a16:creationId xmlns:a16="http://schemas.microsoft.com/office/drawing/2014/main" id="{81F2C5C7-0437-A34D-9353-1372F6F8AB8D}"/>
              </a:ext>
            </a:extLst>
          </p:cNvPr>
          <p:cNvSpPr>
            <a:spLocks noGrp="1"/>
          </p:cNvSpPr>
          <p:nvPr>
            <p:ph type="pic" sz="quarter" idx="15"/>
          </p:nvPr>
        </p:nvSpPr>
        <p:spPr>
          <a:xfrm>
            <a:off x="8900159" y="3541887"/>
            <a:ext cx="3048000" cy="3048000"/>
          </a:xfrm>
          <a:solidFill>
            <a:schemeClr val="bg2"/>
          </a:solidFill>
        </p:spPr>
        <p:txBody>
          <a:bodyPr/>
          <a:lstStyle/>
          <a:p>
            <a:r>
              <a:rPr lang="en-US"/>
              <a:t>Click icon to add picture</a:t>
            </a:r>
          </a:p>
        </p:txBody>
      </p:sp>
    </p:spTree>
    <p:extLst>
      <p:ext uri="{BB962C8B-B14F-4D97-AF65-F5344CB8AC3E}">
        <p14:creationId xmlns:p14="http://schemas.microsoft.com/office/powerpoint/2010/main" val="61619799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_Picture with Caption">
    <p:spTree>
      <p:nvGrpSpPr>
        <p:cNvPr id="1" name=""/>
        <p:cNvGrpSpPr/>
        <p:nvPr/>
      </p:nvGrpSpPr>
      <p:grpSpPr>
        <a:xfrm>
          <a:off x="0" y="0"/>
          <a:ext cx="0" cy="0"/>
          <a:chOff x="0" y="0"/>
          <a:chExt cx="0" cy="0"/>
        </a:xfrm>
      </p:grpSpPr>
      <p:sp>
        <p:nvSpPr>
          <p:cNvPr id="3" name="Photo Placeholder"/>
          <p:cNvSpPr>
            <a:spLocks noGrp="1" noChangeAspect="1"/>
          </p:cNvSpPr>
          <p:nvPr>
            <p:ph type="pic" idx="1" hasCustomPrompt="1"/>
          </p:nvPr>
        </p:nvSpPr>
        <p:spPr>
          <a:xfrm>
            <a:off x="243842" y="245533"/>
            <a:ext cx="11704317" cy="6344356"/>
          </a:xfrm>
          <a:solidFill>
            <a:schemeClr val="bg2"/>
          </a:solidFill>
        </p:spPr>
        <p:txBody>
          <a:bodyPr anchor="t">
            <a:normAutofit/>
          </a:bodyPr>
          <a:lstStyle>
            <a:lvl1pPr marL="0" indent="0" algn="l">
              <a:buNone/>
              <a:defRPr sz="16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dirty="0"/>
              <a:t>Click icon to add picture &gt; right-click image &gt; send to back</a:t>
            </a:r>
          </a:p>
        </p:txBody>
      </p:sp>
      <p:sp>
        <p:nvSpPr>
          <p:cNvPr id="4" name="White Rectangle">
            <a:extLst>
              <a:ext uri="{FF2B5EF4-FFF2-40B4-BE49-F238E27FC236}">
                <a16:creationId xmlns:a16="http://schemas.microsoft.com/office/drawing/2014/main" id="{67A3357E-9A90-C04F-AC39-A75CDBC19F83}"/>
              </a:ext>
            </a:extLst>
          </p:cNvPr>
          <p:cNvSpPr>
            <a:spLocks noGrp="1"/>
          </p:cNvSpPr>
          <p:nvPr>
            <p:ph type="pic" sz="quarter" idx="19" hasCustomPrompt="1"/>
          </p:nvPr>
        </p:nvSpPr>
        <p:spPr>
          <a:xfrm>
            <a:off x="1016000" y="1295400"/>
            <a:ext cx="3048000" cy="4267200"/>
          </a:xfrm>
          <a:solidFill>
            <a:schemeClr val="bg1"/>
          </a:solidFill>
        </p:spPr>
        <p:txBody>
          <a:bodyPr/>
          <a:lstStyle/>
          <a:p>
            <a:r>
              <a:rPr lang="en-US" dirty="0"/>
              <a:t>Box</a:t>
            </a:r>
          </a:p>
        </p:txBody>
      </p:sp>
      <p:sp>
        <p:nvSpPr>
          <p:cNvPr id="21" name="Headline">
            <a:extLst>
              <a:ext uri="{FF2B5EF4-FFF2-40B4-BE49-F238E27FC236}">
                <a16:creationId xmlns:a16="http://schemas.microsoft.com/office/drawing/2014/main" id="{002268EC-C85F-134D-AA45-4C26B9405E58}"/>
              </a:ext>
            </a:extLst>
          </p:cNvPr>
          <p:cNvSpPr>
            <a:spLocks noGrp="1"/>
          </p:cNvSpPr>
          <p:nvPr>
            <p:ph type="body" sz="quarter" idx="18" hasCustomPrompt="1"/>
          </p:nvPr>
        </p:nvSpPr>
        <p:spPr>
          <a:xfrm>
            <a:off x="1260966" y="1624896"/>
            <a:ext cx="2576551" cy="902403"/>
          </a:xfrm>
        </p:spPr>
        <p:txBody>
          <a:bodyPr>
            <a:noAutofit/>
          </a:bodyPr>
          <a:lstStyle>
            <a:lvl1pPr>
              <a:defRPr sz="1867" b="1" i="0" cap="all" baseline="0">
                <a:solidFill>
                  <a:schemeClr val="accent1"/>
                </a:solidFill>
                <a:latin typeface="+mn-lt"/>
              </a:defRPr>
            </a:lvl1pPr>
            <a:lvl2pPr>
              <a:defRPr sz="2267" b="1">
                <a:solidFill>
                  <a:schemeClr val="bg1"/>
                </a:solidFill>
              </a:defRPr>
            </a:lvl2pPr>
            <a:lvl3pPr>
              <a:defRPr sz="2267" b="1">
                <a:solidFill>
                  <a:schemeClr val="bg1"/>
                </a:solidFill>
              </a:defRPr>
            </a:lvl3pPr>
            <a:lvl4pPr>
              <a:defRPr sz="2267" b="1">
                <a:solidFill>
                  <a:schemeClr val="bg1"/>
                </a:solidFill>
              </a:defRPr>
            </a:lvl4pPr>
            <a:lvl5pPr>
              <a:defRPr sz="2267" b="1">
                <a:solidFill>
                  <a:schemeClr val="bg1"/>
                </a:solidFill>
              </a:defRPr>
            </a:lvl5pPr>
          </a:lstStyle>
          <a:p>
            <a:pPr lvl="0"/>
            <a:r>
              <a:rPr lang="en-US" dirty="0"/>
              <a:t>Title is Arial bold at 12-14pts</a:t>
            </a:r>
          </a:p>
        </p:txBody>
      </p:sp>
      <p:sp>
        <p:nvSpPr>
          <p:cNvPr id="9" name="Body Copy">
            <a:extLst>
              <a:ext uri="{FF2B5EF4-FFF2-40B4-BE49-F238E27FC236}">
                <a16:creationId xmlns:a16="http://schemas.microsoft.com/office/drawing/2014/main" id="{43652382-1180-0543-BEF0-D1CEF8E16B27}"/>
              </a:ext>
            </a:extLst>
          </p:cNvPr>
          <p:cNvSpPr>
            <a:spLocks noGrp="1"/>
          </p:cNvSpPr>
          <p:nvPr>
            <p:ph sz="half" idx="13" hasCustomPrompt="1"/>
          </p:nvPr>
        </p:nvSpPr>
        <p:spPr>
          <a:xfrm>
            <a:off x="1261671" y="2527299"/>
            <a:ext cx="2576551" cy="2796115"/>
          </a:xfrm>
        </p:spPr>
        <p:txBody>
          <a:bodyPr>
            <a:normAutofit/>
          </a:bodyPr>
          <a:lstStyle>
            <a:lvl1pPr>
              <a:lnSpc>
                <a:spcPct val="120000"/>
              </a:lnSpc>
              <a:defRPr sz="1333">
                <a:solidFill>
                  <a:schemeClr val="tx1"/>
                </a:solidFill>
              </a:defRPr>
            </a:lvl1pPr>
            <a:lvl2pPr>
              <a:defRPr sz="1333">
                <a:solidFill>
                  <a:schemeClr val="tx1"/>
                </a:solidFill>
              </a:defRPr>
            </a:lvl2pPr>
            <a:lvl3pPr>
              <a:defRPr sz="1333">
                <a:solidFill>
                  <a:schemeClr val="tx1"/>
                </a:solidFill>
              </a:defRPr>
            </a:lvl3pPr>
            <a:lvl4pPr>
              <a:defRPr sz="1333">
                <a:solidFill>
                  <a:schemeClr val="tx1"/>
                </a:solidFill>
              </a:defRPr>
            </a:lvl4pPr>
            <a:lvl5pPr>
              <a:defRPr sz="1333">
                <a:solidFill>
                  <a:schemeClr val="tx1"/>
                </a:solidFill>
              </a:defRPr>
            </a:lvl5pPr>
          </a:lstStyle>
          <a:p>
            <a:pPr lvl="0"/>
            <a:r>
              <a:rPr lang="en-US" dirty="0"/>
              <a:t>Body copy is Arial at 10pts</a:t>
            </a:r>
          </a:p>
        </p:txBody>
      </p:sp>
    </p:spTree>
    <p:extLst>
      <p:ext uri="{BB962C8B-B14F-4D97-AF65-F5344CB8AC3E}">
        <p14:creationId xmlns:p14="http://schemas.microsoft.com/office/powerpoint/2010/main" val="309177566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4_Picture with Caption">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B198B131-CB9B-4EAA-C44D-8168D8D1EA01}"/>
              </a:ext>
            </a:extLst>
          </p:cNvPr>
          <p:cNvSpPr/>
          <p:nvPr/>
        </p:nvSpPr>
        <p:spPr>
          <a:xfrm>
            <a:off x="1" y="1"/>
            <a:ext cx="12191111" cy="6858001"/>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3" name="Picture Placeholder 20">
            <a:extLst>
              <a:ext uri="{FF2B5EF4-FFF2-40B4-BE49-F238E27FC236}">
                <a16:creationId xmlns:a16="http://schemas.microsoft.com/office/drawing/2014/main" id="{1F0CD126-B9D6-0428-07A1-0EB9C83BFABF}"/>
              </a:ext>
            </a:extLst>
          </p:cNvPr>
          <p:cNvSpPr>
            <a:spLocks noGrp="1"/>
          </p:cNvSpPr>
          <p:nvPr>
            <p:ph type="pic" sz="quarter" idx="29"/>
          </p:nvPr>
        </p:nvSpPr>
        <p:spPr>
          <a:xfrm>
            <a:off x="6826545" y="1"/>
            <a:ext cx="5367427" cy="6870775"/>
          </a:xfrm>
          <a:custGeom>
            <a:avLst/>
            <a:gdLst>
              <a:gd name="connsiteX0" fmla="*/ 2522315 w 3877235"/>
              <a:gd name="connsiteY0" fmla="*/ 0 h 5143500"/>
              <a:gd name="connsiteX1" fmla="*/ 3047439 w 3877235"/>
              <a:gd name="connsiteY1" fmla="*/ 0 h 5143500"/>
              <a:gd name="connsiteX2" fmla="*/ 3047439 w 3877235"/>
              <a:gd name="connsiteY2" fmla="*/ 0 h 5143500"/>
              <a:gd name="connsiteX3" fmla="*/ 3258110 w 3877235"/>
              <a:gd name="connsiteY3" fmla="*/ 0 h 5143500"/>
              <a:gd name="connsiteX4" fmla="*/ 3877235 w 3877235"/>
              <a:gd name="connsiteY4" fmla="*/ 0 h 5143500"/>
              <a:gd name="connsiteX5" fmla="*/ 3877235 w 3877235"/>
              <a:gd name="connsiteY5" fmla="*/ 5143500 h 5143500"/>
              <a:gd name="connsiteX6" fmla="*/ 1672607 w 3877235"/>
              <a:gd name="connsiteY6" fmla="*/ 5143500 h 5143500"/>
              <a:gd name="connsiteX7" fmla="*/ 1591235 w 3877235"/>
              <a:gd name="connsiteY7" fmla="*/ 5143500 h 5143500"/>
              <a:gd name="connsiteX8" fmla="*/ 1461936 w 3877235"/>
              <a:gd name="connsiteY8" fmla="*/ 5143500 h 5143500"/>
              <a:gd name="connsiteX9" fmla="*/ 1147483 w 3877235"/>
              <a:gd name="connsiteY9" fmla="*/ 5143500 h 5143500"/>
              <a:gd name="connsiteX10" fmla="*/ 1031630 w 3877235"/>
              <a:gd name="connsiteY10" fmla="*/ 5143500 h 5143500"/>
              <a:gd name="connsiteX11" fmla="*/ 936812 w 3877235"/>
              <a:gd name="connsiteY11" fmla="*/ 5143500 h 5143500"/>
              <a:gd name="connsiteX12" fmla="*/ 525124 w 3877235"/>
              <a:gd name="connsiteY12" fmla="*/ 5143500 h 5143500"/>
              <a:gd name="connsiteX13" fmla="*/ 506506 w 3877235"/>
              <a:gd name="connsiteY13" fmla="*/ 5143500 h 5143500"/>
              <a:gd name="connsiteX14" fmla="*/ 0 w 3877235"/>
              <a:gd name="connsiteY14" fmla="*/ 5143500 h 5143500"/>
              <a:gd name="connsiteX15" fmla="*/ 1585503 w 3877235"/>
              <a:gd name="connsiteY15" fmla="*/ 0 h 5143500"/>
              <a:gd name="connsiteX16" fmla="*/ 2092009 w 3877235"/>
              <a:gd name="connsiteY16" fmla="*/ 0 h 5143500"/>
              <a:gd name="connsiteX17" fmla="*/ 2092009 w 3877235"/>
              <a:gd name="connsiteY17" fmla="*/ 0 h 5143500"/>
              <a:gd name="connsiteX18" fmla="*/ 2522315 w 3877235"/>
              <a:gd name="connsiteY18"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672607 w 3877235"/>
              <a:gd name="csY6" fmla="*/ 5143500 h 5143500"/>
              <a:gd name="csX7" fmla="*/ 1591235 w 3877235"/>
              <a:gd name="csY7" fmla="*/ 5143500 h 5143500"/>
              <a:gd name="csX8" fmla="*/ 1461936 w 3877235"/>
              <a:gd name="csY8" fmla="*/ 5143500 h 5143500"/>
              <a:gd name="csX9" fmla="*/ 1147483 w 3877235"/>
              <a:gd name="csY9" fmla="*/ 5143500 h 5143500"/>
              <a:gd name="csX10" fmla="*/ 1031630 w 3877235"/>
              <a:gd name="csY10" fmla="*/ 5143500 h 5143500"/>
              <a:gd name="csX11" fmla="*/ 936812 w 3877235"/>
              <a:gd name="csY11" fmla="*/ 5143500 h 5143500"/>
              <a:gd name="csX12" fmla="*/ 525124 w 3877235"/>
              <a:gd name="csY12" fmla="*/ 5143500 h 5143500"/>
              <a:gd name="csX13" fmla="*/ 0 w 3877235"/>
              <a:gd name="csY13" fmla="*/ 5143500 h 5143500"/>
              <a:gd name="csX14" fmla="*/ 1585503 w 3877235"/>
              <a:gd name="csY14" fmla="*/ 0 h 5143500"/>
              <a:gd name="csX15" fmla="*/ 2092009 w 3877235"/>
              <a:gd name="csY15" fmla="*/ 0 h 5143500"/>
              <a:gd name="csX16" fmla="*/ 2092009 w 3877235"/>
              <a:gd name="csY16" fmla="*/ 0 h 5143500"/>
              <a:gd name="csX17" fmla="*/ 2522315 w 3877235"/>
              <a:gd name="csY17"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672607 w 3877235"/>
              <a:gd name="csY6" fmla="*/ 5143500 h 5143500"/>
              <a:gd name="csX7" fmla="*/ 1591235 w 3877235"/>
              <a:gd name="csY7" fmla="*/ 5143500 h 5143500"/>
              <a:gd name="csX8" fmla="*/ 1147483 w 3877235"/>
              <a:gd name="csY8" fmla="*/ 5143500 h 5143500"/>
              <a:gd name="csX9" fmla="*/ 1031630 w 3877235"/>
              <a:gd name="csY9" fmla="*/ 5143500 h 5143500"/>
              <a:gd name="csX10" fmla="*/ 936812 w 3877235"/>
              <a:gd name="csY10" fmla="*/ 5143500 h 5143500"/>
              <a:gd name="csX11" fmla="*/ 525124 w 3877235"/>
              <a:gd name="csY11" fmla="*/ 5143500 h 5143500"/>
              <a:gd name="csX12" fmla="*/ 0 w 3877235"/>
              <a:gd name="csY12" fmla="*/ 5143500 h 5143500"/>
              <a:gd name="csX13" fmla="*/ 1585503 w 3877235"/>
              <a:gd name="csY13" fmla="*/ 0 h 5143500"/>
              <a:gd name="csX14" fmla="*/ 2092009 w 3877235"/>
              <a:gd name="csY14" fmla="*/ 0 h 5143500"/>
              <a:gd name="csX15" fmla="*/ 2092009 w 3877235"/>
              <a:gd name="csY15" fmla="*/ 0 h 5143500"/>
              <a:gd name="csX16" fmla="*/ 2522315 w 3877235"/>
              <a:gd name="csY16"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672607 w 3877235"/>
              <a:gd name="csY6" fmla="*/ 5143500 h 5143500"/>
              <a:gd name="csX7" fmla="*/ 1147483 w 3877235"/>
              <a:gd name="csY7" fmla="*/ 5143500 h 5143500"/>
              <a:gd name="csX8" fmla="*/ 1031630 w 3877235"/>
              <a:gd name="csY8" fmla="*/ 5143500 h 5143500"/>
              <a:gd name="csX9" fmla="*/ 936812 w 3877235"/>
              <a:gd name="csY9" fmla="*/ 5143500 h 5143500"/>
              <a:gd name="csX10" fmla="*/ 525124 w 3877235"/>
              <a:gd name="csY10" fmla="*/ 5143500 h 5143500"/>
              <a:gd name="csX11" fmla="*/ 0 w 3877235"/>
              <a:gd name="csY11" fmla="*/ 5143500 h 5143500"/>
              <a:gd name="csX12" fmla="*/ 1585503 w 3877235"/>
              <a:gd name="csY12" fmla="*/ 0 h 5143500"/>
              <a:gd name="csX13" fmla="*/ 2092009 w 3877235"/>
              <a:gd name="csY13" fmla="*/ 0 h 5143500"/>
              <a:gd name="csX14" fmla="*/ 2092009 w 3877235"/>
              <a:gd name="csY14" fmla="*/ 0 h 5143500"/>
              <a:gd name="csX15" fmla="*/ 2522315 w 3877235"/>
              <a:gd name="csY15"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147483 w 3877235"/>
              <a:gd name="csY6" fmla="*/ 5143500 h 5143500"/>
              <a:gd name="csX7" fmla="*/ 1031630 w 3877235"/>
              <a:gd name="csY7" fmla="*/ 5143500 h 5143500"/>
              <a:gd name="csX8" fmla="*/ 936812 w 3877235"/>
              <a:gd name="csY8" fmla="*/ 5143500 h 5143500"/>
              <a:gd name="csX9" fmla="*/ 525124 w 3877235"/>
              <a:gd name="csY9" fmla="*/ 5143500 h 5143500"/>
              <a:gd name="csX10" fmla="*/ 0 w 3877235"/>
              <a:gd name="csY10" fmla="*/ 5143500 h 5143500"/>
              <a:gd name="csX11" fmla="*/ 1585503 w 3877235"/>
              <a:gd name="csY11" fmla="*/ 0 h 5143500"/>
              <a:gd name="csX12" fmla="*/ 2092009 w 3877235"/>
              <a:gd name="csY12" fmla="*/ 0 h 5143500"/>
              <a:gd name="csX13" fmla="*/ 2092009 w 3877235"/>
              <a:gd name="csY13" fmla="*/ 0 h 5143500"/>
              <a:gd name="csX14" fmla="*/ 2522315 w 3877235"/>
              <a:gd name="csY14"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1031630 w 3877235"/>
              <a:gd name="csY6" fmla="*/ 5143500 h 5143500"/>
              <a:gd name="csX7" fmla="*/ 936812 w 3877235"/>
              <a:gd name="csY7" fmla="*/ 5143500 h 5143500"/>
              <a:gd name="csX8" fmla="*/ 525124 w 3877235"/>
              <a:gd name="csY8" fmla="*/ 5143500 h 5143500"/>
              <a:gd name="csX9" fmla="*/ 0 w 3877235"/>
              <a:gd name="csY9" fmla="*/ 5143500 h 5143500"/>
              <a:gd name="csX10" fmla="*/ 1585503 w 3877235"/>
              <a:gd name="csY10" fmla="*/ 0 h 5143500"/>
              <a:gd name="csX11" fmla="*/ 2092009 w 3877235"/>
              <a:gd name="csY11" fmla="*/ 0 h 5143500"/>
              <a:gd name="csX12" fmla="*/ 2092009 w 3877235"/>
              <a:gd name="csY12" fmla="*/ 0 h 5143500"/>
              <a:gd name="csX13" fmla="*/ 2522315 w 3877235"/>
              <a:gd name="csY13"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936812 w 3877235"/>
              <a:gd name="csY6" fmla="*/ 5143500 h 5143500"/>
              <a:gd name="csX7" fmla="*/ 525124 w 3877235"/>
              <a:gd name="csY7" fmla="*/ 5143500 h 5143500"/>
              <a:gd name="csX8" fmla="*/ 0 w 3877235"/>
              <a:gd name="csY8" fmla="*/ 5143500 h 5143500"/>
              <a:gd name="csX9" fmla="*/ 1585503 w 3877235"/>
              <a:gd name="csY9" fmla="*/ 0 h 5143500"/>
              <a:gd name="csX10" fmla="*/ 2092009 w 3877235"/>
              <a:gd name="csY10" fmla="*/ 0 h 5143500"/>
              <a:gd name="csX11" fmla="*/ 2092009 w 3877235"/>
              <a:gd name="csY11" fmla="*/ 0 h 5143500"/>
              <a:gd name="csX12" fmla="*/ 2522315 w 3877235"/>
              <a:gd name="csY12" fmla="*/ 0 h 5143500"/>
              <a:gd name="csX0" fmla="*/ 2522315 w 3877235"/>
              <a:gd name="csY0" fmla="*/ 0 h 5143500"/>
              <a:gd name="csX1" fmla="*/ 3047439 w 3877235"/>
              <a:gd name="csY1" fmla="*/ 0 h 5143500"/>
              <a:gd name="csX2" fmla="*/ 3047439 w 3877235"/>
              <a:gd name="csY2" fmla="*/ 0 h 5143500"/>
              <a:gd name="csX3" fmla="*/ 3258110 w 3877235"/>
              <a:gd name="csY3" fmla="*/ 0 h 5143500"/>
              <a:gd name="csX4" fmla="*/ 3877235 w 3877235"/>
              <a:gd name="csY4" fmla="*/ 0 h 5143500"/>
              <a:gd name="csX5" fmla="*/ 3877235 w 3877235"/>
              <a:gd name="csY5" fmla="*/ 5143500 h 5143500"/>
              <a:gd name="csX6" fmla="*/ 936812 w 3877235"/>
              <a:gd name="csY6" fmla="*/ 5143500 h 5143500"/>
              <a:gd name="csX7" fmla="*/ 0 w 3877235"/>
              <a:gd name="csY7" fmla="*/ 5143500 h 5143500"/>
              <a:gd name="csX8" fmla="*/ 1585503 w 3877235"/>
              <a:gd name="csY8" fmla="*/ 0 h 5143500"/>
              <a:gd name="csX9" fmla="*/ 2092009 w 3877235"/>
              <a:gd name="csY9" fmla="*/ 0 h 5143500"/>
              <a:gd name="csX10" fmla="*/ 2092009 w 3877235"/>
              <a:gd name="csY10" fmla="*/ 0 h 5143500"/>
              <a:gd name="csX11" fmla="*/ 2522315 w 3877235"/>
              <a:gd name="csY11" fmla="*/ 0 h 5143500"/>
              <a:gd name="csX0" fmla="*/ 2522315 w 3877235"/>
              <a:gd name="csY0" fmla="*/ 0 h 5143500"/>
              <a:gd name="csX1" fmla="*/ 3047439 w 3877235"/>
              <a:gd name="csY1" fmla="*/ 0 h 5143500"/>
              <a:gd name="csX2" fmla="*/ 3047439 w 3877235"/>
              <a:gd name="csY2" fmla="*/ 0 h 5143500"/>
              <a:gd name="csX3" fmla="*/ 3877235 w 3877235"/>
              <a:gd name="csY3" fmla="*/ 0 h 5143500"/>
              <a:gd name="csX4" fmla="*/ 3877235 w 3877235"/>
              <a:gd name="csY4" fmla="*/ 5143500 h 5143500"/>
              <a:gd name="csX5" fmla="*/ 936812 w 3877235"/>
              <a:gd name="csY5" fmla="*/ 5143500 h 5143500"/>
              <a:gd name="csX6" fmla="*/ 0 w 3877235"/>
              <a:gd name="csY6" fmla="*/ 5143500 h 5143500"/>
              <a:gd name="csX7" fmla="*/ 1585503 w 3877235"/>
              <a:gd name="csY7" fmla="*/ 0 h 5143500"/>
              <a:gd name="csX8" fmla="*/ 2092009 w 3877235"/>
              <a:gd name="csY8" fmla="*/ 0 h 5143500"/>
              <a:gd name="csX9" fmla="*/ 2092009 w 3877235"/>
              <a:gd name="csY9" fmla="*/ 0 h 5143500"/>
              <a:gd name="csX10" fmla="*/ 2522315 w 3877235"/>
              <a:gd name="csY10" fmla="*/ 0 h 5143500"/>
              <a:gd name="csX0" fmla="*/ 2522315 w 3877235"/>
              <a:gd name="csY0" fmla="*/ 0 h 5143500"/>
              <a:gd name="csX1" fmla="*/ 3047439 w 3877235"/>
              <a:gd name="csY1" fmla="*/ 0 h 5143500"/>
              <a:gd name="csX2" fmla="*/ 3877235 w 3877235"/>
              <a:gd name="csY2" fmla="*/ 0 h 5143500"/>
              <a:gd name="csX3" fmla="*/ 3877235 w 3877235"/>
              <a:gd name="csY3" fmla="*/ 5143500 h 5143500"/>
              <a:gd name="csX4" fmla="*/ 936812 w 3877235"/>
              <a:gd name="csY4" fmla="*/ 5143500 h 5143500"/>
              <a:gd name="csX5" fmla="*/ 0 w 3877235"/>
              <a:gd name="csY5" fmla="*/ 5143500 h 5143500"/>
              <a:gd name="csX6" fmla="*/ 1585503 w 3877235"/>
              <a:gd name="csY6" fmla="*/ 0 h 5143500"/>
              <a:gd name="csX7" fmla="*/ 2092009 w 3877235"/>
              <a:gd name="csY7" fmla="*/ 0 h 5143500"/>
              <a:gd name="csX8" fmla="*/ 2092009 w 3877235"/>
              <a:gd name="csY8" fmla="*/ 0 h 5143500"/>
              <a:gd name="csX9" fmla="*/ 2522315 w 3877235"/>
              <a:gd name="csY9" fmla="*/ 0 h 5143500"/>
              <a:gd name="csX0" fmla="*/ 2092009 w 3877235"/>
              <a:gd name="csY0" fmla="*/ 0 h 5143500"/>
              <a:gd name="csX1" fmla="*/ 3047439 w 3877235"/>
              <a:gd name="csY1" fmla="*/ 0 h 5143500"/>
              <a:gd name="csX2" fmla="*/ 3877235 w 3877235"/>
              <a:gd name="csY2" fmla="*/ 0 h 5143500"/>
              <a:gd name="csX3" fmla="*/ 3877235 w 3877235"/>
              <a:gd name="csY3" fmla="*/ 5143500 h 5143500"/>
              <a:gd name="csX4" fmla="*/ 936812 w 3877235"/>
              <a:gd name="csY4" fmla="*/ 5143500 h 5143500"/>
              <a:gd name="csX5" fmla="*/ 0 w 3877235"/>
              <a:gd name="csY5" fmla="*/ 5143500 h 5143500"/>
              <a:gd name="csX6" fmla="*/ 1585503 w 3877235"/>
              <a:gd name="csY6" fmla="*/ 0 h 5143500"/>
              <a:gd name="csX7" fmla="*/ 2092009 w 3877235"/>
              <a:gd name="csY7" fmla="*/ 0 h 5143500"/>
              <a:gd name="csX8" fmla="*/ 2092009 w 3877235"/>
              <a:gd name="csY8" fmla="*/ 0 h 5143500"/>
              <a:gd name="csX0" fmla="*/ 2092009 w 3877235"/>
              <a:gd name="csY0" fmla="*/ 0 h 5143500"/>
              <a:gd name="csX1" fmla="*/ 3877235 w 3877235"/>
              <a:gd name="csY1" fmla="*/ 0 h 5143500"/>
              <a:gd name="csX2" fmla="*/ 3877235 w 3877235"/>
              <a:gd name="csY2" fmla="*/ 5143500 h 5143500"/>
              <a:gd name="csX3" fmla="*/ 936812 w 3877235"/>
              <a:gd name="csY3" fmla="*/ 5143500 h 5143500"/>
              <a:gd name="csX4" fmla="*/ 0 w 3877235"/>
              <a:gd name="csY4" fmla="*/ 5143500 h 5143500"/>
              <a:gd name="csX5" fmla="*/ 1585503 w 3877235"/>
              <a:gd name="csY5" fmla="*/ 0 h 5143500"/>
              <a:gd name="csX6" fmla="*/ 2092009 w 3877235"/>
              <a:gd name="csY6" fmla="*/ 0 h 5143500"/>
              <a:gd name="csX7" fmla="*/ 2092009 w 3877235"/>
              <a:gd name="csY7" fmla="*/ 0 h 5143500"/>
              <a:gd name="csX0" fmla="*/ 2092009 w 3877235"/>
              <a:gd name="csY0" fmla="*/ 0 h 5143500"/>
              <a:gd name="csX1" fmla="*/ 3877235 w 3877235"/>
              <a:gd name="csY1" fmla="*/ 0 h 5143500"/>
              <a:gd name="csX2" fmla="*/ 3877235 w 3877235"/>
              <a:gd name="csY2" fmla="*/ 5143500 h 5143500"/>
              <a:gd name="csX3" fmla="*/ 936812 w 3877235"/>
              <a:gd name="csY3" fmla="*/ 5143500 h 5143500"/>
              <a:gd name="csX4" fmla="*/ 0 w 3877235"/>
              <a:gd name="csY4" fmla="*/ 5143500 h 5143500"/>
              <a:gd name="csX5" fmla="*/ 1585503 w 3877235"/>
              <a:gd name="csY5" fmla="*/ 0 h 5143500"/>
              <a:gd name="csX6" fmla="*/ 2092009 w 3877235"/>
              <a:gd name="csY6" fmla="*/ 0 h 5143500"/>
              <a:gd name="csX0" fmla="*/ 1585503 w 3877235"/>
              <a:gd name="csY0" fmla="*/ 0 h 5143500"/>
              <a:gd name="csX1" fmla="*/ 3877235 w 3877235"/>
              <a:gd name="csY1" fmla="*/ 0 h 5143500"/>
              <a:gd name="csX2" fmla="*/ 3877235 w 3877235"/>
              <a:gd name="csY2" fmla="*/ 5143500 h 5143500"/>
              <a:gd name="csX3" fmla="*/ 936812 w 3877235"/>
              <a:gd name="csY3" fmla="*/ 5143500 h 5143500"/>
              <a:gd name="csX4" fmla="*/ 0 w 3877235"/>
              <a:gd name="csY4" fmla="*/ 5143500 h 5143500"/>
              <a:gd name="csX5" fmla="*/ 1585503 w 3877235"/>
              <a:gd name="csY5" fmla="*/ 0 h 5143500"/>
              <a:gd name="csX0" fmla="*/ 1585503 w 3877235"/>
              <a:gd name="csY0" fmla="*/ 0 h 5143500"/>
              <a:gd name="csX1" fmla="*/ 3877235 w 3877235"/>
              <a:gd name="csY1" fmla="*/ 0 h 5143500"/>
              <a:gd name="csX2" fmla="*/ 3877235 w 3877235"/>
              <a:gd name="csY2" fmla="*/ 5143500 h 5143500"/>
              <a:gd name="csX3" fmla="*/ 0 w 3877235"/>
              <a:gd name="csY3" fmla="*/ 5143500 h 5143500"/>
              <a:gd name="csX4" fmla="*/ 1585503 w 3877235"/>
              <a:gd name="csY4" fmla="*/ 0 h 5143500"/>
              <a:gd name="csX0" fmla="*/ 1585503 w 3877235"/>
              <a:gd name="csY0" fmla="*/ 15903 h 5159403"/>
              <a:gd name="csX1" fmla="*/ 1593467 w 3877235"/>
              <a:gd name="csY1" fmla="*/ 0 h 5159403"/>
              <a:gd name="csX2" fmla="*/ 3877235 w 3877235"/>
              <a:gd name="csY2" fmla="*/ 15903 h 5159403"/>
              <a:gd name="csX3" fmla="*/ 3877235 w 3877235"/>
              <a:gd name="csY3" fmla="*/ 5159403 h 5159403"/>
              <a:gd name="csX4" fmla="*/ 0 w 3877235"/>
              <a:gd name="csY4" fmla="*/ 5159403 h 5159403"/>
              <a:gd name="csX5" fmla="*/ 1585503 w 3877235"/>
              <a:gd name="csY5" fmla="*/ 15903 h 5159403"/>
              <a:gd name="csX0" fmla="*/ 1585503 w 3877235"/>
              <a:gd name="csY0" fmla="*/ 15903 h 5159403"/>
              <a:gd name="csX1" fmla="*/ 1593467 w 3877235"/>
              <a:gd name="csY1" fmla="*/ 0 h 5159403"/>
              <a:gd name="csX2" fmla="*/ 3877235 w 3877235"/>
              <a:gd name="csY2" fmla="*/ 15903 h 5159403"/>
              <a:gd name="csX3" fmla="*/ 3877235 w 3877235"/>
              <a:gd name="csY3" fmla="*/ 5159403 h 5159403"/>
              <a:gd name="csX4" fmla="*/ 0 w 3877235"/>
              <a:gd name="csY4" fmla="*/ 5159403 h 5159403"/>
              <a:gd name="csX5" fmla="*/ 1585503 w 3877235"/>
              <a:gd name="csY5" fmla="*/ 15903 h 5159403"/>
              <a:gd name="csX0" fmla="*/ 599541 w 2891273"/>
              <a:gd name="csY0" fmla="*/ 15903 h 5159403"/>
              <a:gd name="csX1" fmla="*/ 607505 w 2891273"/>
              <a:gd name="csY1" fmla="*/ 0 h 5159403"/>
              <a:gd name="csX2" fmla="*/ 2891273 w 2891273"/>
              <a:gd name="csY2" fmla="*/ 15903 h 5159403"/>
              <a:gd name="csX3" fmla="*/ 2891273 w 2891273"/>
              <a:gd name="csY3" fmla="*/ 5159403 h 5159403"/>
              <a:gd name="csX4" fmla="*/ 0 w 2891273"/>
              <a:gd name="csY4" fmla="*/ 5151451 h 5159403"/>
              <a:gd name="csX5" fmla="*/ 599541 w 2891273"/>
              <a:gd name="csY5" fmla="*/ 15903 h 5159403"/>
              <a:gd name="csX0" fmla="*/ 599541 w 2891273"/>
              <a:gd name="csY0" fmla="*/ 15903 h 5159403"/>
              <a:gd name="csX1" fmla="*/ 607505 w 2891273"/>
              <a:gd name="csY1" fmla="*/ 0 h 5159403"/>
              <a:gd name="csX2" fmla="*/ 2891273 w 2891273"/>
              <a:gd name="csY2" fmla="*/ 15903 h 5159403"/>
              <a:gd name="csX3" fmla="*/ 2891273 w 2891273"/>
              <a:gd name="csY3" fmla="*/ 5159403 h 5159403"/>
              <a:gd name="csX4" fmla="*/ 0 w 2891273"/>
              <a:gd name="csY4" fmla="*/ 5151451 h 5159403"/>
              <a:gd name="csX5" fmla="*/ 599541 w 2891273"/>
              <a:gd name="csY5" fmla="*/ 15903 h 5159403"/>
              <a:gd name="csX0" fmla="*/ 599541 w 2891273"/>
              <a:gd name="csY0" fmla="*/ 15903 h 5159403"/>
              <a:gd name="csX1" fmla="*/ 607505 w 2891273"/>
              <a:gd name="csY1" fmla="*/ 0 h 5159403"/>
              <a:gd name="csX2" fmla="*/ 2891273 w 2891273"/>
              <a:gd name="csY2" fmla="*/ 15903 h 5159403"/>
              <a:gd name="csX3" fmla="*/ 2891273 w 2891273"/>
              <a:gd name="csY3" fmla="*/ 5159403 h 5159403"/>
              <a:gd name="csX4" fmla="*/ 0 w 2891273"/>
              <a:gd name="csY4" fmla="*/ 5151451 h 5159403"/>
              <a:gd name="csX5" fmla="*/ 599541 w 2891273"/>
              <a:gd name="csY5" fmla="*/ 15903 h 5159403"/>
              <a:gd name="csX0" fmla="*/ 599541 w 2891273"/>
              <a:gd name="csY0" fmla="*/ 15903 h 5159403"/>
              <a:gd name="csX1" fmla="*/ 607505 w 2891273"/>
              <a:gd name="csY1" fmla="*/ 0 h 5159403"/>
              <a:gd name="csX2" fmla="*/ 2891273 w 2891273"/>
              <a:gd name="csY2" fmla="*/ 15903 h 5159403"/>
              <a:gd name="csX3" fmla="*/ 2891273 w 2891273"/>
              <a:gd name="csY3" fmla="*/ 5159403 h 5159403"/>
              <a:gd name="csX4" fmla="*/ 0 w 2891273"/>
              <a:gd name="csY4" fmla="*/ 5151451 h 5159403"/>
              <a:gd name="csX5" fmla="*/ 599541 w 2891273"/>
              <a:gd name="csY5" fmla="*/ 15903 h 5159403"/>
              <a:gd name="csX0" fmla="*/ 599541 w 3543280"/>
              <a:gd name="csY0" fmla="*/ 15903 h 5159403"/>
              <a:gd name="csX1" fmla="*/ 607505 w 3543280"/>
              <a:gd name="csY1" fmla="*/ 0 h 5159403"/>
              <a:gd name="csX2" fmla="*/ 2891273 w 3543280"/>
              <a:gd name="csY2" fmla="*/ 15903 h 5159403"/>
              <a:gd name="csX3" fmla="*/ 3543280 w 3543280"/>
              <a:gd name="csY3" fmla="*/ 5159403 h 5159403"/>
              <a:gd name="csX4" fmla="*/ 0 w 3543280"/>
              <a:gd name="csY4" fmla="*/ 5151451 h 5159403"/>
              <a:gd name="csX5" fmla="*/ 599541 w 3543280"/>
              <a:gd name="csY5" fmla="*/ 15903 h 5159403"/>
              <a:gd name="csX0" fmla="*/ 599541 w 3575085"/>
              <a:gd name="csY0" fmla="*/ 15903 h 5159403"/>
              <a:gd name="csX1" fmla="*/ 607505 w 3575085"/>
              <a:gd name="csY1" fmla="*/ 0 h 5159403"/>
              <a:gd name="csX2" fmla="*/ 3575085 w 3575085"/>
              <a:gd name="csY2" fmla="*/ 15903 h 5159403"/>
              <a:gd name="csX3" fmla="*/ 3543280 w 3575085"/>
              <a:gd name="csY3" fmla="*/ 5159403 h 5159403"/>
              <a:gd name="csX4" fmla="*/ 0 w 3575085"/>
              <a:gd name="csY4" fmla="*/ 5151451 h 5159403"/>
              <a:gd name="csX5" fmla="*/ 599541 w 3575085"/>
              <a:gd name="csY5" fmla="*/ 15903 h 5159403"/>
              <a:gd name="csX0" fmla="*/ 599541 w 3543280"/>
              <a:gd name="csY0" fmla="*/ 15903 h 5159403"/>
              <a:gd name="csX1" fmla="*/ 607505 w 3543280"/>
              <a:gd name="csY1" fmla="*/ 0 h 5159403"/>
              <a:gd name="csX2" fmla="*/ 3511474 w 3543280"/>
              <a:gd name="csY2" fmla="*/ 79513 h 5159403"/>
              <a:gd name="csX3" fmla="*/ 3543280 w 3543280"/>
              <a:gd name="csY3" fmla="*/ 5159403 h 5159403"/>
              <a:gd name="csX4" fmla="*/ 0 w 3543280"/>
              <a:gd name="csY4" fmla="*/ 5151451 h 5159403"/>
              <a:gd name="csX5" fmla="*/ 599541 w 3543280"/>
              <a:gd name="csY5" fmla="*/ 15903 h 5159403"/>
              <a:gd name="csX0" fmla="*/ 599541 w 3543280"/>
              <a:gd name="csY0" fmla="*/ 15903 h 5159403"/>
              <a:gd name="csX1" fmla="*/ 607505 w 3543280"/>
              <a:gd name="csY1" fmla="*/ 0 h 5159403"/>
              <a:gd name="csX2" fmla="*/ 3543280 w 3543280"/>
              <a:gd name="csY2" fmla="*/ 23854 h 5159403"/>
              <a:gd name="csX3" fmla="*/ 3543280 w 3543280"/>
              <a:gd name="csY3" fmla="*/ 5159403 h 5159403"/>
              <a:gd name="csX4" fmla="*/ 0 w 3543280"/>
              <a:gd name="csY4" fmla="*/ 5151451 h 5159403"/>
              <a:gd name="csX5" fmla="*/ 599541 w 3543280"/>
              <a:gd name="csY5" fmla="*/ 15903 h 5159403"/>
              <a:gd name="csX0" fmla="*/ 599541 w 3557674"/>
              <a:gd name="csY0" fmla="*/ 15903 h 5159403"/>
              <a:gd name="csX1" fmla="*/ 607505 w 3557674"/>
              <a:gd name="csY1" fmla="*/ 0 h 5159403"/>
              <a:gd name="csX2" fmla="*/ 3543280 w 3557674"/>
              <a:gd name="csY2" fmla="*/ 23854 h 5159403"/>
              <a:gd name="csX3" fmla="*/ 3543280 w 3557674"/>
              <a:gd name="csY3" fmla="*/ 5159403 h 5159403"/>
              <a:gd name="csX4" fmla="*/ 0 w 3557674"/>
              <a:gd name="csY4" fmla="*/ 5151451 h 5159403"/>
              <a:gd name="csX5" fmla="*/ 599541 w 3557674"/>
              <a:gd name="csY5" fmla="*/ 15903 h 5159403"/>
              <a:gd name="csX0" fmla="*/ 599541 w 3543280"/>
              <a:gd name="csY0" fmla="*/ 15903 h 5159403"/>
              <a:gd name="csX1" fmla="*/ 607505 w 3543280"/>
              <a:gd name="csY1" fmla="*/ 0 h 5159403"/>
              <a:gd name="csX2" fmla="*/ 3543280 w 3543280"/>
              <a:gd name="csY2" fmla="*/ 23854 h 5159403"/>
              <a:gd name="csX3" fmla="*/ 3543280 w 3543280"/>
              <a:gd name="csY3" fmla="*/ 5159403 h 5159403"/>
              <a:gd name="csX4" fmla="*/ 0 w 3543280"/>
              <a:gd name="csY4" fmla="*/ 5151451 h 5159403"/>
              <a:gd name="csX5" fmla="*/ 599541 w 3543280"/>
              <a:gd name="csY5" fmla="*/ 15903 h 5159403"/>
              <a:gd name="csX0" fmla="*/ 599541 w 3559183"/>
              <a:gd name="csY0" fmla="*/ 15903 h 5159403"/>
              <a:gd name="csX1" fmla="*/ 607505 w 3559183"/>
              <a:gd name="csY1" fmla="*/ 0 h 5159403"/>
              <a:gd name="csX2" fmla="*/ 3559183 w 3559183"/>
              <a:gd name="csY2" fmla="*/ 262393 h 5159403"/>
              <a:gd name="csX3" fmla="*/ 3543280 w 3559183"/>
              <a:gd name="csY3" fmla="*/ 5159403 h 5159403"/>
              <a:gd name="csX4" fmla="*/ 0 w 3559183"/>
              <a:gd name="csY4" fmla="*/ 5151451 h 5159403"/>
              <a:gd name="csX5" fmla="*/ 599541 w 3559183"/>
              <a:gd name="csY5" fmla="*/ 15903 h 5159403"/>
              <a:gd name="csX0" fmla="*/ 599541 w 3559183"/>
              <a:gd name="csY0" fmla="*/ 15903 h 5159403"/>
              <a:gd name="csX1" fmla="*/ 607505 w 3559183"/>
              <a:gd name="csY1" fmla="*/ 0 h 5159403"/>
              <a:gd name="csX2" fmla="*/ 3559183 w 3559183"/>
              <a:gd name="csY2" fmla="*/ 31805 h 5159403"/>
              <a:gd name="csX3" fmla="*/ 3543280 w 3559183"/>
              <a:gd name="csY3" fmla="*/ 5159403 h 5159403"/>
              <a:gd name="csX4" fmla="*/ 0 w 3559183"/>
              <a:gd name="csY4" fmla="*/ 5151451 h 5159403"/>
              <a:gd name="csX5" fmla="*/ 599541 w 3559183"/>
              <a:gd name="csY5" fmla="*/ 15903 h 5159403"/>
              <a:gd name="csX0" fmla="*/ 599541 w 3569245"/>
              <a:gd name="csY0" fmla="*/ 15903 h 5159403"/>
              <a:gd name="csX1" fmla="*/ 607505 w 3569245"/>
              <a:gd name="csY1" fmla="*/ 0 h 5159403"/>
              <a:gd name="csX2" fmla="*/ 3559183 w 3569245"/>
              <a:gd name="csY2" fmla="*/ 31805 h 5159403"/>
              <a:gd name="csX3" fmla="*/ 3543280 w 3569245"/>
              <a:gd name="csY3" fmla="*/ 5159403 h 5159403"/>
              <a:gd name="csX4" fmla="*/ 0 w 3569245"/>
              <a:gd name="csY4" fmla="*/ 5151451 h 5159403"/>
              <a:gd name="csX5" fmla="*/ 599541 w 3569245"/>
              <a:gd name="csY5" fmla="*/ 15903 h 5159403"/>
              <a:gd name="csX0" fmla="*/ 599541 w 3543280"/>
              <a:gd name="csY0" fmla="*/ 15903 h 5159403"/>
              <a:gd name="csX1" fmla="*/ 607505 w 3543280"/>
              <a:gd name="csY1" fmla="*/ 0 h 5159403"/>
              <a:gd name="csX2" fmla="*/ 3264985 w 3543280"/>
              <a:gd name="csY2" fmla="*/ 95415 h 5159403"/>
              <a:gd name="csX3" fmla="*/ 3543280 w 3543280"/>
              <a:gd name="csY3" fmla="*/ 5159403 h 5159403"/>
              <a:gd name="csX4" fmla="*/ 0 w 3543280"/>
              <a:gd name="csY4" fmla="*/ 5151451 h 5159403"/>
              <a:gd name="csX5" fmla="*/ 599541 w 3543280"/>
              <a:gd name="csY5" fmla="*/ 15903 h 5159403"/>
              <a:gd name="csX0" fmla="*/ 599541 w 3562660"/>
              <a:gd name="csY0" fmla="*/ 15903 h 5159403"/>
              <a:gd name="csX1" fmla="*/ 607505 w 3562660"/>
              <a:gd name="csY1" fmla="*/ 0 h 5159403"/>
              <a:gd name="csX2" fmla="*/ 3551232 w 3562660"/>
              <a:gd name="csY2" fmla="*/ 23853 h 5159403"/>
              <a:gd name="csX3" fmla="*/ 3543280 w 3562660"/>
              <a:gd name="csY3" fmla="*/ 5159403 h 5159403"/>
              <a:gd name="csX4" fmla="*/ 0 w 3562660"/>
              <a:gd name="csY4" fmla="*/ 5151451 h 5159403"/>
              <a:gd name="csX5" fmla="*/ 599541 w 3562660"/>
              <a:gd name="csY5" fmla="*/ 15903 h 5159403"/>
              <a:gd name="csX0" fmla="*/ 599541 w 3767830"/>
              <a:gd name="csY0" fmla="*/ 375364 h 5518864"/>
              <a:gd name="csX1" fmla="*/ 591630 w 3767830"/>
              <a:gd name="csY1" fmla="*/ 372161 h 5518864"/>
              <a:gd name="csX2" fmla="*/ 3551232 w 3767830"/>
              <a:gd name="csY2" fmla="*/ 383314 h 5518864"/>
              <a:gd name="csX3" fmla="*/ 3543280 w 3767830"/>
              <a:gd name="csY3" fmla="*/ 5518864 h 5518864"/>
              <a:gd name="csX4" fmla="*/ 0 w 3767830"/>
              <a:gd name="csY4" fmla="*/ 5510912 h 5518864"/>
              <a:gd name="csX5" fmla="*/ 599541 w 3767830"/>
              <a:gd name="csY5" fmla="*/ 375364 h 5518864"/>
              <a:gd name="csX0" fmla="*/ 599541 w 3767830"/>
              <a:gd name="csY0" fmla="*/ 375364 h 5518864"/>
              <a:gd name="csX1" fmla="*/ 591630 w 3767830"/>
              <a:gd name="csY1" fmla="*/ 372161 h 5518864"/>
              <a:gd name="csX2" fmla="*/ 3551232 w 3767830"/>
              <a:gd name="csY2" fmla="*/ 383314 h 5518864"/>
              <a:gd name="csX3" fmla="*/ 3543280 w 3767830"/>
              <a:gd name="csY3" fmla="*/ 5518864 h 5518864"/>
              <a:gd name="csX4" fmla="*/ 0 w 3767830"/>
              <a:gd name="csY4" fmla="*/ 5510912 h 5518864"/>
              <a:gd name="csX5" fmla="*/ 599541 w 3767830"/>
              <a:gd name="csY5" fmla="*/ 375364 h 5518864"/>
              <a:gd name="csX0" fmla="*/ 599541 w 3551234"/>
              <a:gd name="csY0" fmla="*/ 4425 h 5147925"/>
              <a:gd name="csX1" fmla="*/ 591630 w 3551234"/>
              <a:gd name="csY1" fmla="*/ 1222 h 5147925"/>
              <a:gd name="csX2" fmla="*/ 3551232 w 3551234"/>
              <a:gd name="csY2" fmla="*/ 12375 h 5147925"/>
              <a:gd name="csX3" fmla="*/ 3543280 w 3551234"/>
              <a:gd name="csY3" fmla="*/ 5147925 h 5147925"/>
              <a:gd name="csX4" fmla="*/ 0 w 3551234"/>
              <a:gd name="csY4" fmla="*/ 5139973 h 5147925"/>
              <a:gd name="csX5" fmla="*/ 599541 w 3551234"/>
              <a:gd name="csY5" fmla="*/ 4425 h 5147925"/>
              <a:gd name="csX0" fmla="*/ 599541 w 3551232"/>
              <a:gd name="csY0" fmla="*/ 3224 h 5146724"/>
              <a:gd name="csX1" fmla="*/ 591630 w 3551232"/>
              <a:gd name="csY1" fmla="*/ 21 h 5146724"/>
              <a:gd name="csX2" fmla="*/ 3551232 w 3551232"/>
              <a:gd name="csY2" fmla="*/ 4824 h 5146724"/>
              <a:gd name="csX3" fmla="*/ 3543280 w 3551232"/>
              <a:gd name="csY3" fmla="*/ 5146724 h 5146724"/>
              <a:gd name="csX4" fmla="*/ 0 w 3551232"/>
              <a:gd name="csY4" fmla="*/ 5138772 h 5146724"/>
              <a:gd name="csX5" fmla="*/ 599541 w 3551232"/>
              <a:gd name="csY5" fmla="*/ 3224 h 5146724"/>
              <a:gd name="csX0" fmla="*/ 596366 w 3551232"/>
              <a:gd name="csY0" fmla="*/ 56940 h 5149640"/>
              <a:gd name="csX1" fmla="*/ 591630 w 3551232"/>
              <a:gd name="csY1" fmla="*/ 2937 h 5149640"/>
              <a:gd name="csX2" fmla="*/ 3551232 w 3551232"/>
              <a:gd name="csY2" fmla="*/ 7740 h 5149640"/>
              <a:gd name="csX3" fmla="*/ 3543280 w 3551232"/>
              <a:gd name="csY3" fmla="*/ 5149640 h 5149640"/>
              <a:gd name="csX4" fmla="*/ 0 w 3551232"/>
              <a:gd name="csY4" fmla="*/ 5141688 h 5149640"/>
              <a:gd name="csX5" fmla="*/ 596366 w 3551232"/>
              <a:gd name="csY5" fmla="*/ 56940 h 5149640"/>
              <a:gd name="csX0" fmla="*/ 596366 w 3551232"/>
              <a:gd name="csY0" fmla="*/ 54405 h 5147105"/>
              <a:gd name="csX1" fmla="*/ 591630 w 3551232"/>
              <a:gd name="csY1" fmla="*/ 402 h 5147105"/>
              <a:gd name="csX2" fmla="*/ 3551232 w 3551232"/>
              <a:gd name="csY2" fmla="*/ 5205 h 5147105"/>
              <a:gd name="csX3" fmla="*/ 3543280 w 3551232"/>
              <a:gd name="csY3" fmla="*/ 5147105 h 5147105"/>
              <a:gd name="csX4" fmla="*/ 0 w 3551232"/>
              <a:gd name="csY4" fmla="*/ 5139153 h 5147105"/>
              <a:gd name="csX5" fmla="*/ 596366 w 3551232"/>
              <a:gd name="csY5" fmla="*/ 54405 h 5147105"/>
              <a:gd name="csX0" fmla="*/ 596366 w 3551232"/>
              <a:gd name="csY0" fmla="*/ 664225 h 5756925"/>
              <a:gd name="csX1" fmla="*/ 3551232 w 3551232"/>
              <a:gd name="csY1" fmla="*/ 615025 h 5756925"/>
              <a:gd name="csX2" fmla="*/ 3543280 w 3551232"/>
              <a:gd name="csY2" fmla="*/ 5756925 h 5756925"/>
              <a:gd name="csX3" fmla="*/ 0 w 3551232"/>
              <a:gd name="csY3" fmla="*/ 5748973 h 5756925"/>
              <a:gd name="csX4" fmla="*/ 596366 w 3551232"/>
              <a:gd name="csY4" fmla="*/ 664225 h 5756925"/>
              <a:gd name="csX0" fmla="*/ 596366 w 3767479"/>
              <a:gd name="csY0" fmla="*/ 665676 h 5755201"/>
              <a:gd name="csX1" fmla="*/ 3551232 w 3767479"/>
              <a:gd name="csY1" fmla="*/ 613301 h 5755201"/>
              <a:gd name="csX2" fmla="*/ 3543280 w 3767479"/>
              <a:gd name="csY2" fmla="*/ 5755201 h 5755201"/>
              <a:gd name="csX3" fmla="*/ 0 w 3767479"/>
              <a:gd name="csY3" fmla="*/ 5747249 h 5755201"/>
              <a:gd name="csX4" fmla="*/ 596366 w 3767479"/>
              <a:gd name="csY4" fmla="*/ 665676 h 5755201"/>
              <a:gd name="csX0" fmla="*/ 596366 w 3767479"/>
              <a:gd name="csY0" fmla="*/ 415929 h 5505454"/>
              <a:gd name="csX1" fmla="*/ 3551232 w 3767479"/>
              <a:gd name="csY1" fmla="*/ 363554 h 5505454"/>
              <a:gd name="csX2" fmla="*/ 3543280 w 3767479"/>
              <a:gd name="csY2" fmla="*/ 5505454 h 5505454"/>
              <a:gd name="csX3" fmla="*/ 0 w 3767479"/>
              <a:gd name="csY3" fmla="*/ 5497502 h 5505454"/>
              <a:gd name="csX4" fmla="*/ 596366 w 3767479"/>
              <a:gd name="csY4" fmla="*/ 415929 h 5505454"/>
              <a:gd name="csX0" fmla="*/ 599541 w 3767243"/>
              <a:gd name="csY0" fmla="*/ 379461 h 5522961"/>
              <a:gd name="csX1" fmla="*/ 3551232 w 3767243"/>
              <a:gd name="csY1" fmla="*/ 381061 h 5522961"/>
              <a:gd name="csX2" fmla="*/ 3543280 w 3767243"/>
              <a:gd name="csY2" fmla="*/ 5522961 h 5522961"/>
              <a:gd name="csX3" fmla="*/ 0 w 3767243"/>
              <a:gd name="csY3" fmla="*/ 5515009 h 5522961"/>
              <a:gd name="csX4" fmla="*/ 599541 w 3767243"/>
              <a:gd name="csY4" fmla="*/ 379461 h 5522961"/>
              <a:gd name="csX0" fmla="*/ 599541 w 3764880"/>
              <a:gd name="csY0" fmla="*/ 377112 h 5520612"/>
              <a:gd name="csX1" fmla="*/ 3548057 w 3764880"/>
              <a:gd name="csY1" fmla="*/ 381887 h 5520612"/>
              <a:gd name="csX2" fmla="*/ 3543280 w 3764880"/>
              <a:gd name="csY2" fmla="*/ 5520612 h 5520612"/>
              <a:gd name="csX3" fmla="*/ 0 w 3764880"/>
              <a:gd name="csY3" fmla="*/ 5512660 h 5520612"/>
              <a:gd name="csX4" fmla="*/ 599541 w 3764880"/>
              <a:gd name="csY4" fmla="*/ 377112 h 5520612"/>
              <a:gd name="csX0" fmla="*/ 599541 w 3548057"/>
              <a:gd name="csY0" fmla="*/ 0 h 5143500"/>
              <a:gd name="csX1" fmla="*/ 3548057 w 3548057"/>
              <a:gd name="csY1" fmla="*/ 4775 h 5143500"/>
              <a:gd name="csX2" fmla="*/ 3543280 w 3548057"/>
              <a:gd name="csY2" fmla="*/ 5143500 h 5143500"/>
              <a:gd name="csX3" fmla="*/ 0 w 3548057"/>
              <a:gd name="csY3" fmla="*/ 5135548 h 5143500"/>
              <a:gd name="csX4" fmla="*/ 599541 w 3548057"/>
              <a:gd name="csY4" fmla="*/ 0 h 5143500"/>
              <a:gd name="csX0" fmla="*/ 599541 w 3551232"/>
              <a:gd name="csY0" fmla="*/ 1575 h 5145075"/>
              <a:gd name="csX1" fmla="*/ 3551232 w 3551232"/>
              <a:gd name="csY1" fmla="*/ 0 h 5145075"/>
              <a:gd name="csX2" fmla="*/ 3543280 w 3551232"/>
              <a:gd name="csY2" fmla="*/ 5145075 h 5145075"/>
              <a:gd name="csX3" fmla="*/ 0 w 3551232"/>
              <a:gd name="csY3" fmla="*/ 5137123 h 5145075"/>
              <a:gd name="csX4" fmla="*/ 599541 w 3551232"/>
              <a:gd name="csY4" fmla="*/ 1575 h 5145075"/>
              <a:gd name="csX0" fmla="*/ 599541 w 3769342"/>
              <a:gd name="csY0" fmla="*/ 381814 h 5525314"/>
              <a:gd name="csX1" fmla="*/ 3551232 w 3769342"/>
              <a:gd name="csY1" fmla="*/ 380239 h 5525314"/>
              <a:gd name="csX2" fmla="*/ 3549630 w 3769342"/>
              <a:gd name="csY2" fmla="*/ 5525314 h 5525314"/>
              <a:gd name="csX3" fmla="*/ 0 w 3769342"/>
              <a:gd name="csY3" fmla="*/ 5517362 h 5525314"/>
              <a:gd name="csX4" fmla="*/ 599541 w 3769342"/>
              <a:gd name="csY4" fmla="*/ 381814 h 5525314"/>
              <a:gd name="csX0" fmla="*/ 612241 w 3782042"/>
              <a:gd name="csY0" fmla="*/ 381814 h 5526887"/>
              <a:gd name="csX1" fmla="*/ 3563932 w 3782042"/>
              <a:gd name="csY1" fmla="*/ 380239 h 5526887"/>
              <a:gd name="csX2" fmla="*/ 3562330 w 3782042"/>
              <a:gd name="csY2" fmla="*/ 5525314 h 5526887"/>
              <a:gd name="csX3" fmla="*/ 0 w 3782042"/>
              <a:gd name="csY3" fmla="*/ 5526887 h 5526887"/>
              <a:gd name="csX4" fmla="*/ 612241 w 3782042"/>
              <a:gd name="csY4" fmla="*/ 381814 h 5526887"/>
              <a:gd name="csX0" fmla="*/ 612241 w 3782042"/>
              <a:gd name="csY0" fmla="*/ 381814 h 5526887"/>
              <a:gd name="csX1" fmla="*/ 3563932 w 3782042"/>
              <a:gd name="csY1" fmla="*/ 380239 h 5526887"/>
              <a:gd name="csX2" fmla="*/ 3562330 w 3782042"/>
              <a:gd name="csY2" fmla="*/ 5525314 h 5526887"/>
              <a:gd name="csX3" fmla="*/ 0 w 3782042"/>
              <a:gd name="csY3" fmla="*/ 5526887 h 5526887"/>
              <a:gd name="csX4" fmla="*/ 612241 w 3782042"/>
              <a:gd name="csY4" fmla="*/ 381814 h 5526887"/>
              <a:gd name="csX0" fmla="*/ 612241 w 3782042"/>
              <a:gd name="csY0" fmla="*/ 381814 h 5526887"/>
              <a:gd name="csX1" fmla="*/ 3563932 w 3782042"/>
              <a:gd name="csY1" fmla="*/ 380239 h 5526887"/>
              <a:gd name="csX2" fmla="*/ 3562330 w 3782042"/>
              <a:gd name="csY2" fmla="*/ 5525314 h 5526887"/>
              <a:gd name="csX3" fmla="*/ 0 w 3782042"/>
              <a:gd name="csY3" fmla="*/ 5526887 h 5526887"/>
              <a:gd name="csX4" fmla="*/ 612241 w 3782042"/>
              <a:gd name="csY4" fmla="*/ 381814 h 5526887"/>
              <a:gd name="csX0" fmla="*/ 612241 w 3782042"/>
              <a:gd name="csY0" fmla="*/ 5077 h 5150150"/>
              <a:gd name="csX1" fmla="*/ 3563932 w 3782042"/>
              <a:gd name="csY1" fmla="*/ 3502 h 5150150"/>
              <a:gd name="csX2" fmla="*/ 3562330 w 3782042"/>
              <a:gd name="csY2" fmla="*/ 5148577 h 5150150"/>
              <a:gd name="csX3" fmla="*/ 0 w 3782042"/>
              <a:gd name="csY3" fmla="*/ 5150150 h 5150150"/>
              <a:gd name="csX4" fmla="*/ 612241 w 3782042"/>
              <a:gd name="csY4" fmla="*/ 5077 h 5150150"/>
              <a:gd name="csX0" fmla="*/ 612241 w 3563932"/>
              <a:gd name="csY0" fmla="*/ 5077 h 5150150"/>
              <a:gd name="csX1" fmla="*/ 3563932 w 3563932"/>
              <a:gd name="csY1" fmla="*/ 3502 h 5150150"/>
              <a:gd name="csX2" fmla="*/ 3562330 w 3563932"/>
              <a:gd name="csY2" fmla="*/ 5148577 h 5150150"/>
              <a:gd name="csX3" fmla="*/ 0 w 3563932"/>
              <a:gd name="csY3" fmla="*/ 5150150 h 5150150"/>
              <a:gd name="csX4" fmla="*/ 612241 w 3563932"/>
              <a:gd name="csY4" fmla="*/ 5077 h 5150150"/>
              <a:gd name="csX0" fmla="*/ 612241 w 4012820"/>
              <a:gd name="csY0" fmla="*/ 0 h 5145073"/>
              <a:gd name="csX1" fmla="*/ 4012820 w 4012820"/>
              <a:gd name="csY1" fmla="*/ 15050 h 5145073"/>
              <a:gd name="csX2" fmla="*/ 3562330 w 4012820"/>
              <a:gd name="csY2" fmla="*/ 5143500 h 5145073"/>
              <a:gd name="csX3" fmla="*/ 0 w 4012820"/>
              <a:gd name="csY3" fmla="*/ 5145073 h 5145073"/>
              <a:gd name="csX4" fmla="*/ 612241 w 4012820"/>
              <a:gd name="csY4" fmla="*/ 0 h 5145073"/>
              <a:gd name="csX0" fmla="*/ 612241 w 4012820"/>
              <a:gd name="csY0" fmla="*/ 0 h 5151813"/>
              <a:gd name="csX1" fmla="*/ 4012820 w 4012820"/>
              <a:gd name="csY1" fmla="*/ 15050 h 5151813"/>
              <a:gd name="csX2" fmla="*/ 4011217 w 4012820"/>
              <a:gd name="csY2" fmla="*/ 5151813 h 5151813"/>
              <a:gd name="csX3" fmla="*/ 0 w 4012820"/>
              <a:gd name="csY3" fmla="*/ 5145073 h 5151813"/>
              <a:gd name="csX4" fmla="*/ 612241 w 4012820"/>
              <a:gd name="csY4" fmla="*/ 0 h 5151813"/>
              <a:gd name="csX0" fmla="*/ 612241 w 4022345"/>
              <a:gd name="csY0" fmla="*/ 2085 h 5153898"/>
              <a:gd name="csX1" fmla="*/ 4022345 w 4022345"/>
              <a:gd name="csY1" fmla="*/ 4435 h 5153898"/>
              <a:gd name="csX2" fmla="*/ 4011217 w 4022345"/>
              <a:gd name="csY2" fmla="*/ 5153898 h 5153898"/>
              <a:gd name="csX3" fmla="*/ 0 w 4022345"/>
              <a:gd name="csY3" fmla="*/ 5147158 h 5153898"/>
              <a:gd name="csX4" fmla="*/ 612241 w 4022345"/>
              <a:gd name="csY4" fmla="*/ 2085 h 5153898"/>
              <a:gd name="csX0" fmla="*/ 612241 w 4022926"/>
              <a:gd name="csY0" fmla="*/ 2085 h 5153898"/>
              <a:gd name="csX1" fmla="*/ 4022345 w 4022926"/>
              <a:gd name="csY1" fmla="*/ 4435 h 5153898"/>
              <a:gd name="csX2" fmla="*/ 4011217 w 4022926"/>
              <a:gd name="csY2" fmla="*/ 5153898 h 5153898"/>
              <a:gd name="csX3" fmla="*/ 0 w 4022926"/>
              <a:gd name="csY3" fmla="*/ 5147158 h 5153898"/>
              <a:gd name="csX4" fmla="*/ 612241 w 4022926"/>
              <a:gd name="csY4" fmla="*/ 2085 h 5153898"/>
              <a:gd name="csX0" fmla="*/ 612241 w 4022433"/>
              <a:gd name="csY0" fmla="*/ 2085 h 5147158"/>
              <a:gd name="csX1" fmla="*/ 4022345 w 4022433"/>
              <a:gd name="csY1" fmla="*/ 4435 h 5147158"/>
              <a:gd name="csX2" fmla="*/ 3915385 w 4022433"/>
              <a:gd name="csY2" fmla="*/ 5046087 h 5147158"/>
              <a:gd name="csX3" fmla="*/ 0 w 4022433"/>
              <a:gd name="csY3" fmla="*/ 5147158 h 5147158"/>
              <a:gd name="csX4" fmla="*/ 612241 w 4022433"/>
              <a:gd name="csY4" fmla="*/ 2085 h 5147158"/>
              <a:gd name="csX0" fmla="*/ 612241 w 4023424"/>
              <a:gd name="csY0" fmla="*/ 2085 h 5149906"/>
              <a:gd name="csX1" fmla="*/ 4022345 w 4023424"/>
              <a:gd name="csY1" fmla="*/ 4435 h 5149906"/>
              <a:gd name="csX2" fmla="*/ 4019203 w 4023424"/>
              <a:gd name="csY2" fmla="*/ 5149906 h 5149906"/>
              <a:gd name="csX3" fmla="*/ 0 w 4023424"/>
              <a:gd name="csY3" fmla="*/ 5147158 h 5149906"/>
              <a:gd name="csX4" fmla="*/ 612241 w 4023424"/>
              <a:gd name="csY4" fmla="*/ 2085 h 5149906"/>
              <a:gd name="csX0" fmla="*/ 612241 w 4025570"/>
              <a:gd name="csY0" fmla="*/ 2085 h 5153081"/>
              <a:gd name="csX1" fmla="*/ 4022345 w 4025570"/>
              <a:gd name="csY1" fmla="*/ 4435 h 5153081"/>
              <a:gd name="csX2" fmla="*/ 4025553 w 4025570"/>
              <a:gd name="csY2" fmla="*/ 5153081 h 5153081"/>
              <a:gd name="csX3" fmla="*/ 0 w 4025570"/>
              <a:gd name="csY3" fmla="*/ 5147158 h 5153081"/>
              <a:gd name="csX4" fmla="*/ 612241 w 4025570"/>
              <a:gd name="csY4" fmla="*/ 2085 h 5153081"/>
            </a:gdLst>
            <a:ahLst/>
            <a:cxnLst>
              <a:cxn ang="0">
                <a:pos x="csX0" y="csY0"/>
              </a:cxn>
              <a:cxn ang="0">
                <a:pos x="csX1" y="csY1"/>
              </a:cxn>
              <a:cxn ang="0">
                <a:pos x="csX2" y="csY2"/>
              </a:cxn>
              <a:cxn ang="0">
                <a:pos x="csX3" y="csY3"/>
              </a:cxn>
              <a:cxn ang="0">
                <a:pos x="csX4" y="csY4"/>
              </a:cxn>
            </a:cxnLst>
            <a:rect l="l" t="t" r="r" b="b"/>
            <a:pathLst>
              <a:path w="4025570" h="5153081">
                <a:moveTo>
                  <a:pt x="612241" y="2085"/>
                </a:moveTo>
                <a:cubicBezTo>
                  <a:pt x="616738" y="3677"/>
                  <a:pt x="4021114" y="-4917"/>
                  <a:pt x="4022345" y="4435"/>
                </a:cubicBezTo>
                <a:cubicBezTo>
                  <a:pt x="4026000" y="-7226"/>
                  <a:pt x="4025553" y="3441231"/>
                  <a:pt x="4025553" y="5153081"/>
                </a:cubicBezTo>
                <a:lnTo>
                  <a:pt x="0" y="5147158"/>
                </a:lnTo>
                <a:cubicBezTo>
                  <a:pt x="552355" y="3289534"/>
                  <a:pt x="592624" y="1986930"/>
                  <a:pt x="612241" y="2085"/>
                </a:cubicBezTo>
                <a:close/>
              </a:path>
            </a:pathLst>
          </a:custGeom>
          <a:solidFill>
            <a:schemeClr val="bg2"/>
          </a:solidFill>
        </p:spPr>
        <p:txBody>
          <a:bodyPr wrap="square">
            <a:noAutofit/>
          </a:bodyPr>
          <a:lstStyle>
            <a:lvl1pPr algn="r">
              <a:defRPr/>
            </a:lvl1pPr>
          </a:lstStyle>
          <a:p>
            <a:r>
              <a:rPr lang="en-US"/>
              <a:t>Click icon to add picture</a:t>
            </a:r>
            <a:endParaRPr lang="en-US" dirty="0"/>
          </a:p>
        </p:txBody>
      </p:sp>
      <p:sp>
        <p:nvSpPr>
          <p:cNvPr id="21" name="Headline">
            <a:extLst>
              <a:ext uri="{FF2B5EF4-FFF2-40B4-BE49-F238E27FC236}">
                <a16:creationId xmlns:a16="http://schemas.microsoft.com/office/drawing/2014/main" id="{002268EC-C85F-134D-AA45-4C26B9405E58}"/>
              </a:ext>
            </a:extLst>
          </p:cNvPr>
          <p:cNvSpPr>
            <a:spLocks noGrp="1"/>
          </p:cNvSpPr>
          <p:nvPr>
            <p:ph type="body" sz="quarter" idx="18" hasCustomPrompt="1"/>
          </p:nvPr>
        </p:nvSpPr>
        <p:spPr>
          <a:xfrm>
            <a:off x="807176" y="992958"/>
            <a:ext cx="5904709" cy="1352549"/>
          </a:xfrm>
        </p:spPr>
        <p:txBody>
          <a:bodyPr anchor="t">
            <a:noAutofit/>
          </a:bodyPr>
          <a:lstStyle>
            <a:lvl1pPr algn="l">
              <a:lnSpc>
                <a:spcPct val="110000"/>
              </a:lnSpc>
              <a:defRPr sz="3333" b="1" i="0" cap="all" baseline="0">
                <a:solidFill>
                  <a:schemeClr val="bg1"/>
                </a:solidFill>
                <a:latin typeface="+mj-lt"/>
              </a:defRPr>
            </a:lvl1pPr>
            <a:lvl2pPr>
              <a:defRPr sz="2267" b="1">
                <a:solidFill>
                  <a:schemeClr val="bg1"/>
                </a:solidFill>
              </a:defRPr>
            </a:lvl2pPr>
            <a:lvl3pPr>
              <a:defRPr sz="2267" b="1">
                <a:solidFill>
                  <a:schemeClr val="bg1"/>
                </a:solidFill>
              </a:defRPr>
            </a:lvl3pPr>
            <a:lvl4pPr>
              <a:defRPr sz="2267" b="1">
                <a:solidFill>
                  <a:schemeClr val="bg1"/>
                </a:solidFill>
              </a:defRPr>
            </a:lvl4pPr>
            <a:lvl5pPr>
              <a:defRPr sz="2267" b="1">
                <a:solidFill>
                  <a:schemeClr val="bg1"/>
                </a:solidFill>
              </a:defRPr>
            </a:lvl5pPr>
          </a:lstStyle>
          <a:p>
            <a:pPr lvl="0"/>
            <a:r>
              <a:rPr lang="en-US" dirty="0"/>
              <a:t>HEADER TITLE ALL CAPS AT 25 PTS</a:t>
            </a:r>
          </a:p>
        </p:txBody>
      </p:sp>
      <p:sp>
        <p:nvSpPr>
          <p:cNvPr id="9" name="Body Copy">
            <a:extLst>
              <a:ext uri="{FF2B5EF4-FFF2-40B4-BE49-F238E27FC236}">
                <a16:creationId xmlns:a16="http://schemas.microsoft.com/office/drawing/2014/main" id="{43652382-1180-0543-BEF0-D1CEF8E16B27}"/>
              </a:ext>
            </a:extLst>
          </p:cNvPr>
          <p:cNvSpPr>
            <a:spLocks noGrp="1"/>
          </p:cNvSpPr>
          <p:nvPr>
            <p:ph sz="half" idx="13" hasCustomPrompt="1"/>
          </p:nvPr>
        </p:nvSpPr>
        <p:spPr>
          <a:xfrm>
            <a:off x="807176" y="2486979"/>
            <a:ext cx="5904709" cy="3546176"/>
          </a:xfrm>
        </p:spPr>
        <p:txBody>
          <a:bodyPr anchor="t"/>
          <a:lstStyle>
            <a:lvl1pPr algn="l">
              <a:defRPr>
                <a:solidFill>
                  <a:schemeClr val="bg1"/>
                </a:solidFill>
              </a:defRPr>
            </a:lvl1pPr>
            <a:lvl2pPr algn="ctr">
              <a:defRPr>
                <a:solidFill>
                  <a:schemeClr val="tx1"/>
                </a:solidFill>
              </a:defRPr>
            </a:lvl2pPr>
            <a:lvl3pPr algn="ctr">
              <a:defRPr>
                <a:solidFill>
                  <a:schemeClr val="tx1"/>
                </a:solidFill>
              </a:defRPr>
            </a:lvl3pPr>
            <a:lvl4pPr algn="ctr">
              <a:defRPr>
                <a:solidFill>
                  <a:schemeClr val="tx1"/>
                </a:solidFill>
              </a:defRPr>
            </a:lvl4pPr>
            <a:lvl5pPr algn="ctr">
              <a:defRPr>
                <a:solidFill>
                  <a:schemeClr val="tx1"/>
                </a:solidFill>
              </a:defRPr>
            </a:lvl5pPr>
          </a:lstStyle>
          <a:p>
            <a:pPr lvl="0"/>
            <a:r>
              <a:rPr lang="en-US" dirty="0"/>
              <a:t>Description is Arial at 12pts</a:t>
            </a:r>
          </a:p>
        </p:txBody>
      </p:sp>
      <p:sp>
        <p:nvSpPr>
          <p:cNvPr id="7" name="Slide Number">
            <a:extLst>
              <a:ext uri="{FF2B5EF4-FFF2-40B4-BE49-F238E27FC236}">
                <a16:creationId xmlns:a16="http://schemas.microsoft.com/office/drawing/2014/main" id="{6446692A-AFF5-BF40-844E-2040B93DC1AF}"/>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b="0" i="0">
                <a:solidFill>
                  <a:schemeClr val="tx1">
                    <a:tint val="75000"/>
                  </a:schemeClr>
                </a:solidFill>
                <a:latin typeface="Arial" panose="020B0604020202020204" pitchFamily="34" charset="0"/>
              </a:defRPr>
            </a:lvl1pPr>
          </a:lstStyle>
          <a:p>
            <a:fld id="{BA029266-6D2A-4C9D-B263-0A8D04988FF9}" type="slidenum">
              <a:rPr lang="en-US" smtClean="0"/>
              <a:t>‹#›</a:t>
            </a:fld>
            <a:endParaRPr lang="en-US"/>
          </a:p>
        </p:txBody>
      </p:sp>
    </p:spTree>
    <p:extLst>
      <p:ext uri="{BB962C8B-B14F-4D97-AF65-F5344CB8AC3E}">
        <p14:creationId xmlns:p14="http://schemas.microsoft.com/office/powerpoint/2010/main" val="21481447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Title Only">
    <p:bg>
      <p:bgPr>
        <a:solidFill>
          <a:schemeClr val="bg1"/>
        </a:solidFill>
        <a:effectLst/>
      </p:bgPr>
    </p:bg>
    <p:spTree>
      <p:nvGrpSpPr>
        <p:cNvPr id="1" name=""/>
        <p:cNvGrpSpPr/>
        <p:nvPr/>
      </p:nvGrpSpPr>
      <p:grpSpPr>
        <a:xfrm>
          <a:off x="0" y="0"/>
          <a:ext cx="0" cy="0"/>
          <a:chOff x="0" y="0"/>
          <a:chExt cx="0" cy="0"/>
        </a:xfrm>
      </p:grpSpPr>
      <p:sp>
        <p:nvSpPr>
          <p:cNvPr id="2" name="Headline"/>
          <p:cNvSpPr>
            <a:spLocks noGrp="1"/>
          </p:cNvSpPr>
          <p:nvPr>
            <p:ph type="title" hasCustomPrompt="1"/>
          </p:nvPr>
        </p:nvSpPr>
        <p:spPr>
          <a:xfrm>
            <a:off x="583987" y="819631"/>
            <a:ext cx="9169613" cy="1302680"/>
          </a:xfrm>
        </p:spPr>
        <p:txBody>
          <a:bodyPr/>
          <a:lstStyle/>
          <a:p>
            <a:r>
              <a:rPr lang="en-US" dirty="0"/>
              <a:t>TITLE IS ALL CAPS AT 25-30PTS</a:t>
            </a:r>
          </a:p>
        </p:txBody>
      </p:sp>
      <p:sp>
        <p:nvSpPr>
          <p:cNvPr id="10" name="Subhead">
            <a:extLst>
              <a:ext uri="{FF2B5EF4-FFF2-40B4-BE49-F238E27FC236}">
                <a16:creationId xmlns:a16="http://schemas.microsoft.com/office/drawing/2014/main" id="{CF097492-6E69-214B-BD02-CA15B4A9F8F5}"/>
              </a:ext>
            </a:extLst>
          </p:cNvPr>
          <p:cNvSpPr>
            <a:spLocks noGrp="1"/>
          </p:cNvSpPr>
          <p:nvPr>
            <p:ph type="body" sz="quarter" idx="23" hasCustomPrompt="1"/>
          </p:nvPr>
        </p:nvSpPr>
        <p:spPr>
          <a:xfrm>
            <a:off x="592836" y="1440874"/>
            <a:ext cx="9096109" cy="428813"/>
          </a:xfrm>
        </p:spPr>
        <p:txBody>
          <a:bodyPr>
            <a:normAutofit/>
          </a:bodyPr>
          <a:lstStyle>
            <a:lvl1pPr>
              <a:defRPr sz="2133" b="1"/>
            </a:lvl1pPr>
          </a:lstStyle>
          <a:p>
            <a:pPr lvl="0"/>
            <a:r>
              <a:rPr lang="en-US" dirty="0"/>
              <a:t>Subtitle is Arial Bold at 16pt</a:t>
            </a:r>
          </a:p>
        </p:txBody>
      </p:sp>
      <p:sp>
        <p:nvSpPr>
          <p:cNvPr id="7" name="Caption">
            <a:extLst>
              <a:ext uri="{FF2B5EF4-FFF2-40B4-BE49-F238E27FC236}">
                <a16:creationId xmlns:a16="http://schemas.microsoft.com/office/drawing/2014/main" id="{92B44ECE-86B5-1546-90EE-B76F644328B6}"/>
              </a:ext>
            </a:extLst>
          </p:cNvPr>
          <p:cNvSpPr>
            <a:spLocks noGrp="1"/>
          </p:cNvSpPr>
          <p:nvPr>
            <p:ph type="body" sz="quarter" idx="13" hasCustomPrompt="1"/>
          </p:nvPr>
        </p:nvSpPr>
        <p:spPr>
          <a:xfrm>
            <a:off x="583987" y="5425947"/>
            <a:ext cx="7340813" cy="365127"/>
          </a:xfrm>
        </p:spPr>
        <p:txBody>
          <a:bodyPr/>
          <a:lstStyle>
            <a:lvl1pPr>
              <a:defRPr b="1">
                <a:solidFill>
                  <a:schemeClr val="accent4"/>
                </a:solidFill>
              </a:defRPr>
            </a:lvl1pPr>
          </a:lstStyle>
          <a:p>
            <a:pPr lvl="0"/>
            <a:r>
              <a:rPr lang="en-US" dirty="0"/>
              <a:t>Caption is Arial bold at 12pts </a:t>
            </a:r>
          </a:p>
        </p:txBody>
      </p:sp>
      <p:sp>
        <p:nvSpPr>
          <p:cNvPr id="16" name="Bottom Red Bar in Footer">
            <a:extLst>
              <a:ext uri="{FF2B5EF4-FFF2-40B4-BE49-F238E27FC236}">
                <a16:creationId xmlns:a16="http://schemas.microsoft.com/office/drawing/2014/main" id="{9E9AED67-7B86-D945-92A3-1DFD0097E806}"/>
              </a:ext>
            </a:extLst>
          </p:cNvPr>
          <p:cNvSpPr/>
          <p:nvPr/>
        </p:nvSpPr>
        <p:spPr>
          <a:xfrm>
            <a:off x="1" y="6271848"/>
            <a:ext cx="12191111" cy="5861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7" name="Footer Text 1">
            <a:extLst>
              <a:ext uri="{FF2B5EF4-FFF2-40B4-BE49-F238E27FC236}">
                <a16:creationId xmlns:a16="http://schemas.microsoft.com/office/drawing/2014/main" id="{0F4EB02C-6FE6-1A47-8022-01232D33629A}"/>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bg1"/>
                </a:solidFill>
                <a:latin typeface="+mn-lt"/>
              </a:defRPr>
            </a:lvl1pPr>
          </a:lstStyle>
          <a:p>
            <a:endParaRPr lang="en-US"/>
          </a:p>
        </p:txBody>
      </p:sp>
      <p:sp>
        <p:nvSpPr>
          <p:cNvPr id="21" name="Footer Text 2">
            <a:extLst>
              <a:ext uri="{FF2B5EF4-FFF2-40B4-BE49-F238E27FC236}">
                <a16:creationId xmlns:a16="http://schemas.microsoft.com/office/drawing/2014/main" id="{3C09F44B-8C8C-DA42-8499-36D5643DD84E}"/>
              </a:ext>
            </a:extLst>
          </p:cNvPr>
          <p:cNvSpPr>
            <a:spLocks noGrp="1"/>
          </p:cNvSpPr>
          <p:nvPr>
            <p:ph type="body" sz="quarter" idx="24" hasCustomPrompt="1"/>
          </p:nvPr>
        </p:nvSpPr>
        <p:spPr>
          <a:xfrm>
            <a:off x="8248155" y="6356352"/>
            <a:ext cx="1600861" cy="365125"/>
          </a:xfrm>
        </p:spPr>
        <p:txBody>
          <a:bodyPr anchor="ctr">
            <a:normAutofit/>
          </a:bodyPr>
          <a:lstStyle>
            <a:lvl1pPr algn="r">
              <a:defRPr sz="1067">
                <a:solidFill>
                  <a:schemeClr val="bg1"/>
                </a:solidFill>
              </a:defRPr>
            </a:lvl1pPr>
          </a:lstStyle>
          <a:p>
            <a:pPr lvl="0"/>
            <a:r>
              <a:rPr lang="en-US" dirty="0"/>
              <a:t>Sponsored by:</a:t>
            </a:r>
          </a:p>
        </p:txBody>
      </p:sp>
      <p:sp>
        <p:nvSpPr>
          <p:cNvPr id="20" name="Logo">
            <a:extLst>
              <a:ext uri="{FF2B5EF4-FFF2-40B4-BE49-F238E27FC236}">
                <a16:creationId xmlns:a16="http://schemas.microsoft.com/office/drawing/2014/main" id="{F9DE25A6-E189-8944-8155-DBC98DE156C5}"/>
              </a:ext>
            </a:extLst>
          </p:cNvPr>
          <p:cNvSpPr>
            <a:spLocks noGrp="1"/>
          </p:cNvSpPr>
          <p:nvPr>
            <p:ph type="pic" sz="quarter" idx="12" hasCustomPrompt="1"/>
          </p:nvPr>
        </p:nvSpPr>
        <p:spPr>
          <a:xfrm>
            <a:off x="9902027" y="6356351"/>
            <a:ext cx="1326984" cy="365125"/>
          </a:xfrm>
        </p:spPr>
        <p:txBody>
          <a:bodyPr/>
          <a:lstStyle>
            <a:lvl1pPr>
              <a:defRPr>
                <a:solidFill>
                  <a:schemeClr val="bg1"/>
                </a:solidFill>
              </a:defRPr>
            </a:lvl1pPr>
          </a:lstStyle>
          <a:p>
            <a:r>
              <a:rPr lang="en-US" dirty="0"/>
              <a:t>Logo</a:t>
            </a:r>
          </a:p>
        </p:txBody>
      </p:sp>
      <p:cxnSp>
        <p:nvCxnSpPr>
          <p:cNvPr id="19" name="Vertical Line Connector">
            <a:extLst>
              <a:ext uri="{FF2B5EF4-FFF2-40B4-BE49-F238E27FC236}">
                <a16:creationId xmlns:a16="http://schemas.microsoft.com/office/drawing/2014/main" id="{E09C871F-FF2C-6445-9A92-4B74224E91E9}"/>
              </a:ext>
            </a:extLst>
          </p:cNvPr>
          <p:cNvCxnSpPr>
            <a:cxnSpLocks/>
          </p:cNvCxnSpPr>
          <p:nvPr/>
        </p:nvCxnSpPr>
        <p:spPr>
          <a:xfrm>
            <a:off x="11367911" y="6356351"/>
            <a:ext cx="0" cy="3651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Slide Number">
            <a:extLst>
              <a:ext uri="{FF2B5EF4-FFF2-40B4-BE49-F238E27FC236}">
                <a16:creationId xmlns:a16="http://schemas.microsoft.com/office/drawing/2014/main" id="{6C8ED1C2-16C7-D946-9CE1-ADDDF3A5E0AA}"/>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bg1"/>
                </a:solidFill>
                <a:latin typeface="+mn-lt"/>
              </a:defRPr>
            </a:lvl1pPr>
          </a:lstStyle>
          <a:p>
            <a:fld id="{BA029266-6D2A-4C9D-B263-0A8D04988FF9}" type="slidenum">
              <a:rPr lang="en-US" smtClean="0"/>
              <a:t>‹#›</a:t>
            </a:fld>
            <a:endParaRPr lang="en-US"/>
          </a:p>
        </p:txBody>
      </p:sp>
    </p:spTree>
    <p:extLst>
      <p:ext uri="{BB962C8B-B14F-4D97-AF65-F5344CB8AC3E}">
        <p14:creationId xmlns:p14="http://schemas.microsoft.com/office/powerpoint/2010/main" val="2537161357"/>
      </p:ext>
    </p:extLst>
  </p:cSld>
  <p:clrMapOvr>
    <a:overrideClrMapping bg1="lt1" tx1="dk1" bg2="lt2" tx2="dk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_Blank">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85A5A6C-7113-A84B-B468-838B588EFB3F}"/>
              </a:ext>
            </a:extLst>
          </p:cNvPr>
          <p:cNvSpPr/>
          <p:nvPr/>
        </p:nvSpPr>
        <p:spPr>
          <a:xfrm>
            <a:off x="1" y="6271848"/>
            <a:ext cx="12191111" cy="5861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8" name="Footer Placeholder 4">
            <a:extLst>
              <a:ext uri="{FF2B5EF4-FFF2-40B4-BE49-F238E27FC236}">
                <a16:creationId xmlns:a16="http://schemas.microsoft.com/office/drawing/2014/main" id="{45A25DF4-2387-0B45-86B4-88EF29F6D0A8}"/>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bg1"/>
                </a:solidFill>
                <a:latin typeface="+mn-lt"/>
              </a:defRPr>
            </a:lvl1pPr>
          </a:lstStyle>
          <a:p>
            <a:endParaRPr lang="en-US"/>
          </a:p>
        </p:txBody>
      </p:sp>
      <p:sp>
        <p:nvSpPr>
          <p:cNvPr id="14" name="Slide Number Placeholder 5">
            <a:extLst>
              <a:ext uri="{FF2B5EF4-FFF2-40B4-BE49-F238E27FC236}">
                <a16:creationId xmlns:a16="http://schemas.microsoft.com/office/drawing/2014/main" id="{61F02F99-B2C6-D040-908D-3EC8E64D8C74}"/>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bg1"/>
                </a:solidFill>
                <a:latin typeface="+mn-lt"/>
              </a:defRPr>
            </a:lvl1pPr>
          </a:lstStyle>
          <a:p>
            <a:fld id="{BA029266-6D2A-4C9D-B263-0A8D04988FF9}" type="slidenum">
              <a:rPr lang="en-US" smtClean="0"/>
              <a:t>‹#›</a:t>
            </a:fld>
            <a:endParaRPr lang="en-US"/>
          </a:p>
        </p:txBody>
      </p:sp>
      <p:cxnSp>
        <p:nvCxnSpPr>
          <p:cNvPr id="15" name="Straight Connector 14">
            <a:extLst>
              <a:ext uri="{FF2B5EF4-FFF2-40B4-BE49-F238E27FC236}">
                <a16:creationId xmlns:a16="http://schemas.microsoft.com/office/drawing/2014/main" id="{0A8C73E0-5612-A34F-83E7-5E80DDE8939C}"/>
              </a:ext>
            </a:extLst>
          </p:cNvPr>
          <p:cNvCxnSpPr>
            <a:cxnSpLocks/>
          </p:cNvCxnSpPr>
          <p:nvPr/>
        </p:nvCxnSpPr>
        <p:spPr>
          <a:xfrm>
            <a:off x="11367911" y="6356351"/>
            <a:ext cx="0" cy="365125"/>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Picture Placeholder 10">
            <a:extLst>
              <a:ext uri="{FF2B5EF4-FFF2-40B4-BE49-F238E27FC236}">
                <a16:creationId xmlns:a16="http://schemas.microsoft.com/office/drawing/2014/main" id="{FD6C24FD-33DC-5D4C-83BA-8086C7E5B4E4}"/>
              </a:ext>
            </a:extLst>
          </p:cNvPr>
          <p:cNvSpPr>
            <a:spLocks noGrp="1"/>
          </p:cNvSpPr>
          <p:nvPr>
            <p:ph type="pic" sz="quarter" idx="12" hasCustomPrompt="1"/>
          </p:nvPr>
        </p:nvSpPr>
        <p:spPr>
          <a:xfrm>
            <a:off x="9902027" y="6356351"/>
            <a:ext cx="1326984" cy="365125"/>
          </a:xfrm>
        </p:spPr>
        <p:txBody>
          <a:bodyPr/>
          <a:lstStyle>
            <a:lvl1pPr>
              <a:defRPr>
                <a:solidFill>
                  <a:schemeClr val="bg1"/>
                </a:solidFill>
              </a:defRPr>
            </a:lvl1pPr>
          </a:lstStyle>
          <a:p>
            <a:r>
              <a:rPr lang="en-US" dirty="0"/>
              <a:t>Logo</a:t>
            </a:r>
          </a:p>
        </p:txBody>
      </p:sp>
      <p:sp>
        <p:nvSpPr>
          <p:cNvPr id="17" name="Text Placeholder 5">
            <a:extLst>
              <a:ext uri="{FF2B5EF4-FFF2-40B4-BE49-F238E27FC236}">
                <a16:creationId xmlns:a16="http://schemas.microsoft.com/office/drawing/2014/main" id="{FC97E5A5-D2BC-7840-BED8-2470B465D5EB}"/>
              </a:ext>
            </a:extLst>
          </p:cNvPr>
          <p:cNvSpPr>
            <a:spLocks noGrp="1"/>
          </p:cNvSpPr>
          <p:nvPr>
            <p:ph type="body" sz="quarter" idx="13" hasCustomPrompt="1"/>
          </p:nvPr>
        </p:nvSpPr>
        <p:spPr>
          <a:xfrm>
            <a:off x="8248155" y="6356352"/>
            <a:ext cx="1600861" cy="365125"/>
          </a:xfrm>
        </p:spPr>
        <p:txBody>
          <a:bodyPr anchor="ctr">
            <a:normAutofit/>
          </a:bodyPr>
          <a:lstStyle>
            <a:lvl1pPr algn="r">
              <a:defRPr sz="1067">
                <a:solidFill>
                  <a:schemeClr val="bg1"/>
                </a:solidFill>
              </a:defRPr>
            </a:lvl1pPr>
          </a:lstStyle>
          <a:p>
            <a:pPr lvl="0"/>
            <a:r>
              <a:rPr lang="en-US" dirty="0"/>
              <a:t>Sponsored by:</a:t>
            </a:r>
          </a:p>
        </p:txBody>
      </p:sp>
    </p:spTree>
    <p:extLst>
      <p:ext uri="{BB962C8B-B14F-4D97-AF65-F5344CB8AC3E}">
        <p14:creationId xmlns:p14="http://schemas.microsoft.com/office/powerpoint/2010/main" val="3385304450"/>
      </p:ext>
    </p:extLst>
  </p:cSld>
  <p:clrMapOvr>
    <a:overrideClrMapping bg1="lt1" tx1="dk1" bg2="lt2" tx2="dk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Blank">
    <p:bg>
      <p:bgPr>
        <a:solidFill>
          <a:schemeClr val="bg1"/>
        </a:solidFill>
        <a:effectLst/>
      </p:bgPr>
    </p:bg>
    <p:spTree>
      <p:nvGrpSpPr>
        <p:cNvPr id="1" name=""/>
        <p:cNvGrpSpPr/>
        <p:nvPr/>
      </p:nvGrpSpPr>
      <p:grpSpPr>
        <a:xfrm>
          <a:off x="0" y="0"/>
          <a:ext cx="0" cy="0"/>
          <a:chOff x="0" y="0"/>
          <a:chExt cx="0" cy="0"/>
        </a:xfrm>
      </p:grpSpPr>
      <p:sp>
        <p:nvSpPr>
          <p:cNvPr id="12" name="Footer Text 1">
            <a:extLst>
              <a:ext uri="{FF2B5EF4-FFF2-40B4-BE49-F238E27FC236}">
                <a16:creationId xmlns:a16="http://schemas.microsoft.com/office/drawing/2014/main" id="{DD3B4F64-CD41-0643-BB0C-5B4373946342}"/>
              </a:ext>
            </a:extLst>
          </p:cNvPr>
          <p:cNvSpPr>
            <a:spLocks noGrp="1"/>
          </p:cNvSpPr>
          <p:nvPr>
            <p:ph type="ftr" sz="quarter" idx="3"/>
          </p:nvPr>
        </p:nvSpPr>
        <p:spPr>
          <a:xfrm>
            <a:off x="583986" y="6356351"/>
            <a:ext cx="7340815"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endParaRPr lang="en-US"/>
          </a:p>
        </p:txBody>
      </p:sp>
      <p:sp>
        <p:nvSpPr>
          <p:cNvPr id="20" name="Footer Text 2">
            <a:extLst>
              <a:ext uri="{FF2B5EF4-FFF2-40B4-BE49-F238E27FC236}">
                <a16:creationId xmlns:a16="http://schemas.microsoft.com/office/drawing/2014/main" id="{1440E69F-038A-9F48-A685-1958D898F806}"/>
              </a:ext>
            </a:extLst>
          </p:cNvPr>
          <p:cNvSpPr>
            <a:spLocks noGrp="1"/>
          </p:cNvSpPr>
          <p:nvPr>
            <p:ph type="body" sz="quarter" idx="13" hasCustomPrompt="1"/>
          </p:nvPr>
        </p:nvSpPr>
        <p:spPr>
          <a:xfrm>
            <a:off x="8248155" y="6356352"/>
            <a:ext cx="1600861" cy="365125"/>
          </a:xfrm>
        </p:spPr>
        <p:txBody>
          <a:bodyPr anchor="ctr">
            <a:normAutofit/>
          </a:bodyPr>
          <a:lstStyle>
            <a:lvl1pPr algn="r">
              <a:defRPr sz="1067">
                <a:solidFill>
                  <a:schemeClr val="accent4"/>
                </a:solidFill>
              </a:defRPr>
            </a:lvl1pPr>
          </a:lstStyle>
          <a:p>
            <a:pPr lvl="0"/>
            <a:r>
              <a:rPr lang="en-US" dirty="0"/>
              <a:t>Sponsored by:</a:t>
            </a:r>
          </a:p>
        </p:txBody>
      </p:sp>
      <p:sp>
        <p:nvSpPr>
          <p:cNvPr id="19" name="Logo Placeholder">
            <a:extLst>
              <a:ext uri="{FF2B5EF4-FFF2-40B4-BE49-F238E27FC236}">
                <a16:creationId xmlns:a16="http://schemas.microsoft.com/office/drawing/2014/main" id="{6FBB1B25-DCFA-AA41-B31B-1385B4F068AC}"/>
              </a:ext>
            </a:extLst>
          </p:cNvPr>
          <p:cNvSpPr>
            <a:spLocks noGrp="1"/>
          </p:cNvSpPr>
          <p:nvPr>
            <p:ph type="pic" sz="quarter" idx="12" hasCustomPrompt="1"/>
          </p:nvPr>
        </p:nvSpPr>
        <p:spPr>
          <a:xfrm>
            <a:off x="9902026" y="6356351"/>
            <a:ext cx="1326980" cy="365125"/>
          </a:xfrm>
        </p:spPr>
        <p:txBody>
          <a:bodyPr/>
          <a:lstStyle>
            <a:lvl1pPr>
              <a:defRPr>
                <a:solidFill>
                  <a:schemeClr val="accent4"/>
                </a:solidFill>
              </a:defRPr>
            </a:lvl1pPr>
          </a:lstStyle>
          <a:p>
            <a:r>
              <a:rPr lang="en-US" dirty="0"/>
              <a:t>Logo</a:t>
            </a:r>
          </a:p>
        </p:txBody>
      </p:sp>
      <p:cxnSp>
        <p:nvCxnSpPr>
          <p:cNvPr id="18" name="Straight Line Connector">
            <a:extLst>
              <a:ext uri="{FF2B5EF4-FFF2-40B4-BE49-F238E27FC236}">
                <a16:creationId xmlns:a16="http://schemas.microsoft.com/office/drawing/2014/main" id="{A175C9A7-D338-384F-B0FF-23DB68C57AF4}"/>
              </a:ext>
            </a:extLst>
          </p:cNvPr>
          <p:cNvCxnSpPr>
            <a:cxnSpLocks/>
          </p:cNvCxnSpPr>
          <p:nvPr/>
        </p:nvCxnSpPr>
        <p:spPr>
          <a:xfrm>
            <a:off x="11367911" y="6356351"/>
            <a:ext cx="0" cy="365125"/>
          </a:xfrm>
          <a:prstGeom prst="line">
            <a:avLst/>
          </a:prstGeom>
        </p:spPr>
        <p:style>
          <a:lnRef idx="1">
            <a:schemeClr val="accent1"/>
          </a:lnRef>
          <a:fillRef idx="0">
            <a:schemeClr val="accent1"/>
          </a:fillRef>
          <a:effectRef idx="0">
            <a:schemeClr val="accent1"/>
          </a:effectRef>
          <a:fontRef idx="minor">
            <a:schemeClr val="tx1"/>
          </a:fontRef>
        </p:style>
      </p:cxnSp>
      <p:sp>
        <p:nvSpPr>
          <p:cNvPr id="13" name="Slide Number">
            <a:extLst>
              <a:ext uri="{FF2B5EF4-FFF2-40B4-BE49-F238E27FC236}">
                <a16:creationId xmlns:a16="http://schemas.microsoft.com/office/drawing/2014/main" id="{AC466D7F-068F-ED47-9AD2-C0C743931ACB}"/>
              </a:ext>
            </a:extLst>
          </p:cNvPr>
          <p:cNvSpPr>
            <a:spLocks noGrp="1"/>
          </p:cNvSpPr>
          <p:nvPr>
            <p:ph type="sldNum" sz="quarter" idx="4"/>
          </p:nvPr>
        </p:nvSpPr>
        <p:spPr>
          <a:xfrm>
            <a:off x="11420922" y="6356351"/>
            <a:ext cx="770189" cy="365125"/>
          </a:xfrm>
          <a:prstGeom prst="rect">
            <a:avLst/>
          </a:prstGeom>
        </p:spPr>
        <p:txBody>
          <a:bodyPr vert="horz" lIns="91440" tIns="45720" rIns="91440" bIns="45720" rtlCol="0" anchor="ctr"/>
          <a:lstStyle>
            <a:lvl1pPr algn="l">
              <a:defRPr sz="1067">
                <a:solidFill>
                  <a:schemeClr val="tx1">
                    <a:tint val="75000"/>
                  </a:schemeClr>
                </a:solidFill>
                <a:latin typeface="+mn-lt"/>
              </a:defRPr>
            </a:lvl1pPr>
          </a:lstStyle>
          <a:p>
            <a:fld id="{BA029266-6D2A-4C9D-B263-0A8D04988FF9}" type="slidenum">
              <a:rPr lang="en-US" smtClean="0"/>
              <a:t>‹#›</a:t>
            </a:fld>
            <a:endParaRPr lang="en-US"/>
          </a:p>
        </p:txBody>
      </p:sp>
    </p:spTree>
    <p:extLst>
      <p:ext uri="{BB962C8B-B14F-4D97-AF65-F5344CB8AC3E}">
        <p14:creationId xmlns:p14="http://schemas.microsoft.com/office/powerpoint/2010/main" val="3049639540"/>
      </p:ext>
    </p:extLst>
  </p:cSld>
  <p:clrMapOvr>
    <a:overrideClrMapping bg1="lt1" tx1="dk1" bg2="lt2" tx2="dk2" accent1="accent1" accent2="accent2" accent3="accent3" accent4="accent4" accent5="accent5" accent6="accent6" hlink="hlink" folHlink="folHlink"/>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Back Cover">
    <p:spTree>
      <p:nvGrpSpPr>
        <p:cNvPr id="1" name=""/>
        <p:cNvGrpSpPr/>
        <p:nvPr/>
      </p:nvGrpSpPr>
      <p:grpSpPr>
        <a:xfrm>
          <a:off x="0" y="0"/>
          <a:ext cx="0" cy="0"/>
          <a:chOff x="0" y="0"/>
          <a:chExt cx="0" cy="0"/>
        </a:xfrm>
      </p:grpSpPr>
      <p:pic>
        <p:nvPicPr>
          <p:cNvPr id="8" name="Background Graphic">
            <a:extLst>
              <a:ext uri="{FF2B5EF4-FFF2-40B4-BE49-F238E27FC236}">
                <a16:creationId xmlns:a16="http://schemas.microsoft.com/office/drawing/2014/main" id="{5532E949-322C-B247-93CB-48C35CC0A301}"/>
              </a:ext>
            </a:extLst>
          </p:cNvPr>
          <p:cNvPicPr>
            <a:picLocks noChangeAspect="1"/>
          </p:cNvPicPr>
          <p:nvPr/>
        </p:nvPicPr>
        <p:blipFill>
          <a:blip r:embed="rId2"/>
          <a:srcRect/>
          <a:stretch/>
        </p:blipFill>
        <p:spPr>
          <a:xfrm>
            <a:off x="-45414" y="-4549"/>
            <a:ext cx="12237415" cy="6862549"/>
          </a:xfrm>
          <a:prstGeom prst="rect">
            <a:avLst/>
          </a:prstGeom>
        </p:spPr>
      </p:pic>
      <p:sp>
        <p:nvSpPr>
          <p:cNvPr id="5" name="Thank You">
            <a:extLst>
              <a:ext uri="{FF2B5EF4-FFF2-40B4-BE49-F238E27FC236}">
                <a16:creationId xmlns:a16="http://schemas.microsoft.com/office/drawing/2014/main" id="{EDB74ED7-A2D1-DAB8-57FB-64C08F97A580}"/>
              </a:ext>
            </a:extLst>
          </p:cNvPr>
          <p:cNvSpPr>
            <a:spLocks noGrp="1"/>
          </p:cNvSpPr>
          <p:nvPr>
            <p:ph type="title" hasCustomPrompt="1"/>
          </p:nvPr>
        </p:nvSpPr>
        <p:spPr>
          <a:xfrm>
            <a:off x="707486" y="122632"/>
            <a:ext cx="6034017" cy="3139920"/>
          </a:xfrm>
        </p:spPr>
        <p:txBody>
          <a:bodyPr anchor="b">
            <a:noAutofit/>
          </a:bodyPr>
          <a:lstStyle>
            <a:lvl1pPr algn="l">
              <a:lnSpc>
                <a:spcPts val="5333"/>
              </a:lnSpc>
              <a:defRPr sz="6400" b="1" i="0">
                <a:solidFill>
                  <a:schemeClr val="tx1"/>
                </a:solidFill>
                <a:latin typeface="+mj-lt"/>
              </a:defRPr>
            </a:lvl1pPr>
          </a:lstStyle>
          <a:p>
            <a:r>
              <a:rPr lang="en-US" dirty="0"/>
              <a:t>CLICK TO EDIT MASTER TITLE STYLE</a:t>
            </a:r>
          </a:p>
        </p:txBody>
      </p:sp>
      <p:cxnSp>
        <p:nvCxnSpPr>
          <p:cNvPr id="7" name="Straight Connector Line">
            <a:extLst>
              <a:ext uri="{FF2B5EF4-FFF2-40B4-BE49-F238E27FC236}">
                <a16:creationId xmlns:a16="http://schemas.microsoft.com/office/drawing/2014/main" id="{979FFF99-5798-42F6-A83F-DDC0F6F65A9E}"/>
              </a:ext>
            </a:extLst>
          </p:cNvPr>
          <p:cNvCxnSpPr>
            <a:cxnSpLocks/>
          </p:cNvCxnSpPr>
          <p:nvPr/>
        </p:nvCxnSpPr>
        <p:spPr>
          <a:xfrm>
            <a:off x="868912" y="3366547"/>
            <a:ext cx="5474613" cy="0"/>
          </a:xfrm>
          <a:prstGeom prst="line">
            <a:avLst/>
          </a:prstGeom>
          <a:ln w="19050">
            <a:solidFill>
              <a:schemeClr val="bg2"/>
            </a:solidFill>
          </a:ln>
        </p:spPr>
        <p:style>
          <a:lnRef idx="1">
            <a:schemeClr val="accent1"/>
          </a:lnRef>
          <a:fillRef idx="0">
            <a:schemeClr val="accent1"/>
          </a:fillRef>
          <a:effectRef idx="0">
            <a:schemeClr val="accent1"/>
          </a:effectRef>
          <a:fontRef idx="minor">
            <a:schemeClr val="tx1"/>
          </a:fontRef>
        </p:style>
      </p:cxnSp>
      <p:pic>
        <p:nvPicPr>
          <p:cNvPr id="6" name="Scientific Sessions Logo">
            <a:extLst>
              <a:ext uri="{FF2B5EF4-FFF2-40B4-BE49-F238E27FC236}">
                <a16:creationId xmlns:a16="http://schemas.microsoft.com/office/drawing/2014/main" id="{1BF2AF87-698A-AE4A-B2CE-BCF5841E8AD2}"/>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868912" y="3786156"/>
            <a:ext cx="1848877" cy="586357"/>
          </a:xfrm>
          <a:prstGeom prst="rect">
            <a:avLst/>
          </a:prstGeom>
        </p:spPr>
      </p:pic>
      <p:sp>
        <p:nvSpPr>
          <p:cNvPr id="9" name="#AHA24">
            <a:extLst>
              <a:ext uri="{FF2B5EF4-FFF2-40B4-BE49-F238E27FC236}">
                <a16:creationId xmlns:a16="http://schemas.microsoft.com/office/drawing/2014/main" id="{5C0CC13C-42C2-5B49-990C-29ED9A2D3161}"/>
              </a:ext>
            </a:extLst>
          </p:cNvPr>
          <p:cNvSpPr txBox="1">
            <a:spLocks/>
          </p:cNvSpPr>
          <p:nvPr/>
        </p:nvSpPr>
        <p:spPr>
          <a:xfrm>
            <a:off x="3420443" y="3891961"/>
            <a:ext cx="3165883" cy="533561"/>
          </a:xfrm>
          <a:prstGeom prst="rect">
            <a:avLst/>
          </a:prstGeom>
        </p:spPr>
        <p:txBody>
          <a:bodyPr vert="horz" lIns="121920" tIns="60960" rIns="121920" bIns="60960" rtlCol="0" anchor="b">
            <a:noAutofit/>
          </a:bodyPr>
          <a:lstStyle>
            <a:lvl1pPr algn="l" defTabSz="685800" rtl="0" eaLnBrk="1" latinLnBrk="0" hangingPunct="1">
              <a:lnSpc>
                <a:spcPts val="4000"/>
              </a:lnSpc>
              <a:spcBef>
                <a:spcPct val="0"/>
              </a:spcBef>
              <a:buNone/>
              <a:defRPr sz="4000" kern="1200">
                <a:solidFill>
                  <a:schemeClr val="bg1"/>
                </a:solidFill>
                <a:latin typeface="Lub Dub Medium" panose="020B0603030403020204" pitchFamily="34" charset="77"/>
                <a:ea typeface="+mj-ea"/>
                <a:cs typeface="+mj-cs"/>
              </a:defRPr>
            </a:lvl1pPr>
          </a:lstStyle>
          <a:p>
            <a:pPr algn="l">
              <a:lnSpc>
                <a:spcPts val="0"/>
              </a:lnSpc>
            </a:pPr>
            <a:r>
              <a:rPr lang="en-US" sz="2133" i="0" kern="1200" dirty="0">
                <a:solidFill>
                  <a:schemeClr val="accent6">
                    <a:lumMod val="75000"/>
                    <a:lumOff val="25000"/>
                  </a:schemeClr>
                </a:solidFill>
                <a:latin typeface="Lub Dub Medium" panose="020B0603030403020204" pitchFamily="34" charset="77"/>
                <a:ea typeface="+mj-ea"/>
                <a:cs typeface="+mj-cs"/>
              </a:rPr>
              <a:t>#ScientificSessions26</a:t>
            </a:r>
          </a:p>
        </p:txBody>
      </p:sp>
    </p:spTree>
    <p:extLst>
      <p:ext uri="{BB962C8B-B14F-4D97-AF65-F5344CB8AC3E}">
        <p14:creationId xmlns:p14="http://schemas.microsoft.com/office/powerpoint/2010/main" val="320075462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4F9D5-377B-3499-E86A-D75DC5CC05B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C7DE68F-90A3-FF12-EE06-06EEDA039D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3D4425B-2D41-3FA0-BC10-7BE5AE795489}"/>
              </a:ext>
            </a:extLst>
          </p:cNvPr>
          <p:cNvSpPr>
            <a:spLocks noGrp="1"/>
          </p:cNvSpPr>
          <p:nvPr>
            <p:ph type="dt" sz="half" idx="10"/>
          </p:nvPr>
        </p:nvSpPr>
        <p:spPr/>
        <p:txBody>
          <a:bodyPr/>
          <a:lstStyle/>
          <a:p>
            <a:fld id="{CC2C947C-E01F-49BD-AF21-B0A5C40DB33A}" type="datetimeFigureOut">
              <a:rPr lang="en-US" smtClean="0"/>
              <a:t>10/22/2026</a:t>
            </a:fld>
            <a:endParaRPr lang="en-US"/>
          </a:p>
        </p:txBody>
      </p:sp>
      <p:sp>
        <p:nvSpPr>
          <p:cNvPr id="5" name="Footer Placeholder 4">
            <a:extLst>
              <a:ext uri="{FF2B5EF4-FFF2-40B4-BE49-F238E27FC236}">
                <a16:creationId xmlns:a16="http://schemas.microsoft.com/office/drawing/2014/main" id="{2404E4AA-E468-E83E-5B7C-EC4032187C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C3EC9C-C754-2A64-E461-3D69FC669EA3}"/>
              </a:ext>
            </a:extLst>
          </p:cNvPr>
          <p:cNvSpPr>
            <a:spLocks noGrp="1"/>
          </p:cNvSpPr>
          <p:nvPr>
            <p:ph type="sldNum" sz="quarter" idx="12"/>
          </p:nvPr>
        </p:nvSpPr>
        <p:spPr/>
        <p:txBody>
          <a:bodyPr/>
          <a:lstStyle/>
          <a:p>
            <a:fld id="{BA029266-6D2A-4C9D-B263-0A8D04988FF9}" type="slidenum">
              <a:rPr lang="en-US" smtClean="0"/>
              <a:t>‹#›</a:t>
            </a:fld>
            <a:endParaRPr lang="en-US"/>
          </a:p>
        </p:txBody>
      </p:sp>
    </p:spTree>
    <p:extLst>
      <p:ext uri="{BB962C8B-B14F-4D97-AF65-F5344CB8AC3E}">
        <p14:creationId xmlns:p14="http://schemas.microsoft.com/office/powerpoint/2010/main" val="31758175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3987" y="819632"/>
            <a:ext cx="11024027" cy="1075761"/>
          </a:xfrm>
          <a:prstGeom prst="rect">
            <a:avLst/>
          </a:prstGeom>
        </p:spPr>
        <p:txBody>
          <a:bodyPr vert="horz" lIns="91440" tIns="45720" rIns="91440" bIns="45720" rtlCol="0" anchor="t">
            <a:normAutofit/>
          </a:bodyPr>
          <a:lstStyle/>
          <a:p>
            <a:r>
              <a:rPr lang="en-US" dirty="0"/>
              <a:t>TITLE IS ALL CAPS AT 20-25PTS</a:t>
            </a:r>
          </a:p>
        </p:txBody>
      </p:sp>
      <p:sp>
        <p:nvSpPr>
          <p:cNvPr id="3" name="Text Placeholder 2"/>
          <p:cNvSpPr>
            <a:spLocks noGrp="1"/>
          </p:cNvSpPr>
          <p:nvPr>
            <p:ph type="body" idx="1"/>
          </p:nvPr>
        </p:nvSpPr>
        <p:spPr>
          <a:xfrm>
            <a:off x="583987" y="2049077"/>
            <a:ext cx="11024027" cy="4127887"/>
          </a:xfrm>
          <a:prstGeom prst="rect">
            <a:avLst/>
          </a:prstGeom>
        </p:spPr>
        <p:txBody>
          <a:bodyPr vert="horz" lIns="91440" tIns="45720" rIns="91440" bIns="45720" rtlCol="0">
            <a:normAutofit/>
          </a:bodyPr>
          <a:lstStyle/>
          <a:p>
            <a:pPr lvl="0"/>
            <a:r>
              <a:rPr lang="en-US" dirty="0"/>
              <a:t>Body copy is Arial at 12pts</a:t>
            </a:r>
            <a:br>
              <a:rPr lang="en-US" dirty="0"/>
            </a:br>
            <a:endParaRPr lang="en-US" dirty="0">
              <a:latin typeface="+mn-lt"/>
            </a:endParaRPr>
          </a:p>
          <a:p>
            <a:pPr lvl="6"/>
            <a:endParaRPr lang="en-US" dirty="0"/>
          </a:p>
        </p:txBody>
      </p:sp>
    </p:spTree>
    <p:extLst>
      <p:ext uri="{BB962C8B-B14F-4D97-AF65-F5344CB8AC3E}">
        <p14:creationId xmlns:p14="http://schemas.microsoft.com/office/powerpoint/2010/main" val="16546225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Lst>
  <p:txStyles>
    <p:titleStyle>
      <a:lvl1pPr algn="l" defTabSz="914377" rtl="0" eaLnBrk="1" latinLnBrk="0" hangingPunct="1">
        <a:lnSpc>
          <a:spcPct val="100000"/>
        </a:lnSpc>
        <a:spcBef>
          <a:spcPct val="0"/>
        </a:spcBef>
        <a:buNone/>
        <a:defRPr sz="3333" b="1" i="0" kern="1200" cap="all" baseline="0">
          <a:solidFill>
            <a:schemeClr val="tx1"/>
          </a:solidFill>
          <a:latin typeface="+mj-lt"/>
          <a:ea typeface="+mj-ea"/>
          <a:cs typeface="+mj-cs"/>
        </a:defRPr>
      </a:lvl1pPr>
    </p:titleStyle>
    <p:bodyStyle>
      <a:lvl1pPr marL="0" indent="0" algn="l" defTabSz="914377" rtl="0" eaLnBrk="1" latinLnBrk="0" hangingPunct="1">
        <a:lnSpc>
          <a:spcPct val="110000"/>
        </a:lnSpc>
        <a:spcBef>
          <a:spcPts val="1000"/>
        </a:spcBef>
        <a:buFontTx/>
        <a:buNone/>
        <a:defRPr sz="1600" kern="1200">
          <a:solidFill>
            <a:schemeClr val="tx1"/>
          </a:solidFill>
          <a:latin typeface="+mn-lt"/>
          <a:ea typeface="+mn-ea"/>
          <a:cs typeface="+mn-cs"/>
        </a:defRPr>
      </a:lvl1pPr>
      <a:lvl2pPr marL="457189" indent="0" algn="l" defTabSz="914377" rtl="0" eaLnBrk="1" latinLnBrk="0" hangingPunct="1">
        <a:lnSpc>
          <a:spcPct val="90000"/>
        </a:lnSpc>
        <a:spcBef>
          <a:spcPts val="500"/>
        </a:spcBef>
        <a:buFontTx/>
        <a:buNone/>
        <a:defRPr sz="1600" kern="1200">
          <a:solidFill>
            <a:schemeClr val="tx1"/>
          </a:solidFill>
          <a:latin typeface="+mn-lt"/>
          <a:ea typeface="+mn-ea"/>
          <a:cs typeface="+mn-cs"/>
        </a:defRPr>
      </a:lvl2pPr>
      <a:lvl3pPr marL="914377" indent="0" algn="l" defTabSz="914377" rtl="0" eaLnBrk="1" latinLnBrk="0" hangingPunct="1">
        <a:lnSpc>
          <a:spcPct val="90000"/>
        </a:lnSpc>
        <a:spcBef>
          <a:spcPts val="500"/>
        </a:spcBef>
        <a:buFontTx/>
        <a:buNone/>
        <a:defRPr sz="1600" kern="1200">
          <a:solidFill>
            <a:schemeClr val="tx1"/>
          </a:solidFill>
          <a:latin typeface="+mn-lt"/>
          <a:ea typeface="+mn-ea"/>
          <a:cs typeface="+mn-cs"/>
        </a:defRPr>
      </a:lvl3pPr>
      <a:lvl4pPr marL="1371566" indent="0" algn="l" defTabSz="914377" rtl="0" eaLnBrk="1" latinLnBrk="0" hangingPunct="1">
        <a:lnSpc>
          <a:spcPct val="90000"/>
        </a:lnSpc>
        <a:spcBef>
          <a:spcPts val="500"/>
        </a:spcBef>
        <a:buFontTx/>
        <a:buNone/>
        <a:defRPr sz="1600" kern="1200">
          <a:solidFill>
            <a:schemeClr val="tx1"/>
          </a:solidFill>
          <a:latin typeface="+mn-lt"/>
          <a:ea typeface="+mn-ea"/>
          <a:cs typeface="+mn-cs"/>
        </a:defRPr>
      </a:lvl4pPr>
      <a:lvl5pPr marL="1828754" indent="0" algn="l" defTabSz="914377" rtl="0" eaLnBrk="1" latinLnBrk="0" hangingPunct="1">
        <a:lnSpc>
          <a:spcPct val="90000"/>
        </a:lnSpc>
        <a:spcBef>
          <a:spcPts val="500"/>
        </a:spcBef>
        <a:buFontTx/>
        <a:buNone/>
        <a:defRPr sz="16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2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hyperlink" Target="mailto:jco@pennmedicine.upenn.edu"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6985ABC-45F0-4686-271B-BA888110858C}"/>
              </a:ext>
            </a:extLst>
          </p:cNvPr>
          <p:cNvSpPr>
            <a:spLocks noGrp="1"/>
          </p:cNvSpPr>
          <p:nvPr>
            <p:ph type="ctrTitle"/>
          </p:nvPr>
        </p:nvSpPr>
        <p:spPr>
          <a:xfrm>
            <a:off x="658563" y="1143485"/>
            <a:ext cx="7994783" cy="2653135"/>
          </a:xfrm>
        </p:spPr>
        <p:txBody>
          <a:bodyPr>
            <a:normAutofit fontScale="90000"/>
          </a:bodyPr>
          <a:lstStyle/>
          <a:p>
            <a:r>
              <a:rPr lang="en-US" cap="none" dirty="0"/>
              <a:t>REDUCE: </a:t>
            </a:r>
            <a:br>
              <a:rPr lang="en-US" cap="none" dirty="0"/>
            </a:br>
            <a:r>
              <a:rPr lang="en-US" cap="none" dirty="0"/>
              <a:t>A Randomized Controlled Trial of Spironolactone-Based Blood Pressure Management After Stroke</a:t>
            </a:r>
          </a:p>
        </p:txBody>
      </p:sp>
      <p:sp>
        <p:nvSpPr>
          <p:cNvPr id="5" name="Subtitle 4">
            <a:extLst>
              <a:ext uri="{FF2B5EF4-FFF2-40B4-BE49-F238E27FC236}">
                <a16:creationId xmlns:a16="http://schemas.microsoft.com/office/drawing/2014/main" id="{DCC0670C-1B1D-292C-9C3B-8C6B87AC2923}"/>
              </a:ext>
            </a:extLst>
          </p:cNvPr>
          <p:cNvSpPr>
            <a:spLocks noGrp="1"/>
          </p:cNvSpPr>
          <p:nvPr>
            <p:ph type="subTitle" idx="1"/>
          </p:nvPr>
        </p:nvSpPr>
        <p:spPr>
          <a:xfrm>
            <a:off x="658563" y="4538759"/>
            <a:ext cx="6591509" cy="712863"/>
          </a:xfrm>
        </p:spPr>
        <p:txBody>
          <a:bodyPr>
            <a:normAutofit fontScale="85000" lnSpcReduction="20000"/>
          </a:bodyPr>
          <a:lstStyle/>
          <a:p>
            <a:pPr>
              <a:lnSpc>
                <a:spcPct val="145000"/>
              </a:lnSpc>
              <a:spcBef>
                <a:spcPts val="0"/>
              </a:spcBef>
            </a:pPr>
            <a:r>
              <a:rPr lang="en-US" dirty="0"/>
              <a:t>Jordana Cohen, MD, MSCE on behalf the co-authors</a:t>
            </a:r>
          </a:p>
          <a:p>
            <a:pPr>
              <a:lnSpc>
                <a:spcPct val="145000"/>
              </a:lnSpc>
              <a:spcBef>
                <a:spcPts val="0"/>
              </a:spcBef>
            </a:pPr>
            <a:r>
              <a:rPr lang="en-US" dirty="0"/>
              <a:t>University of Pennsylvania, Philadelphia, PA</a:t>
            </a:r>
          </a:p>
        </p:txBody>
      </p:sp>
      <p:pic>
        <p:nvPicPr>
          <p:cNvPr id="3" name="Picture 2">
            <a:extLst>
              <a:ext uri="{FF2B5EF4-FFF2-40B4-BE49-F238E27FC236}">
                <a16:creationId xmlns:a16="http://schemas.microsoft.com/office/drawing/2014/main" id="{97633E7E-5A5C-9A9C-4644-7CB44B8ABB07}"/>
              </a:ext>
            </a:extLst>
          </p:cNvPr>
          <p:cNvPicPr>
            <a:picLocks noChangeAspect="1"/>
          </p:cNvPicPr>
          <p:nvPr/>
        </p:nvPicPr>
        <p:blipFill>
          <a:blip r:embed="rId3"/>
          <a:stretch>
            <a:fillRect/>
          </a:stretch>
        </p:blipFill>
        <p:spPr>
          <a:xfrm>
            <a:off x="2533654" y="5857848"/>
            <a:ext cx="1420663" cy="573948"/>
          </a:xfrm>
          <a:prstGeom prst="rect">
            <a:avLst/>
          </a:prstGeom>
        </p:spPr>
      </p:pic>
    </p:spTree>
    <p:extLst>
      <p:ext uri="{BB962C8B-B14F-4D97-AF65-F5344CB8AC3E}">
        <p14:creationId xmlns:p14="http://schemas.microsoft.com/office/powerpoint/2010/main" val="113809480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ADBCD90-D677-5FFC-7590-2CBC5DB466D2}"/>
              </a:ext>
            </a:extLst>
          </p:cNvPr>
          <p:cNvSpPr>
            <a:spLocks noGrp="1"/>
          </p:cNvSpPr>
          <p:nvPr>
            <p:ph type="title"/>
          </p:nvPr>
        </p:nvSpPr>
        <p:spPr>
          <a:xfrm>
            <a:off x="583984" y="487504"/>
            <a:ext cx="10994296" cy="1272746"/>
          </a:xfrm>
        </p:spPr>
        <p:txBody>
          <a:bodyPr>
            <a:normAutofit/>
          </a:bodyPr>
          <a:lstStyle/>
          <a:p>
            <a:r>
              <a:rPr lang="en-US" sz="3600" cap="none" dirty="0"/>
              <a:t>Blood pressure control after stroke is suboptimal</a:t>
            </a:r>
          </a:p>
        </p:txBody>
      </p:sp>
      <p:sp>
        <p:nvSpPr>
          <p:cNvPr id="5" name="Content Placeholder 4">
            <a:extLst>
              <a:ext uri="{FF2B5EF4-FFF2-40B4-BE49-F238E27FC236}">
                <a16:creationId xmlns:a16="http://schemas.microsoft.com/office/drawing/2014/main" id="{4EE20DD5-6C6D-79F0-2806-2ADB9518D008}"/>
              </a:ext>
            </a:extLst>
          </p:cNvPr>
          <p:cNvSpPr>
            <a:spLocks noGrp="1"/>
          </p:cNvSpPr>
          <p:nvPr>
            <p:ph idx="1"/>
          </p:nvPr>
        </p:nvSpPr>
        <p:spPr>
          <a:xfrm>
            <a:off x="583987" y="2230244"/>
            <a:ext cx="3073613" cy="3401473"/>
          </a:xfrm>
        </p:spPr>
        <p:txBody>
          <a:bodyPr>
            <a:normAutofit/>
          </a:bodyPr>
          <a:lstStyle/>
          <a:p>
            <a:pPr marL="285750" indent="-285750">
              <a:spcBef>
                <a:spcPts val="2400"/>
              </a:spcBef>
              <a:buClr>
                <a:srgbClr val="C00000"/>
              </a:buClr>
              <a:buFont typeface="Arial" panose="020B0604020202020204" pitchFamily="34" charset="0"/>
              <a:buChar char="•"/>
            </a:pPr>
            <a:r>
              <a:rPr lang="en-US" sz="2400" dirty="0"/>
              <a:t>Blood pressure is the most important modifiable risk factor for recurrent stroke </a:t>
            </a:r>
          </a:p>
        </p:txBody>
      </p:sp>
      <p:sp>
        <p:nvSpPr>
          <p:cNvPr id="7" name="Text Placeholder 6">
            <a:extLst>
              <a:ext uri="{FF2B5EF4-FFF2-40B4-BE49-F238E27FC236}">
                <a16:creationId xmlns:a16="http://schemas.microsoft.com/office/drawing/2014/main" id="{0532FC88-76A7-7966-FEDC-AB272E38F08A}"/>
              </a:ext>
            </a:extLst>
          </p:cNvPr>
          <p:cNvSpPr>
            <a:spLocks noGrp="1"/>
          </p:cNvSpPr>
          <p:nvPr>
            <p:ph type="body" sz="quarter" idx="13"/>
          </p:nvPr>
        </p:nvSpPr>
        <p:spPr>
          <a:xfrm>
            <a:off x="6096000" y="6278136"/>
            <a:ext cx="5185719" cy="579863"/>
          </a:xfrm>
        </p:spPr>
        <p:txBody>
          <a:bodyPr>
            <a:normAutofit/>
          </a:bodyPr>
          <a:lstStyle/>
          <a:p>
            <a:pPr>
              <a:lnSpc>
                <a:spcPct val="100000"/>
              </a:lnSpc>
              <a:spcBef>
                <a:spcPts val="0"/>
              </a:spcBef>
            </a:pPr>
            <a:r>
              <a:rPr lang="da-DK" sz="1200" dirty="0"/>
              <a:t>Jones DW, et al. </a:t>
            </a:r>
            <a:r>
              <a:rPr lang="da-DK" sz="1200" i="1" dirty="0"/>
              <a:t>Hypertension</a:t>
            </a:r>
            <a:r>
              <a:rPr lang="da-DK" sz="1200" dirty="0"/>
              <a:t> 2025;152(11):e114-e218 </a:t>
            </a:r>
          </a:p>
          <a:p>
            <a:pPr>
              <a:lnSpc>
                <a:spcPct val="100000"/>
              </a:lnSpc>
              <a:spcBef>
                <a:spcPts val="0"/>
              </a:spcBef>
            </a:pPr>
            <a:r>
              <a:rPr lang="en-US" sz="1200" dirty="0"/>
              <a:t>Hsu CY, et al. </a:t>
            </a:r>
            <a:r>
              <a:rPr lang="en-US" sz="1200" i="1" dirty="0"/>
              <a:t>JAMA Neurol</a:t>
            </a:r>
            <a:r>
              <a:rPr lang="en-US" sz="1200" dirty="0"/>
              <a:t>. 2023;80(5):506-515</a:t>
            </a:r>
          </a:p>
        </p:txBody>
      </p:sp>
      <p:pic>
        <p:nvPicPr>
          <p:cNvPr id="8" name="Picture 7" descr="Table 2 shows the association between different reductions in systolic and diastolic blood pressure (SBP and DBP) and the risk of recurrent stroke, with various risk ratios (RR) and number needed to treat (NNT) for different magnitude reductions.&#10;&#10;AI-generated content may be incorrect.">
            <a:extLst>
              <a:ext uri="{FF2B5EF4-FFF2-40B4-BE49-F238E27FC236}">
                <a16:creationId xmlns:a16="http://schemas.microsoft.com/office/drawing/2014/main" id="{E669BED1-B63F-551E-C719-247703141D04}"/>
              </a:ext>
            </a:extLst>
          </p:cNvPr>
          <p:cNvPicPr>
            <a:picLocks noChangeAspect="1"/>
          </p:cNvPicPr>
          <p:nvPr/>
        </p:nvPicPr>
        <p:blipFill>
          <a:blip r:embed="rId3"/>
          <a:srcRect r="25352"/>
          <a:stretch>
            <a:fillRect/>
          </a:stretch>
        </p:blipFill>
        <p:spPr>
          <a:xfrm>
            <a:off x="3780411" y="1760250"/>
            <a:ext cx="7675058" cy="3871467"/>
          </a:xfrm>
          <a:prstGeom prst="rect">
            <a:avLst/>
          </a:prstGeom>
        </p:spPr>
      </p:pic>
    </p:spTree>
    <p:extLst>
      <p:ext uri="{BB962C8B-B14F-4D97-AF65-F5344CB8AC3E}">
        <p14:creationId xmlns:p14="http://schemas.microsoft.com/office/powerpoint/2010/main" val="53398602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67552D-120B-DE38-219A-71C021EDF13A}"/>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623A8C4-E182-6058-1F02-6E273A573CAF}"/>
              </a:ext>
            </a:extLst>
          </p:cNvPr>
          <p:cNvSpPr>
            <a:spLocks noGrp="1"/>
          </p:cNvSpPr>
          <p:nvPr>
            <p:ph idx="1"/>
          </p:nvPr>
        </p:nvSpPr>
        <p:spPr>
          <a:xfrm>
            <a:off x="583985" y="1952367"/>
            <a:ext cx="5303859" cy="4203659"/>
          </a:xfrm>
        </p:spPr>
        <p:txBody>
          <a:bodyPr>
            <a:normAutofit fontScale="92500"/>
          </a:bodyPr>
          <a:lstStyle/>
          <a:p>
            <a:pPr marL="285750" indent="-285750">
              <a:spcBef>
                <a:spcPts val="2400"/>
              </a:spcBef>
              <a:buClr>
                <a:srgbClr val="C00000"/>
              </a:buClr>
              <a:buFont typeface="Arial" panose="020B0604020202020204" pitchFamily="34" charset="0"/>
              <a:buChar char="•"/>
            </a:pPr>
            <a:r>
              <a:rPr lang="en-US" sz="2400" dirty="0"/>
              <a:t>Guidelines recommend a blood pressure target of &lt;130/80 mmHg for most stroke survivors, but evidence guiding additional treatment selection when BP remains above target is limited</a:t>
            </a:r>
          </a:p>
          <a:p>
            <a:pPr marL="285750" indent="-285750">
              <a:spcBef>
                <a:spcPts val="2400"/>
              </a:spcBef>
              <a:buClr>
                <a:srgbClr val="C00000"/>
              </a:buClr>
              <a:buFont typeface="Arial" panose="020B0604020202020204" pitchFamily="34" charset="0"/>
              <a:buChar char="•"/>
            </a:pPr>
            <a:r>
              <a:rPr lang="en-US" sz="2400" dirty="0"/>
              <a:t>Mineralocorticoid receptor antagonism is an effective 2</a:t>
            </a:r>
            <a:r>
              <a:rPr lang="en-US" sz="2400" baseline="30000" dirty="0"/>
              <a:t>nd</a:t>
            </a:r>
            <a:r>
              <a:rPr lang="en-US" sz="2400" dirty="0"/>
              <a:t>-line antihypertensive medication but has not been carefully examined in patients post-stroke</a:t>
            </a:r>
          </a:p>
        </p:txBody>
      </p:sp>
      <p:sp>
        <p:nvSpPr>
          <p:cNvPr id="7" name="Text Placeholder 6">
            <a:extLst>
              <a:ext uri="{FF2B5EF4-FFF2-40B4-BE49-F238E27FC236}">
                <a16:creationId xmlns:a16="http://schemas.microsoft.com/office/drawing/2014/main" id="{3E5B2F80-6371-8B2F-2FEE-8E56ADEFC1E8}"/>
              </a:ext>
            </a:extLst>
          </p:cNvPr>
          <p:cNvSpPr>
            <a:spLocks noGrp="1"/>
          </p:cNvSpPr>
          <p:nvPr>
            <p:ph type="body" sz="quarter" idx="13"/>
          </p:nvPr>
        </p:nvSpPr>
        <p:spPr>
          <a:xfrm>
            <a:off x="5585254" y="6227806"/>
            <a:ext cx="5696465" cy="652167"/>
          </a:xfrm>
        </p:spPr>
        <p:txBody>
          <a:bodyPr>
            <a:normAutofit/>
          </a:bodyPr>
          <a:lstStyle/>
          <a:p>
            <a:pPr>
              <a:lnSpc>
                <a:spcPct val="120000"/>
              </a:lnSpc>
              <a:spcBef>
                <a:spcPts val="0"/>
              </a:spcBef>
            </a:pPr>
            <a:r>
              <a:rPr lang="da-DK" sz="1200" dirty="0"/>
              <a:t>Jones DW, et al. </a:t>
            </a:r>
            <a:r>
              <a:rPr lang="da-DK" sz="1200" i="1" dirty="0"/>
              <a:t>Hypertension</a:t>
            </a:r>
            <a:r>
              <a:rPr lang="da-DK" sz="1200" dirty="0"/>
              <a:t> 2025;152(11):e114-e218</a:t>
            </a:r>
          </a:p>
          <a:p>
            <a:pPr>
              <a:lnSpc>
                <a:spcPct val="120000"/>
              </a:lnSpc>
              <a:spcBef>
                <a:spcPts val="0"/>
              </a:spcBef>
            </a:pPr>
            <a:r>
              <a:rPr lang="da-DK" sz="1200" dirty="0"/>
              <a:t>Williams B, et al. </a:t>
            </a:r>
            <a:r>
              <a:rPr lang="da-DK" sz="1200" i="1" dirty="0"/>
              <a:t>Lancet</a:t>
            </a:r>
            <a:r>
              <a:rPr lang="da-DK" sz="1200" dirty="0"/>
              <a:t> 2015; 386(10008): 2059–68</a:t>
            </a:r>
          </a:p>
        </p:txBody>
      </p:sp>
      <p:pic>
        <p:nvPicPr>
          <p:cNvPr id="3" name="Picture 2">
            <a:extLst>
              <a:ext uri="{FF2B5EF4-FFF2-40B4-BE49-F238E27FC236}">
                <a16:creationId xmlns:a16="http://schemas.microsoft.com/office/drawing/2014/main" id="{758A7D2C-5B21-77B1-BBB4-409361B05379}"/>
              </a:ext>
            </a:extLst>
          </p:cNvPr>
          <p:cNvPicPr>
            <a:picLocks noChangeAspect="1"/>
          </p:cNvPicPr>
          <p:nvPr/>
        </p:nvPicPr>
        <p:blipFill rotWithShape="1">
          <a:blip r:embed="rId3"/>
          <a:srcRect l="-35" r="1"/>
          <a:stretch>
            <a:fillRect/>
          </a:stretch>
        </p:blipFill>
        <p:spPr>
          <a:xfrm>
            <a:off x="6156320" y="1665800"/>
            <a:ext cx="5548063" cy="4203659"/>
          </a:xfrm>
          <a:prstGeom prst="rect">
            <a:avLst/>
          </a:prstGeom>
          <a:solidFill>
            <a:schemeClr val="bg1"/>
          </a:solidFill>
        </p:spPr>
      </p:pic>
      <p:sp>
        <p:nvSpPr>
          <p:cNvPr id="9" name="Title 3">
            <a:extLst>
              <a:ext uri="{FF2B5EF4-FFF2-40B4-BE49-F238E27FC236}">
                <a16:creationId xmlns:a16="http://schemas.microsoft.com/office/drawing/2014/main" id="{2BF241F6-15C4-356B-B451-CBD5BBA31815}"/>
              </a:ext>
            </a:extLst>
          </p:cNvPr>
          <p:cNvSpPr>
            <a:spLocks noGrp="1"/>
          </p:cNvSpPr>
          <p:nvPr>
            <p:ph type="title"/>
          </p:nvPr>
        </p:nvSpPr>
        <p:spPr>
          <a:xfrm>
            <a:off x="583984" y="487504"/>
            <a:ext cx="10994296" cy="1272746"/>
          </a:xfrm>
        </p:spPr>
        <p:txBody>
          <a:bodyPr>
            <a:normAutofit/>
          </a:bodyPr>
          <a:lstStyle/>
          <a:p>
            <a:r>
              <a:rPr lang="en-US" sz="3600" cap="none" dirty="0"/>
              <a:t>Blood pressure control after stroke is suboptimal</a:t>
            </a:r>
          </a:p>
        </p:txBody>
      </p:sp>
    </p:spTree>
    <p:extLst>
      <p:ext uri="{BB962C8B-B14F-4D97-AF65-F5344CB8AC3E}">
        <p14:creationId xmlns:p14="http://schemas.microsoft.com/office/powerpoint/2010/main" val="386934605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B1A4A6-73E5-A1A6-8DF1-29AFBF68805E}"/>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950C8A9A-F3E8-85D4-C601-0D25AD6FEAB3}"/>
              </a:ext>
            </a:extLst>
          </p:cNvPr>
          <p:cNvSpPr>
            <a:spLocks noGrp="1"/>
          </p:cNvSpPr>
          <p:nvPr>
            <p:ph idx="1"/>
          </p:nvPr>
        </p:nvSpPr>
        <p:spPr>
          <a:xfrm>
            <a:off x="583985" y="1884556"/>
            <a:ext cx="10994295" cy="4293222"/>
          </a:xfrm>
        </p:spPr>
        <p:txBody>
          <a:bodyPr>
            <a:normAutofit fontScale="92500" lnSpcReduction="20000"/>
          </a:bodyPr>
          <a:lstStyle/>
          <a:p>
            <a:pPr marL="285750" indent="-285750">
              <a:spcBef>
                <a:spcPts val="2400"/>
              </a:spcBef>
              <a:buClr>
                <a:srgbClr val="C00000"/>
              </a:buClr>
              <a:buFont typeface="Arial" panose="020B0604020202020204" pitchFamily="34" charset="0"/>
              <a:buChar char="•"/>
            </a:pPr>
            <a:r>
              <a:rPr lang="en-US" sz="2400" dirty="0"/>
              <a:t>Multicenter, randomized, open-label trial across 5 U.S. Centers</a:t>
            </a:r>
          </a:p>
          <a:p>
            <a:pPr marL="285750" indent="-285750">
              <a:spcBef>
                <a:spcPts val="1200"/>
              </a:spcBef>
              <a:buClr>
                <a:srgbClr val="C00000"/>
              </a:buClr>
              <a:buFont typeface="Arial" panose="020B0604020202020204" pitchFamily="34" charset="0"/>
              <a:buChar char="•"/>
            </a:pPr>
            <a:r>
              <a:rPr lang="en-US" sz="2400" dirty="0"/>
              <a:t>Key inclusion criteria:</a:t>
            </a:r>
          </a:p>
          <a:p>
            <a:pPr marL="742939" lvl="1" indent="-285750">
              <a:lnSpc>
                <a:spcPct val="110000"/>
              </a:lnSpc>
              <a:spcBef>
                <a:spcPts val="0"/>
              </a:spcBef>
              <a:buClr>
                <a:srgbClr val="C00000"/>
              </a:buClr>
              <a:buFont typeface="Arial" panose="020B0604020202020204" pitchFamily="34" charset="0"/>
              <a:buChar char="•"/>
            </a:pPr>
            <a:r>
              <a:rPr lang="en-US" sz="2000" dirty="0"/>
              <a:t>Adults with prior ischemic or hemorrhagic stroke</a:t>
            </a:r>
          </a:p>
          <a:p>
            <a:pPr marL="742939" lvl="1" indent="-285750">
              <a:lnSpc>
                <a:spcPct val="110000"/>
              </a:lnSpc>
              <a:spcBef>
                <a:spcPts val="0"/>
              </a:spcBef>
              <a:buClr>
                <a:srgbClr val="C00000"/>
              </a:buClr>
              <a:buFont typeface="Arial" panose="020B0604020202020204" pitchFamily="34" charset="0"/>
              <a:buChar char="•"/>
            </a:pPr>
            <a:r>
              <a:rPr lang="en-US" sz="2000" dirty="0"/>
              <a:t>Systolic blood pressure 120-200 mmHg based on a run-in period of home blood pressure monitoring </a:t>
            </a:r>
          </a:p>
          <a:p>
            <a:pPr marL="285750" indent="-285750">
              <a:spcBef>
                <a:spcPts val="1200"/>
              </a:spcBef>
              <a:buClr>
                <a:srgbClr val="C00000"/>
              </a:buClr>
              <a:buFont typeface="Arial" panose="020B0604020202020204" pitchFamily="34" charset="0"/>
              <a:buChar char="•"/>
            </a:pPr>
            <a:r>
              <a:rPr lang="en-US" sz="2400" dirty="0"/>
              <a:t>Key exclusion criteria:</a:t>
            </a:r>
          </a:p>
          <a:p>
            <a:pPr marL="742939" lvl="1" indent="-285750">
              <a:lnSpc>
                <a:spcPct val="120000"/>
              </a:lnSpc>
              <a:spcBef>
                <a:spcPts val="0"/>
              </a:spcBef>
              <a:buClr>
                <a:srgbClr val="C00000"/>
              </a:buClr>
              <a:buFont typeface="Arial" panose="020B0604020202020204" pitchFamily="34" charset="0"/>
              <a:buChar char="•"/>
            </a:pPr>
            <a:r>
              <a:rPr lang="en-US" sz="2000" dirty="0"/>
              <a:t>eGFR &lt;45  mL/min/1.73m</a:t>
            </a:r>
            <a:endParaRPr lang="en-US" sz="2000" baseline="30000" dirty="0"/>
          </a:p>
          <a:p>
            <a:pPr marL="742939" lvl="1" indent="-285750">
              <a:lnSpc>
                <a:spcPct val="120000"/>
              </a:lnSpc>
              <a:spcBef>
                <a:spcPts val="0"/>
              </a:spcBef>
              <a:buClr>
                <a:srgbClr val="C00000"/>
              </a:buClr>
              <a:buFont typeface="Arial" panose="020B0604020202020204" pitchFamily="34" charset="0"/>
              <a:buChar char="•"/>
            </a:pPr>
            <a:r>
              <a:rPr lang="en-US" sz="2000" dirty="0"/>
              <a:t>Clinically significant hyperkalemia</a:t>
            </a:r>
          </a:p>
          <a:p>
            <a:pPr marL="285750" indent="-285750">
              <a:spcBef>
                <a:spcPts val="1200"/>
              </a:spcBef>
              <a:buClr>
                <a:srgbClr val="C00000"/>
              </a:buClr>
              <a:buFont typeface="Arial" panose="020B0604020202020204" pitchFamily="34" charset="0"/>
              <a:buChar char="•"/>
            </a:pPr>
            <a:r>
              <a:rPr lang="en-US" sz="2400" dirty="0"/>
              <a:t>Randomized 1:1 to </a:t>
            </a:r>
          </a:p>
          <a:p>
            <a:pPr marL="742939" lvl="1" indent="-285750">
              <a:lnSpc>
                <a:spcPct val="110000"/>
              </a:lnSpc>
              <a:spcBef>
                <a:spcPts val="0"/>
              </a:spcBef>
              <a:buClr>
                <a:srgbClr val="C00000"/>
              </a:buClr>
              <a:buFont typeface="Arial" panose="020B0604020202020204" pitchFamily="34" charset="0"/>
              <a:buChar char="•"/>
            </a:pPr>
            <a:r>
              <a:rPr lang="en-US" sz="2000" b="1" dirty="0"/>
              <a:t>Spironolactone-based blood pressure treatment</a:t>
            </a:r>
            <a:r>
              <a:rPr lang="en-US" sz="2000" dirty="0"/>
              <a:t> with 25mg daily added to existing treatment, </a:t>
            </a:r>
            <a:r>
              <a:rPr lang="en-US" sz="2000" dirty="0" err="1"/>
              <a:t>uptitrated</a:t>
            </a:r>
            <a:r>
              <a:rPr lang="en-US" sz="2000" dirty="0"/>
              <a:t> to 50mg at 2-4 weeks</a:t>
            </a:r>
          </a:p>
          <a:p>
            <a:pPr marL="742939" lvl="1" indent="-285750">
              <a:lnSpc>
                <a:spcPct val="110000"/>
              </a:lnSpc>
              <a:spcBef>
                <a:spcPts val="0"/>
              </a:spcBef>
              <a:buClr>
                <a:srgbClr val="C00000"/>
              </a:buClr>
              <a:buFont typeface="Arial" panose="020B0604020202020204" pitchFamily="34" charset="0"/>
              <a:buChar char="•"/>
            </a:pPr>
            <a:r>
              <a:rPr lang="en-US" sz="2000" b="1" dirty="0"/>
              <a:t>Standard care</a:t>
            </a:r>
            <a:r>
              <a:rPr lang="en-US" sz="2000" dirty="0"/>
              <a:t> in which clinicians received guideline recommendations and home blood pressure readings</a:t>
            </a:r>
          </a:p>
        </p:txBody>
      </p:sp>
      <p:sp>
        <p:nvSpPr>
          <p:cNvPr id="9" name="Title 3">
            <a:extLst>
              <a:ext uri="{FF2B5EF4-FFF2-40B4-BE49-F238E27FC236}">
                <a16:creationId xmlns:a16="http://schemas.microsoft.com/office/drawing/2014/main" id="{0F53048D-F73C-2D09-8011-E98816439FA7}"/>
              </a:ext>
            </a:extLst>
          </p:cNvPr>
          <p:cNvSpPr>
            <a:spLocks noGrp="1"/>
          </p:cNvSpPr>
          <p:nvPr>
            <p:ph type="title"/>
          </p:nvPr>
        </p:nvSpPr>
        <p:spPr>
          <a:xfrm>
            <a:off x="583984" y="320239"/>
            <a:ext cx="10994296" cy="1272746"/>
          </a:xfrm>
        </p:spPr>
        <p:txBody>
          <a:bodyPr>
            <a:noAutofit/>
          </a:bodyPr>
          <a:lstStyle/>
          <a:p>
            <a:r>
              <a:rPr lang="en-US" sz="3000" cap="none" dirty="0"/>
              <a:t>The Regulating Blood Pressure During Recovery from Intracerebral Hemorrhage and Ischemic Stroke (REDUCE) Trial</a:t>
            </a:r>
          </a:p>
        </p:txBody>
      </p:sp>
    </p:spTree>
    <p:extLst>
      <p:ext uri="{BB962C8B-B14F-4D97-AF65-F5344CB8AC3E}">
        <p14:creationId xmlns:p14="http://schemas.microsoft.com/office/powerpoint/2010/main" val="106538688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EC8A2-A3E9-8D54-65A9-20B3E59E04A6}"/>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96F72C2A-F48D-3C71-D644-4D2B094850A0}"/>
              </a:ext>
            </a:extLst>
          </p:cNvPr>
          <p:cNvSpPr>
            <a:spLocks noGrp="1"/>
          </p:cNvSpPr>
          <p:nvPr>
            <p:ph idx="1"/>
          </p:nvPr>
        </p:nvSpPr>
        <p:spPr>
          <a:xfrm>
            <a:off x="583984" y="1955800"/>
            <a:ext cx="10994295" cy="4012513"/>
          </a:xfrm>
        </p:spPr>
        <p:txBody>
          <a:bodyPr>
            <a:normAutofit/>
          </a:bodyPr>
          <a:lstStyle/>
          <a:p>
            <a:pPr marL="285750" indent="-285750">
              <a:spcBef>
                <a:spcPts val="2400"/>
              </a:spcBef>
              <a:buClr>
                <a:srgbClr val="C00000"/>
              </a:buClr>
              <a:buFont typeface="Arial" panose="020B0604020202020204" pitchFamily="34" charset="0"/>
              <a:buChar char="•"/>
            </a:pPr>
            <a:r>
              <a:rPr lang="en-US" sz="2400" dirty="0"/>
              <a:t>Primary endpoint:</a:t>
            </a:r>
          </a:p>
          <a:p>
            <a:pPr marL="742939" lvl="1" indent="-285750">
              <a:spcBef>
                <a:spcPts val="1200"/>
              </a:spcBef>
              <a:buClr>
                <a:srgbClr val="C00000"/>
              </a:buClr>
              <a:buFont typeface="Arial" panose="020B0604020202020204" pitchFamily="34" charset="0"/>
              <a:buChar char="•"/>
            </a:pPr>
            <a:r>
              <a:rPr lang="en-US" sz="2200" dirty="0"/>
              <a:t>Home systolic blood pressure at 3 months using standardized measurements (duplicate morning and evening readings over 3-5 days), analyzed as ITT</a:t>
            </a:r>
          </a:p>
          <a:p>
            <a:pPr marL="285750" indent="-285750">
              <a:spcBef>
                <a:spcPts val="2400"/>
              </a:spcBef>
              <a:buClr>
                <a:srgbClr val="C00000"/>
              </a:buClr>
              <a:buFont typeface="Arial" panose="020B0604020202020204" pitchFamily="34" charset="0"/>
              <a:buChar char="•"/>
            </a:pPr>
            <a:r>
              <a:rPr lang="en-US" sz="2400" dirty="0"/>
              <a:t>Second endpoints:</a:t>
            </a:r>
          </a:p>
          <a:p>
            <a:pPr marL="742939" lvl="1" indent="-285750">
              <a:spcBef>
                <a:spcPts val="1200"/>
              </a:spcBef>
              <a:buClr>
                <a:srgbClr val="C00000"/>
              </a:buClr>
              <a:buFont typeface="Arial" panose="020B0604020202020204" pitchFamily="34" charset="0"/>
              <a:buChar char="•"/>
            </a:pPr>
            <a:r>
              <a:rPr lang="en-US" sz="2200" dirty="0"/>
              <a:t>Home diastolic blood pressure at 3 months</a:t>
            </a:r>
          </a:p>
          <a:p>
            <a:pPr marL="742939" lvl="1" indent="-285750">
              <a:spcBef>
                <a:spcPts val="1200"/>
              </a:spcBef>
              <a:buClr>
                <a:srgbClr val="C00000"/>
              </a:buClr>
              <a:buFont typeface="Arial" panose="020B0604020202020204" pitchFamily="34" charset="0"/>
              <a:buChar char="•"/>
            </a:pPr>
            <a:r>
              <a:rPr lang="en-US" sz="2200" dirty="0"/>
              <a:t>Home systolic and diastolic blood pressure at 6 months</a:t>
            </a:r>
          </a:p>
          <a:p>
            <a:pPr marL="742939" lvl="1" indent="-285750">
              <a:spcBef>
                <a:spcPts val="1200"/>
              </a:spcBef>
              <a:buClr>
                <a:srgbClr val="C00000"/>
              </a:buClr>
              <a:buFont typeface="Arial" panose="020B0604020202020204" pitchFamily="34" charset="0"/>
              <a:buChar char="•"/>
            </a:pPr>
            <a:r>
              <a:rPr lang="en-US" sz="2200" dirty="0"/>
              <a:t>Achievement of blood pressure target &lt;130/80 mmHg at 3 months </a:t>
            </a:r>
          </a:p>
          <a:p>
            <a:pPr marL="742939" lvl="1" indent="-285750">
              <a:spcBef>
                <a:spcPts val="1200"/>
              </a:spcBef>
              <a:buClr>
                <a:srgbClr val="C00000"/>
              </a:buClr>
              <a:buFont typeface="Arial" panose="020B0604020202020204" pitchFamily="34" charset="0"/>
              <a:buChar char="•"/>
            </a:pPr>
            <a:r>
              <a:rPr lang="en-US" sz="2200" dirty="0"/>
              <a:t>Number of concomitant antihypertensive medications at 3 months</a:t>
            </a:r>
          </a:p>
        </p:txBody>
      </p:sp>
      <p:sp>
        <p:nvSpPr>
          <p:cNvPr id="9" name="Title 3">
            <a:extLst>
              <a:ext uri="{FF2B5EF4-FFF2-40B4-BE49-F238E27FC236}">
                <a16:creationId xmlns:a16="http://schemas.microsoft.com/office/drawing/2014/main" id="{4BF27DE8-3933-B062-7F68-C6DE9BE2173B}"/>
              </a:ext>
            </a:extLst>
          </p:cNvPr>
          <p:cNvSpPr>
            <a:spLocks noGrp="1"/>
          </p:cNvSpPr>
          <p:nvPr>
            <p:ph type="title"/>
          </p:nvPr>
        </p:nvSpPr>
        <p:spPr>
          <a:xfrm>
            <a:off x="583984" y="723900"/>
            <a:ext cx="10994296" cy="1036350"/>
          </a:xfrm>
        </p:spPr>
        <p:txBody>
          <a:bodyPr>
            <a:normAutofit/>
          </a:bodyPr>
          <a:lstStyle/>
          <a:p>
            <a:r>
              <a:rPr lang="en-US" sz="3600" cap="none" dirty="0"/>
              <a:t>REDUCE Trial: Methods</a:t>
            </a:r>
          </a:p>
        </p:txBody>
      </p:sp>
    </p:spTree>
    <p:extLst>
      <p:ext uri="{BB962C8B-B14F-4D97-AF65-F5344CB8AC3E}">
        <p14:creationId xmlns:p14="http://schemas.microsoft.com/office/powerpoint/2010/main" val="287431255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Content Placeholder 18">
            <a:extLst>
              <a:ext uri="{FF2B5EF4-FFF2-40B4-BE49-F238E27FC236}">
                <a16:creationId xmlns:a16="http://schemas.microsoft.com/office/drawing/2014/main" id="{4981102B-127A-55EF-826E-A5DF9F9438D4}"/>
              </a:ext>
            </a:extLst>
          </p:cNvPr>
          <p:cNvSpPr>
            <a:spLocks noGrp="1"/>
          </p:cNvSpPr>
          <p:nvPr>
            <p:ph sz="quarter" idx="13"/>
          </p:nvPr>
        </p:nvSpPr>
        <p:spPr>
          <a:xfrm>
            <a:off x="8166100" y="157549"/>
            <a:ext cx="3877831" cy="5089955"/>
          </a:xfrm>
        </p:spPr>
        <p:txBody>
          <a:bodyPr>
            <a:normAutofit/>
          </a:bodyPr>
          <a:lstStyle/>
          <a:p>
            <a:r>
              <a:rPr lang="en-US" sz="3400" dirty="0">
                <a:latin typeface="+mj-lt"/>
              </a:rPr>
              <a:t>REDUCE Enrollment, Randomization, and Follow-up </a:t>
            </a:r>
          </a:p>
        </p:txBody>
      </p:sp>
      <p:pic>
        <p:nvPicPr>
          <p:cNvPr id="42" name="Picture 41">
            <a:extLst>
              <a:ext uri="{FF2B5EF4-FFF2-40B4-BE49-F238E27FC236}">
                <a16:creationId xmlns:a16="http://schemas.microsoft.com/office/drawing/2014/main" id="{69637C89-A19A-76F3-328B-52B069C6FD16}"/>
              </a:ext>
            </a:extLst>
          </p:cNvPr>
          <p:cNvPicPr>
            <a:picLocks noChangeAspect="1"/>
          </p:cNvPicPr>
          <p:nvPr/>
        </p:nvPicPr>
        <p:blipFill>
          <a:blip r:embed="rId3"/>
          <a:srcRect t="38580" b="1"/>
          <a:stretch>
            <a:fillRect/>
          </a:stretch>
        </p:blipFill>
        <p:spPr>
          <a:xfrm>
            <a:off x="534587" y="1484993"/>
            <a:ext cx="6982627" cy="4635868"/>
          </a:xfrm>
          <a:prstGeom prst="rect">
            <a:avLst/>
          </a:prstGeom>
        </p:spPr>
      </p:pic>
    </p:spTree>
    <p:extLst>
      <p:ext uri="{BB962C8B-B14F-4D97-AF65-F5344CB8AC3E}">
        <p14:creationId xmlns:p14="http://schemas.microsoft.com/office/powerpoint/2010/main" val="242637078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DB5553-6E63-C07E-688A-EBF052B72B5D}"/>
            </a:ext>
          </a:extLst>
        </p:cNvPr>
        <p:cNvGrpSpPr/>
        <p:nvPr/>
      </p:nvGrpSpPr>
      <p:grpSpPr>
        <a:xfrm>
          <a:off x="0" y="0"/>
          <a:ext cx="0" cy="0"/>
          <a:chOff x="0" y="0"/>
          <a:chExt cx="0" cy="0"/>
        </a:xfrm>
      </p:grpSpPr>
      <p:sp>
        <p:nvSpPr>
          <p:cNvPr id="9" name="Title 3">
            <a:extLst>
              <a:ext uri="{FF2B5EF4-FFF2-40B4-BE49-F238E27FC236}">
                <a16:creationId xmlns:a16="http://schemas.microsoft.com/office/drawing/2014/main" id="{55F9F4C2-2F81-7674-F1F2-0D0B5DD0539A}"/>
              </a:ext>
            </a:extLst>
          </p:cNvPr>
          <p:cNvSpPr>
            <a:spLocks noGrp="1"/>
          </p:cNvSpPr>
          <p:nvPr>
            <p:ph type="title"/>
          </p:nvPr>
        </p:nvSpPr>
        <p:spPr>
          <a:xfrm>
            <a:off x="583984" y="487504"/>
            <a:ext cx="10994296" cy="1272746"/>
          </a:xfrm>
        </p:spPr>
        <p:txBody>
          <a:bodyPr>
            <a:normAutofit/>
          </a:bodyPr>
          <a:lstStyle/>
          <a:p>
            <a:r>
              <a:rPr lang="en-US" sz="3600" cap="none" dirty="0"/>
              <a:t>REDUCE Trial: Results</a:t>
            </a:r>
          </a:p>
        </p:txBody>
      </p:sp>
      <p:graphicFrame>
        <p:nvGraphicFramePr>
          <p:cNvPr id="10" name="Table 9">
            <a:extLst>
              <a:ext uri="{FF2B5EF4-FFF2-40B4-BE49-F238E27FC236}">
                <a16:creationId xmlns:a16="http://schemas.microsoft.com/office/drawing/2014/main" id="{863C7339-2029-7860-8D36-0F5BA8CBC558}"/>
              </a:ext>
            </a:extLst>
          </p:cNvPr>
          <p:cNvGraphicFramePr>
            <a:graphicFrameLocks noGrp="1"/>
          </p:cNvGraphicFramePr>
          <p:nvPr>
            <p:extLst>
              <p:ext uri="{D42A27DB-BD31-4B8C-83A1-F6EECF244321}">
                <p14:modId xmlns:p14="http://schemas.microsoft.com/office/powerpoint/2010/main" val="2191840235"/>
              </p:ext>
            </p:extLst>
          </p:nvPr>
        </p:nvGraphicFramePr>
        <p:xfrm>
          <a:off x="613721" y="1548295"/>
          <a:ext cx="10994295" cy="4234942"/>
        </p:xfrm>
        <a:graphic>
          <a:graphicData uri="http://schemas.openxmlformats.org/drawingml/2006/table">
            <a:tbl>
              <a:tblPr firstRow="1" firstCol="1" bandRow="1">
                <a:tableStyleId>{69012ECD-51FC-41F1-AA8D-1B2483CD663E}</a:tableStyleId>
              </a:tblPr>
              <a:tblGrid>
                <a:gridCol w="5814629">
                  <a:extLst>
                    <a:ext uri="{9D8B030D-6E8A-4147-A177-3AD203B41FA5}">
                      <a16:colId xmlns:a16="http://schemas.microsoft.com/office/drawing/2014/main" val="4091814440"/>
                    </a:ext>
                  </a:extLst>
                </a:gridCol>
                <a:gridCol w="2751514">
                  <a:extLst>
                    <a:ext uri="{9D8B030D-6E8A-4147-A177-3AD203B41FA5}">
                      <a16:colId xmlns:a16="http://schemas.microsoft.com/office/drawing/2014/main" val="1385371668"/>
                    </a:ext>
                  </a:extLst>
                </a:gridCol>
                <a:gridCol w="2428152">
                  <a:extLst>
                    <a:ext uri="{9D8B030D-6E8A-4147-A177-3AD203B41FA5}">
                      <a16:colId xmlns:a16="http://schemas.microsoft.com/office/drawing/2014/main" val="1595478218"/>
                    </a:ext>
                  </a:extLst>
                </a:gridCol>
              </a:tblGrid>
              <a:tr h="320040">
                <a:tc>
                  <a:txBody>
                    <a:bodyPr/>
                    <a:lstStyle/>
                    <a:p>
                      <a:pPr marL="0" marR="0">
                        <a:lnSpc>
                          <a:spcPct val="115000"/>
                        </a:lnSpc>
                        <a:spcAft>
                          <a:spcPts val="800"/>
                        </a:spcAft>
                        <a:buNone/>
                      </a:pPr>
                      <a:r>
                        <a:rPr lang="en-US" sz="1800" kern="100" dirty="0">
                          <a:effectLst/>
                        </a:rPr>
                        <a:t>Baseline Characteristics</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a:effectLst/>
                        </a:rPr>
                        <a:t>Spironolactone</a:t>
                      </a:r>
                      <a:endParaRPr lang="en-US" sz="2400" kern="100">
                        <a:effectLst/>
                      </a:endParaRPr>
                    </a:p>
                    <a:p>
                      <a:pPr marL="0" marR="0">
                        <a:lnSpc>
                          <a:spcPct val="115000"/>
                        </a:lnSpc>
                        <a:spcAft>
                          <a:spcPts val="800"/>
                        </a:spcAft>
                        <a:buNone/>
                      </a:pPr>
                      <a:r>
                        <a:rPr lang="en-US" sz="1800" kern="100">
                          <a:effectLst/>
                        </a:rPr>
                        <a:t>(N=85)</a:t>
                      </a:r>
                      <a:endParaRPr lang="en-US" sz="2400" kern="10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dirty="0">
                          <a:effectLst/>
                        </a:rPr>
                        <a:t>Standard of Care</a:t>
                      </a:r>
                      <a:endParaRPr lang="en-US" sz="2400" kern="100" dirty="0">
                        <a:effectLst/>
                      </a:endParaRPr>
                    </a:p>
                    <a:p>
                      <a:pPr marL="0" marR="0">
                        <a:lnSpc>
                          <a:spcPct val="115000"/>
                        </a:lnSpc>
                        <a:spcAft>
                          <a:spcPts val="800"/>
                        </a:spcAft>
                        <a:buNone/>
                      </a:pPr>
                      <a:r>
                        <a:rPr lang="en-US" sz="1800" kern="100" dirty="0">
                          <a:effectLst/>
                        </a:rPr>
                        <a:t>(N=75)</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extLst>
                  <a:ext uri="{0D108BD9-81ED-4DB2-BD59-A6C34878D82A}">
                    <a16:rowId xmlns:a16="http://schemas.microsoft.com/office/drawing/2014/main" val="1467334055"/>
                  </a:ext>
                </a:extLst>
              </a:tr>
              <a:tr h="320040">
                <a:tc>
                  <a:txBody>
                    <a:bodyPr/>
                    <a:lstStyle/>
                    <a:p>
                      <a:pPr marL="0" marR="0">
                        <a:lnSpc>
                          <a:spcPct val="115000"/>
                        </a:lnSpc>
                        <a:spcAft>
                          <a:spcPts val="800"/>
                        </a:spcAft>
                        <a:buNone/>
                      </a:pPr>
                      <a:r>
                        <a:rPr lang="en-US" sz="1800" b="0" kern="100" dirty="0">
                          <a:effectLst/>
                        </a:rPr>
                        <a:t>Age – yr, mean (SD)</a:t>
                      </a:r>
                      <a:endParaRPr lang="en-US" sz="2400" b="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a:effectLst/>
                        </a:rPr>
                        <a:t>64.4 (10.7)</a:t>
                      </a:r>
                      <a:endParaRPr lang="en-US" sz="2400" kern="10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a:effectLst/>
                        </a:rPr>
                        <a:t>61.8 (12.6)</a:t>
                      </a:r>
                      <a:endParaRPr lang="en-US" sz="2400" kern="10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extLst>
                  <a:ext uri="{0D108BD9-81ED-4DB2-BD59-A6C34878D82A}">
                    <a16:rowId xmlns:a16="http://schemas.microsoft.com/office/drawing/2014/main" val="4269409565"/>
                  </a:ext>
                </a:extLst>
              </a:tr>
              <a:tr h="320040">
                <a:tc>
                  <a:txBody>
                    <a:bodyPr/>
                    <a:lstStyle/>
                    <a:p>
                      <a:pPr marL="0" marR="0" indent="0">
                        <a:lnSpc>
                          <a:spcPct val="115000"/>
                        </a:lnSpc>
                        <a:spcAft>
                          <a:spcPts val="800"/>
                        </a:spcAft>
                        <a:buNone/>
                      </a:pPr>
                      <a:r>
                        <a:rPr lang="en-US" sz="1800" b="0" kern="100" dirty="0">
                          <a:effectLst/>
                        </a:rPr>
                        <a:t>Female sex, N (%)</a:t>
                      </a:r>
                      <a:endParaRPr lang="en-US" sz="2400" b="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a:effectLst/>
                        </a:rPr>
                        <a:t>28 (33%)</a:t>
                      </a:r>
                      <a:endParaRPr lang="en-US" sz="2400" kern="10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dirty="0">
                          <a:effectLst/>
                        </a:rPr>
                        <a:t>32 (43%)</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extLst>
                  <a:ext uri="{0D108BD9-81ED-4DB2-BD59-A6C34878D82A}">
                    <a16:rowId xmlns:a16="http://schemas.microsoft.com/office/drawing/2014/main" val="3315584489"/>
                  </a:ext>
                </a:extLst>
              </a:tr>
              <a:tr h="320040">
                <a:tc>
                  <a:txBody>
                    <a:bodyPr/>
                    <a:lstStyle/>
                    <a:p>
                      <a:pPr marL="0" marR="0" indent="0">
                        <a:lnSpc>
                          <a:spcPct val="115000"/>
                        </a:lnSpc>
                        <a:spcAft>
                          <a:spcPts val="800"/>
                        </a:spcAft>
                        <a:buNone/>
                      </a:pPr>
                      <a:r>
                        <a:rPr lang="en-US" sz="1800" b="0" kern="100" dirty="0">
                          <a:effectLst/>
                        </a:rPr>
                        <a:t>Black race, N (%)</a:t>
                      </a:r>
                      <a:endParaRPr lang="en-US" sz="2400" b="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a:effectLst/>
                        </a:rPr>
                        <a:t>22 (26%)</a:t>
                      </a:r>
                      <a:endParaRPr lang="en-US" sz="2400" kern="10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dirty="0">
                          <a:effectLst/>
                        </a:rPr>
                        <a:t>25 (33%)</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extLst>
                  <a:ext uri="{0D108BD9-81ED-4DB2-BD59-A6C34878D82A}">
                    <a16:rowId xmlns:a16="http://schemas.microsoft.com/office/drawing/2014/main" val="1019216251"/>
                  </a:ext>
                </a:extLst>
              </a:tr>
              <a:tr h="320040">
                <a:tc>
                  <a:txBody>
                    <a:bodyPr/>
                    <a:lstStyle/>
                    <a:p>
                      <a:pPr marL="0" marR="0" indent="0">
                        <a:lnSpc>
                          <a:spcPct val="115000"/>
                        </a:lnSpc>
                        <a:spcAft>
                          <a:spcPts val="800"/>
                        </a:spcAft>
                        <a:buNone/>
                      </a:pPr>
                      <a:r>
                        <a:rPr lang="en-US" sz="1800" b="0" kern="100" dirty="0">
                          <a:effectLst/>
                        </a:rPr>
                        <a:t>Hispanic, N (%)</a:t>
                      </a:r>
                      <a:endParaRPr lang="en-US" sz="2400" b="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a:effectLst/>
                        </a:rPr>
                        <a:t>15 (18%)</a:t>
                      </a:r>
                      <a:endParaRPr lang="en-US" sz="2400" kern="10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dirty="0">
                          <a:effectLst/>
                        </a:rPr>
                        <a:t>11 (15%)</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extLst>
                  <a:ext uri="{0D108BD9-81ED-4DB2-BD59-A6C34878D82A}">
                    <a16:rowId xmlns:a16="http://schemas.microsoft.com/office/drawing/2014/main" val="3830030115"/>
                  </a:ext>
                </a:extLst>
              </a:tr>
              <a:tr h="320040">
                <a:tc>
                  <a:txBody>
                    <a:bodyPr/>
                    <a:lstStyle/>
                    <a:p>
                      <a:pPr marL="0" marR="0" indent="0">
                        <a:lnSpc>
                          <a:spcPct val="115000"/>
                        </a:lnSpc>
                        <a:spcAft>
                          <a:spcPts val="800"/>
                        </a:spcAft>
                        <a:buNone/>
                      </a:pPr>
                      <a:r>
                        <a:rPr lang="en-US" sz="1800" b="0" kern="100" dirty="0">
                          <a:effectLst/>
                        </a:rPr>
                        <a:t>Intracerebral hemorrhage, N (%)</a:t>
                      </a:r>
                      <a:endParaRPr lang="en-US" sz="2400" b="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a:effectLst/>
                        </a:rPr>
                        <a:t>45 (53%)</a:t>
                      </a:r>
                      <a:endParaRPr lang="en-US" sz="2400" kern="10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dirty="0">
                          <a:effectLst/>
                        </a:rPr>
                        <a:t>42 (56%)</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extLst>
                  <a:ext uri="{0D108BD9-81ED-4DB2-BD59-A6C34878D82A}">
                    <a16:rowId xmlns:a16="http://schemas.microsoft.com/office/drawing/2014/main" val="2928385134"/>
                  </a:ext>
                </a:extLst>
              </a:tr>
              <a:tr h="320040">
                <a:tc>
                  <a:txBody>
                    <a:bodyPr/>
                    <a:lstStyle/>
                    <a:p>
                      <a:pPr marL="0" marR="0" indent="0">
                        <a:lnSpc>
                          <a:spcPct val="115000"/>
                        </a:lnSpc>
                        <a:spcAft>
                          <a:spcPts val="800"/>
                        </a:spcAft>
                        <a:buNone/>
                      </a:pPr>
                      <a:r>
                        <a:rPr lang="en-US" sz="1800" b="0" kern="100" dirty="0">
                          <a:effectLst/>
                        </a:rPr>
                        <a:t>Diabetes, N (%)</a:t>
                      </a:r>
                      <a:endParaRPr lang="en-US" sz="2400" b="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dirty="0">
                          <a:effectLst/>
                        </a:rPr>
                        <a:t>22 (26%)</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dirty="0">
                          <a:effectLst/>
                        </a:rPr>
                        <a:t>21 (28%)</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extLst>
                  <a:ext uri="{0D108BD9-81ED-4DB2-BD59-A6C34878D82A}">
                    <a16:rowId xmlns:a16="http://schemas.microsoft.com/office/drawing/2014/main" val="129907844"/>
                  </a:ext>
                </a:extLst>
              </a:tr>
              <a:tr h="320040">
                <a:tc>
                  <a:txBody>
                    <a:bodyPr/>
                    <a:lstStyle/>
                    <a:p>
                      <a:pPr marL="0" marR="0" indent="0">
                        <a:lnSpc>
                          <a:spcPct val="115000"/>
                        </a:lnSpc>
                        <a:spcAft>
                          <a:spcPts val="800"/>
                        </a:spcAft>
                        <a:buNone/>
                      </a:pPr>
                      <a:r>
                        <a:rPr lang="en-US" sz="1800" b="0" kern="100" dirty="0">
                          <a:effectLst/>
                        </a:rPr>
                        <a:t>Atrial fibrillation, N (%)</a:t>
                      </a:r>
                      <a:endParaRPr lang="en-US" sz="2400" b="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a:effectLst/>
                        </a:rPr>
                        <a:t>10 (12%)</a:t>
                      </a:r>
                      <a:endParaRPr lang="en-US" sz="2400" kern="10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dirty="0">
                          <a:effectLst/>
                        </a:rPr>
                        <a:t>8 (11%)</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extLst>
                  <a:ext uri="{0D108BD9-81ED-4DB2-BD59-A6C34878D82A}">
                    <a16:rowId xmlns:a16="http://schemas.microsoft.com/office/drawing/2014/main" val="325593660"/>
                  </a:ext>
                </a:extLst>
              </a:tr>
              <a:tr h="320040">
                <a:tc>
                  <a:txBody>
                    <a:bodyPr/>
                    <a:lstStyle/>
                    <a:p>
                      <a:pPr marL="0" marR="0" indent="0">
                        <a:lnSpc>
                          <a:spcPct val="115000"/>
                        </a:lnSpc>
                        <a:spcAft>
                          <a:spcPts val="800"/>
                        </a:spcAft>
                        <a:buNone/>
                      </a:pPr>
                      <a:r>
                        <a:rPr lang="en-US" sz="1800" b="0" kern="100" dirty="0">
                          <a:effectLst/>
                        </a:rPr>
                        <a:t>Current smoker, N (%)</a:t>
                      </a:r>
                      <a:endParaRPr lang="en-US" sz="2400" b="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a:effectLst/>
                        </a:rPr>
                        <a:t>9 (11%)</a:t>
                      </a:r>
                      <a:endParaRPr lang="en-US" sz="2400" kern="10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dirty="0">
                          <a:effectLst/>
                        </a:rPr>
                        <a:t>8 (11%)</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extLst>
                  <a:ext uri="{0D108BD9-81ED-4DB2-BD59-A6C34878D82A}">
                    <a16:rowId xmlns:a16="http://schemas.microsoft.com/office/drawing/2014/main" val="325151320"/>
                  </a:ext>
                </a:extLst>
              </a:tr>
              <a:tr h="320040">
                <a:tc>
                  <a:txBody>
                    <a:bodyPr/>
                    <a:lstStyle/>
                    <a:p>
                      <a:pPr marL="0" marR="0">
                        <a:lnSpc>
                          <a:spcPct val="115000"/>
                        </a:lnSpc>
                        <a:spcAft>
                          <a:spcPts val="800"/>
                        </a:spcAft>
                        <a:buNone/>
                      </a:pPr>
                      <a:r>
                        <a:rPr lang="en-US" sz="1800" b="0" kern="100" dirty="0">
                          <a:effectLst/>
                        </a:rPr>
                        <a:t>Home systolic blood pressure – mmHg, mean (SD) </a:t>
                      </a:r>
                      <a:endParaRPr lang="en-US" sz="2400" b="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a:effectLst/>
                        </a:rPr>
                        <a:t>136 (9.98)</a:t>
                      </a:r>
                      <a:endParaRPr lang="en-US" sz="2400" kern="10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dirty="0">
                          <a:effectLst/>
                        </a:rPr>
                        <a:t>136 (12.7)</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extLst>
                  <a:ext uri="{0D108BD9-81ED-4DB2-BD59-A6C34878D82A}">
                    <a16:rowId xmlns:a16="http://schemas.microsoft.com/office/drawing/2014/main" val="690282996"/>
                  </a:ext>
                </a:extLst>
              </a:tr>
              <a:tr h="320040">
                <a:tc>
                  <a:txBody>
                    <a:bodyPr/>
                    <a:lstStyle/>
                    <a:p>
                      <a:pPr marL="0" marR="0">
                        <a:lnSpc>
                          <a:spcPct val="115000"/>
                        </a:lnSpc>
                        <a:spcAft>
                          <a:spcPts val="800"/>
                        </a:spcAft>
                        <a:buNone/>
                      </a:pPr>
                      <a:r>
                        <a:rPr lang="en-US" sz="1800" b="0" kern="100" dirty="0">
                          <a:effectLst/>
                        </a:rPr>
                        <a:t>Home diastolic blood pressure – mmHg, mean (SD)</a:t>
                      </a:r>
                      <a:endParaRPr lang="en-US" sz="2400" b="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a:effectLst/>
                        </a:rPr>
                        <a:t>81.8 (9.71)</a:t>
                      </a:r>
                      <a:endParaRPr lang="en-US" sz="2400" kern="10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15000"/>
                        </a:lnSpc>
                        <a:spcAft>
                          <a:spcPts val="800"/>
                        </a:spcAft>
                        <a:buNone/>
                      </a:pPr>
                      <a:r>
                        <a:rPr lang="en-US" sz="1800" kern="100" dirty="0">
                          <a:effectLst/>
                        </a:rPr>
                        <a:t>83.6 (10.0)</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extLst>
                  <a:ext uri="{0D108BD9-81ED-4DB2-BD59-A6C34878D82A}">
                    <a16:rowId xmlns:a16="http://schemas.microsoft.com/office/drawing/2014/main" val="331400783"/>
                  </a:ext>
                </a:extLst>
              </a:tr>
              <a:tr h="320040">
                <a:tc>
                  <a:txBody>
                    <a:bodyPr/>
                    <a:lstStyle/>
                    <a:p>
                      <a:pPr marL="0" marR="0">
                        <a:lnSpc>
                          <a:spcPct val="100000"/>
                        </a:lnSpc>
                        <a:spcAft>
                          <a:spcPts val="0"/>
                        </a:spcAft>
                        <a:buNone/>
                      </a:pPr>
                      <a:r>
                        <a:rPr lang="en-US" sz="1800" b="0" kern="100" dirty="0">
                          <a:effectLst/>
                        </a:rPr>
                        <a:t>Antihypertensive medications – N, mean (SD)</a:t>
                      </a:r>
                      <a:endParaRPr lang="en-US" sz="2400" b="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00000"/>
                        </a:lnSpc>
                        <a:spcAft>
                          <a:spcPts val="0"/>
                        </a:spcAft>
                        <a:buNone/>
                      </a:pPr>
                      <a:r>
                        <a:rPr lang="en-US" sz="1800" kern="100">
                          <a:effectLst/>
                        </a:rPr>
                        <a:t>1.8 (1.1)</a:t>
                      </a:r>
                      <a:endParaRPr lang="en-US" sz="2400" kern="10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tc>
                  <a:txBody>
                    <a:bodyPr/>
                    <a:lstStyle/>
                    <a:p>
                      <a:pPr marL="0" marR="0">
                        <a:lnSpc>
                          <a:spcPct val="100000"/>
                        </a:lnSpc>
                        <a:spcAft>
                          <a:spcPts val="0"/>
                        </a:spcAft>
                        <a:buNone/>
                      </a:pPr>
                      <a:r>
                        <a:rPr lang="en-US" sz="1800" kern="100" dirty="0">
                          <a:effectLst/>
                        </a:rPr>
                        <a:t>2.0 (1.1)</a:t>
                      </a:r>
                      <a:endParaRPr lang="en-US" sz="2400" kern="100" dirty="0">
                        <a:effectLst/>
                        <a:latin typeface="Aptos" panose="020B0004020202020204" pitchFamily="34" charset="0"/>
                        <a:ea typeface="Aptos" panose="020B0004020202020204" pitchFamily="34" charset="0"/>
                        <a:cs typeface="Times New Roman" panose="02020603050405020304" pitchFamily="18" charset="0"/>
                      </a:endParaRPr>
                    </a:p>
                  </a:txBody>
                  <a:tcPr marL="50599" marR="50599" marT="0" marB="0"/>
                </a:tc>
                <a:extLst>
                  <a:ext uri="{0D108BD9-81ED-4DB2-BD59-A6C34878D82A}">
                    <a16:rowId xmlns:a16="http://schemas.microsoft.com/office/drawing/2014/main" val="779310374"/>
                  </a:ext>
                </a:extLst>
              </a:tr>
            </a:tbl>
          </a:graphicData>
        </a:graphic>
      </p:graphicFrame>
    </p:spTree>
    <p:extLst>
      <p:ext uri="{BB962C8B-B14F-4D97-AF65-F5344CB8AC3E}">
        <p14:creationId xmlns:p14="http://schemas.microsoft.com/office/powerpoint/2010/main" val="229505626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E77631-CBE4-7FC0-D407-D448FFD58AB9}"/>
            </a:ext>
          </a:extLst>
        </p:cNvPr>
        <p:cNvGrpSpPr/>
        <p:nvPr/>
      </p:nvGrpSpPr>
      <p:grpSpPr>
        <a:xfrm>
          <a:off x="0" y="0"/>
          <a:ext cx="0" cy="0"/>
          <a:chOff x="0" y="0"/>
          <a:chExt cx="0" cy="0"/>
        </a:xfrm>
      </p:grpSpPr>
      <p:sp>
        <p:nvSpPr>
          <p:cNvPr id="9" name="Title 3">
            <a:extLst>
              <a:ext uri="{FF2B5EF4-FFF2-40B4-BE49-F238E27FC236}">
                <a16:creationId xmlns:a16="http://schemas.microsoft.com/office/drawing/2014/main" id="{5BF5C164-2C55-17A7-BBF7-69F1FF25F149}"/>
              </a:ext>
            </a:extLst>
          </p:cNvPr>
          <p:cNvSpPr>
            <a:spLocks noGrp="1"/>
          </p:cNvSpPr>
          <p:nvPr>
            <p:ph type="title"/>
          </p:nvPr>
        </p:nvSpPr>
        <p:spPr>
          <a:xfrm>
            <a:off x="361436" y="525604"/>
            <a:ext cx="2794216" cy="2420796"/>
          </a:xfrm>
        </p:spPr>
        <p:txBody>
          <a:bodyPr>
            <a:normAutofit/>
          </a:bodyPr>
          <a:lstStyle/>
          <a:p>
            <a:r>
              <a:rPr lang="en-US" sz="3600" cap="none" dirty="0"/>
              <a:t>REDUCE Trial: </a:t>
            </a:r>
            <a:br>
              <a:rPr lang="en-US" sz="3600" cap="none" dirty="0"/>
            </a:br>
            <a:r>
              <a:rPr lang="en-US" sz="3600" cap="none" dirty="0"/>
              <a:t>Key Findings</a:t>
            </a:r>
          </a:p>
        </p:txBody>
      </p:sp>
      <p:pic>
        <p:nvPicPr>
          <p:cNvPr id="5" name="Picture 4">
            <a:extLst>
              <a:ext uri="{FF2B5EF4-FFF2-40B4-BE49-F238E27FC236}">
                <a16:creationId xmlns:a16="http://schemas.microsoft.com/office/drawing/2014/main" id="{73DA1E5E-107F-190B-E69B-445DF03C6692}"/>
              </a:ext>
            </a:extLst>
          </p:cNvPr>
          <p:cNvPicPr>
            <a:picLocks noChangeAspect="1"/>
          </p:cNvPicPr>
          <p:nvPr/>
        </p:nvPicPr>
        <p:blipFill>
          <a:blip r:embed="rId3"/>
          <a:stretch>
            <a:fillRect/>
          </a:stretch>
        </p:blipFill>
        <p:spPr>
          <a:xfrm>
            <a:off x="2819400" y="525604"/>
            <a:ext cx="8203441" cy="5580006"/>
          </a:xfrm>
          <a:prstGeom prst="rect">
            <a:avLst/>
          </a:prstGeom>
        </p:spPr>
      </p:pic>
      <p:sp>
        <p:nvSpPr>
          <p:cNvPr id="6" name="TextBox 5">
            <a:extLst>
              <a:ext uri="{FF2B5EF4-FFF2-40B4-BE49-F238E27FC236}">
                <a16:creationId xmlns:a16="http://schemas.microsoft.com/office/drawing/2014/main" id="{2E94C750-9007-46E6-441E-5977729D1F39}"/>
              </a:ext>
            </a:extLst>
          </p:cNvPr>
          <p:cNvSpPr txBox="1"/>
          <p:nvPr/>
        </p:nvSpPr>
        <p:spPr>
          <a:xfrm>
            <a:off x="6565520" y="1206500"/>
            <a:ext cx="1505540" cy="369332"/>
          </a:xfrm>
          <a:prstGeom prst="rect">
            <a:avLst/>
          </a:prstGeom>
          <a:noFill/>
        </p:spPr>
        <p:txBody>
          <a:bodyPr wrap="none" rtlCol="0">
            <a:spAutoFit/>
          </a:bodyPr>
          <a:lstStyle/>
          <a:p>
            <a:r>
              <a:rPr lang="en-US" dirty="0">
                <a:solidFill>
                  <a:srgbClr val="F28E2B"/>
                </a:solidFill>
              </a:rPr>
              <a:t>133.3 mmHg</a:t>
            </a:r>
          </a:p>
        </p:txBody>
      </p:sp>
      <p:sp>
        <p:nvSpPr>
          <p:cNvPr id="8" name="TextBox 7">
            <a:extLst>
              <a:ext uri="{FF2B5EF4-FFF2-40B4-BE49-F238E27FC236}">
                <a16:creationId xmlns:a16="http://schemas.microsoft.com/office/drawing/2014/main" id="{194A2B81-0452-0369-82ED-96285A179963}"/>
              </a:ext>
            </a:extLst>
          </p:cNvPr>
          <p:cNvSpPr txBox="1"/>
          <p:nvPr/>
        </p:nvSpPr>
        <p:spPr>
          <a:xfrm>
            <a:off x="6565520" y="4838700"/>
            <a:ext cx="1505540" cy="369332"/>
          </a:xfrm>
          <a:prstGeom prst="rect">
            <a:avLst/>
          </a:prstGeom>
          <a:noFill/>
        </p:spPr>
        <p:txBody>
          <a:bodyPr wrap="none" rtlCol="0">
            <a:spAutoFit/>
          </a:bodyPr>
          <a:lstStyle/>
          <a:p>
            <a:r>
              <a:rPr lang="en-US" dirty="0">
                <a:solidFill>
                  <a:srgbClr val="4E79A7"/>
                </a:solidFill>
              </a:rPr>
              <a:t>125.6 mmHg</a:t>
            </a:r>
          </a:p>
        </p:txBody>
      </p:sp>
      <p:sp>
        <p:nvSpPr>
          <p:cNvPr id="12" name="TextBox 11">
            <a:extLst>
              <a:ext uri="{FF2B5EF4-FFF2-40B4-BE49-F238E27FC236}">
                <a16:creationId xmlns:a16="http://schemas.microsoft.com/office/drawing/2014/main" id="{369A71B1-0CC2-918F-EF80-877A739153D0}"/>
              </a:ext>
            </a:extLst>
          </p:cNvPr>
          <p:cNvSpPr txBox="1"/>
          <p:nvPr/>
        </p:nvSpPr>
        <p:spPr>
          <a:xfrm>
            <a:off x="6921120" y="3023219"/>
            <a:ext cx="2692400" cy="584775"/>
          </a:xfrm>
          <a:prstGeom prst="rect">
            <a:avLst/>
          </a:prstGeom>
          <a:noFill/>
        </p:spPr>
        <p:txBody>
          <a:bodyPr wrap="square">
            <a:spAutoFit/>
          </a:bodyPr>
          <a:lstStyle/>
          <a:p>
            <a:pPr algn="ctr"/>
            <a:r>
              <a:rPr lang="en-US" sz="1600" b="1" kern="1200" dirty="0">
                <a:solidFill>
                  <a:schemeClr val="tx1"/>
                </a:solidFill>
                <a:effectLst/>
                <a:latin typeface="+mn-lt"/>
                <a:ea typeface="+mn-ea"/>
                <a:cs typeface="+mn-cs"/>
              </a:rPr>
              <a:t>-7.7 (-11.6, -3.8)</a:t>
            </a:r>
            <a:endParaRPr lang="en-US" sz="1600" b="1" dirty="0"/>
          </a:p>
          <a:p>
            <a:pPr algn="ctr"/>
            <a:r>
              <a:rPr lang="en-US" sz="1600" b="1" kern="1200" dirty="0">
                <a:solidFill>
                  <a:schemeClr val="tx1"/>
                </a:solidFill>
                <a:effectLst/>
                <a:latin typeface="+mn-lt"/>
                <a:ea typeface="+mn-ea"/>
                <a:cs typeface="+mn-cs"/>
              </a:rPr>
              <a:t>P=0.0002</a:t>
            </a:r>
            <a:endParaRPr lang="en-US" sz="2400" b="1" dirty="0"/>
          </a:p>
        </p:txBody>
      </p:sp>
      <p:sp>
        <p:nvSpPr>
          <p:cNvPr id="14" name="TextBox 13">
            <a:extLst>
              <a:ext uri="{FF2B5EF4-FFF2-40B4-BE49-F238E27FC236}">
                <a16:creationId xmlns:a16="http://schemas.microsoft.com/office/drawing/2014/main" id="{B910DC9C-6FDD-BCBB-F5EB-3E08FFD660BD}"/>
              </a:ext>
            </a:extLst>
          </p:cNvPr>
          <p:cNvSpPr txBox="1"/>
          <p:nvPr/>
        </p:nvSpPr>
        <p:spPr>
          <a:xfrm>
            <a:off x="9850971" y="1799296"/>
            <a:ext cx="1505540" cy="369332"/>
          </a:xfrm>
          <a:prstGeom prst="rect">
            <a:avLst/>
          </a:prstGeom>
          <a:noFill/>
        </p:spPr>
        <p:txBody>
          <a:bodyPr wrap="none" rtlCol="0">
            <a:spAutoFit/>
          </a:bodyPr>
          <a:lstStyle/>
          <a:p>
            <a:r>
              <a:rPr lang="en-US" dirty="0">
                <a:solidFill>
                  <a:srgbClr val="F28E2B"/>
                </a:solidFill>
              </a:rPr>
              <a:t>130.9 mmHg</a:t>
            </a:r>
          </a:p>
        </p:txBody>
      </p:sp>
      <p:sp>
        <p:nvSpPr>
          <p:cNvPr id="16" name="TextBox 15">
            <a:extLst>
              <a:ext uri="{FF2B5EF4-FFF2-40B4-BE49-F238E27FC236}">
                <a16:creationId xmlns:a16="http://schemas.microsoft.com/office/drawing/2014/main" id="{DFA44935-42B1-7791-B709-4594F0055BA9}"/>
              </a:ext>
            </a:extLst>
          </p:cNvPr>
          <p:cNvSpPr txBox="1"/>
          <p:nvPr/>
        </p:nvSpPr>
        <p:spPr>
          <a:xfrm>
            <a:off x="9819810" y="5118100"/>
            <a:ext cx="1505540" cy="369332"/>
          </a:xfrm>
          <a:prstGeom prst="rect">
            <a:avLst/>
          </a:prstGeom>
          <a:noFill/>
        </p:spPr>
        <p:txBody>
          <a:bodyPr wrap="none" rtlCol="0">
            <a:spAutoFit/>
          </a:bodyPr>
          <a:lstStyle/>
          <a:p>
            <a:r>
              <a:rPr lang="en-US" dirty="0">
                <a:solidFill>
                  <a:srgbClr val="4E79A7"/>
                </a:solidFill>
              </a:rPr>
              <a:t>124.0 mmHg</a:t>
            </a:r>
          </a:p>
        </p:txBody>
      </p:sp>
      <p:sp>
        <p:nvSpPr>
          <p:cNvPr id="18" name="TextBox 17">
            <a:extLst>
              <a:ext uri="{FF2B5EF4-FFF2-40B4-BE49-F238E27FC236}">
                <a16:creationId xmlns:a16="http://schemas.microsoft.com/office/drawing/2014/main" id="{B9FD357A-7424-0AFB-4C25-9C9606107626}"/>
              </a:ext>
            </a:extLst>
          </p:cNvPr>
          <p:cNvSpPr txBox="1"/>
          <p:nvPr/>
        </p:nvSpPr>
        <p:spPr>
          <a:xfrm>
            <a:off x="10010311" y="3543919"/>
            <a:ext cx="2692400" cy="584775"/>
          </a:xfrm>
          <a:prstGeom prst="rect">
            <a:avLst/>
          </a:prstGeom>
          <a:noFill/>
        </p:spPr>
        <p:txBody>
          <a:bodyPr wrap="square">
            <a:spAutoFit/>
          </a:bodyPr>
          <a:lstStyle/>
          <a:p>
            <a:pPr algn="ctr"/>
            <a:r>
              <a:rPr lang="en-US" sz="1600" b="1" kern="1200" dirty="0">
                <a:solidFill>
                  <a:schemeClr val="tx1"/>
                </a:solidFill>
                <a:effectLst/>
                <a:latin typeface="+mn-lt"/>
                <a:ea typeface="+mn-ea"/>
                <a:cs typeface="+mn-cs"/>
              </a:rPr>
              <a:t>-6.9 (-10.6, -3.2)</a:t>
            </a:r>
            <a:endParaRPr lang="en-US" sz="1600" b="1" dirty="0"/>
          </a:p>
          <a:p>
            <a:pPr algn="ctr"/>
            <a:r>
              <a:rPr lang="en-US" sz="1600" b="1" kern="1200" dirty="0">
                <a:solidFill>
                  <a:schemeClr val="tx1"/>
                </a:solidFill>
                <a:effectLst/>
                <a:latin typeface="+mn-lt"/>
                <a:ea typeface="+mn-ea"/>
                <a:cs typeface="+mn-cs"/>
              </a:rPr>
              <a:t>P=0.0004</a:t>
            </a:r>
            <a:endParaRPr lang="en-US" sz="2400" b="1" dirty="0"/>
          </a:p>
        </p:txBody>
      </p:sp>
      <p:sp>
        <p:nvSpPr>
          <p:cNvPr id="2" name="TextBox 1">
            <a:extLst>
              <a:ext uri="{FF2B5EF4-FFF2-40B4-BE49-F238E27FC236}">
                <a16:creationId xmlns:a16="http://schemas.microsoft.com/office/drawing/2014/main" id="{AE47FD41-711F-79C4-D100-E7D26DB9C791}"/>
              </a:ext>
            </a:extLst>
          </p:cNvPr>
          <p:cNvSpPr txBox="1"/>
          <p:nvPr/>
        </p:nvSpPr>
        <p:spPr>
          <a:xfrm>
            <a:off x="6174059" y="232966"/>
            <a:ext cx="2434250" cy="400110"/>
          </a:xfrm>
          <a:prstGeom prst="rect">
            <a:avLst/>
          </a:prstGeom>
          <a:noFill/>
        </p:spPr>
        <p:txBody>
          <a:bodyPr wrap="square" rtlCol="0">
            <a:spAutoFit/>
          </a:bodyPr>
          <a:lstStyle/>
          <a:p>
            <a:r>
              <a:rPr lang="en-US" sz="2000" b="1" dirty="0"/>
              <a:t>Primary Endpoint</a:t>
            </a:r>
          </a:p>
        </p:txBody>
      </p:sp>
      <p:sp>
        <p:nvSpPr>
          <p:cNvPr id="4" name="TextBox 3">
            <a:extLst>
              <a:ext uri="{FF2B5EF4-FFF2-40B4-BE49-F238E27FC236}">
                <a16:creationId xmlns:a16="http://schemas.microsoft.com/office/drawing/2014/main" id="{6B3B5E60-AA5F-CFE4-56D4-126710AD0BD7}"/>
              </a:ext>
            </a:extLst>
          </p:cNvPr>
          <p:cNvSpPr txBox="1"/>
          <p:nvPr/>
        </p:nvSpPr>
        <p:spPr>
          <a:xfrm>
            <a:off x="9097305" y="223950"/>
            <a:ext cx="2692400" cy="400110"/>
          </a:xfrm>
          <a:prstGeom prst="rect">
            <a:avLst/>
          </a:prstGeom>
          <a:noFill/>
        </p:spPr>
        <p:txBody>
          <a:bodyPr wrap="square" rtlCol="0">
            <a:spAutoFit/>
          </a:bodyPr>
          <a:lstStyle/>
          <a:p>
            <a:r>
              <a:rPr lang="en-US" sz="2000" b="1" dirty="0"/>
              <a:t>Secondary Endpoint</a:t>
            </a:r>
          </a:p>
        </p:txBody>
      </p:sp>
    </p:spTree>
    <p:extLst>
      <p:ext uri="{BB962C8B-B14F-4D97-AF65-F5344CB8AC3E}">
        <p14:creationId xmlns:p14="http://schemas.microsoft.com/office/powerpoint/2010/main" val="344564273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6" grpId="0"/>
      <p:bldP spid="18" grpId="0"/>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35365D-7316-97ED-8E71-9A495661593C}"/>
            </a:ext>
          </a:extLst>
        </p:cNvPr>
        <p:cNvGrpSpPr/>
        <p:nvPr/>
      </p:nvGrpSpPr>
      <p:grpSpPr>
        <a:xfrm>
          <a:off x="0" y="0"/>
          <a:ext cx="0" cy="0"/>
          <a:chOff x="0" y="0"/>
          <a:chExt cx="0" cy="0"/>
        </a:xfrm>
      </p:grpSpPr>
      <p:sp>
        <p:nvSpPr>
          <p:cNvPr id="9" name="Title 3">
            <a:extLst>
              <a:ext uri="{FF2B5EF4-FFF2-40B4-BE49-F238E27FC236}">
                <a16:creationId xmlns:a16="http://schemas.microsoft.com/office/drawing/2014/main" id="{71E7B6AA-9C55-427F-681A-66F1B85E4088}"/>
              </a:ext>
            </a:extLst>
          </p:cNvPr>
          <p:cNvSpPr>
            <a:spLocks noGrp="1"/>
          </p:cNvSpPr>
          <p:nvPr>
            <p:ph type="title"/>
          </p:nvPr>
        </p:nvSpPr>
        <p:spPr>
          <a:xfrm>
            <a:off x="361436" y="570209"/>
            <a:ext cx="11246364" cy="2420796"/>
          </a:xfrm>
        </p:spPr>
        <p:txBody>
          <a:bodyPr>
            <a:normAutofit/>
          </a:bodyPr>
          <a:lstStyle/>
          <a:p>
            <a:r>
              <a:rPr lang="en-US" sz="3600" cap="none" dirty="0"/>
              <a:t>REDUCE Trial: Secondary Endpoint Results</a:t>
            </a:r>
          </a:p>
        </p:txBody>
      </p:sp>
      <p:sp>
        <p:nvSpPr>
          <p:cNvPr id="3" name="TextBox 2">
            <a:extLst>
              <a:ext uri="{FF2B5EF4-FFF2-40B4-BE49-F238E27FC236}">
                <a16:creationId xmlns:a16="http://schemas.microsoft.com/office/drawing/2014/main" id="{8F52C84C-156D-85BE-91E1-E88A586F9655}"/>
              </a:ext>
            </a:extLst>
          </p:cNvPr>
          <p:cNvSpPr txBox="1"/>
          <p:nvPr/>
        </p:nvSpPr>
        <p:spPr>
          <a:xfrm>
            <a:off x="771268" y="1943896"/>
            <a:ext cx="10426700" cy="3385542"/>
          </a:xfrm>
          <a:prstGeom prst="rect">
            <a:avLst/>
          </a:prstGeom>
          <a:noFill/>
        </p:spPr>
        <p:txBody>
          <a:bodyPr wrap="square">
            <a:spAutoFit/>
          </a:bodyPr>
          <a:lstStyle/>
          <a:p>
            <a:pPr marL="171450" indent="-171450">
              <a:spcAft>
                <a:spcPts val="2400"/>
              </a:spcAft>
              <a:buClr>
                <a:srgbClr val="C00000"/>
              </a:buClr>
              <a:buFont typeface="Arial" panose="020B0604020202020204" pitchFamily="34" charset="0"/>
              <a:buChar char="•"/>
            </a:pPr>
            <a:r>
              <a:rPr lang="en-US" sz="2200" kern="1200" dirty="0">
                <a:solidFill>
                  <a:schemeClr val="tx1"/>
                </a:solidFill>
                <a:effectLst/>
                <a:latin typeface="+mn-lt"/>
                <a:ea typeface="+mn-ea"/>
                <a:cs typeface="+mn-cs"/>
              </a:rPr>
              <a:t>3-month DBP mean difference </a:t>
            </a:r>
            <a:r>
              <a:rPr lang="en-US" sz="2200" b="1" kern="1200" dirty="0">
                <a:solidFill>
                  <a:schemeClr val="tx1"/>
                </a:solidFill>
                <a:effectLst/>
                <a:latin typeface="+mn-lt"/>
                <a:ea typeface="+mn-ea"/>
                <a:cs typeface="+mn-cs"/>
              </a:rPr>
              <a:t>-4.1 </a:t>
            </a:r>
            <a:r>
              <a:rPr lang="en-US" sz="2200" b="1" dirty="0"/>
              <a:t>mmHg</a:t>
            </a:r>
            <a:r>
              <a:rPr lang="en-US" sz="2200" dirty="0"/>
              <a:t> </a:t>
            </a:r>
            <a:r>
              <a:rPr lang="en-US" sz="2200" kern="1200" dirty="0">
                <a:solidFill>
                  <a:schemeClr val="tx1"/>
                </a:solidFill>
                <a:effectLst/>
                <a:latin typeface="+mn-lt"/>
                <a:ea typeface="+mn-ea"/>
                <a:cs typeface="+mn-cs"/>
              </a:rPr>
              <a:t>(95% CI -7.0, -1.2) mmHg; P=0.0056</a:t>
            </a:r>
          </a:p>
          <a:p>
            <a:pPr marL="171450" indent="-171450">
              <a:spcAft>
                <a:spcPts val="2400"/>
              </a:spcAft>
              <a:buClr>
                <a:srgbClr val="C00000"/>
              </a:buClr>
              <a:buFont typeface="Arial" panose="020B0604020202020204" pitchFamily="34" charset="0"/>
              <a:buChar char="•"/>
            </a:pPr>
            <a:r>
              <a:rPr lang="en-US" sz="2200" kern="1200" dirty="0">
                <a:solidFill>
                  <a:schemeClr val="tx1"/>
                </a:solidFill>
                <a:effectLst/>
                <a:latin typeface="+mn-lt"/>
                <a:ea typeface="+mn-ea"/>
                <a:cs typeface="+mn-cs"/>
              </a:rPr>
              <a:t>Multiple imputation including all 160 randomized participants at 3 months, SBP mean difference </a:t>
            </a:r>
            <a:r>
              <a:rPr lang="en-US" sz="2200" b="1" dirty="0"/>
              <a:t>-</a:t>
            </a:r>
            <a:r>
              <a:rPr lang="pl-PL" sz="2200" b="1" kern="1200" dirty="0">
                <a:solidFill>
                  <a:schemeClr val="tx1"/>
                </a:solidFill>
                <a:effectLst/>
                <a:latin typeface="+mn-lt"/>
                <a:ea typeface="+mn-ea"/>
                <a:cs typeface="+mn-cs"/>
              </a:rPr>
              <a:t>6.9 mmHg</a:t>
            </a:r>
            <a:r>
              <a:rPr lang="en-US" sz="2200" kern="1200" dirty="0">
                <a:solidFill>
                  <a:schemeClr val="tx1"/>
                </a:solidFill>
                <a:effectLst/>
                <a:latin typeface="+mn-lt"/>
                <a:ea typeface="+mn-ea"/>
                <a:cs typeface="+mn-cs"/>
              </a:rPr>
              <a:t> (</a:t>
            </a:r>
            <a:r>
              <a:rPr lang="pl-PL" sz="2200" kern="1200" dirty="0">
                <a:solidFill>
                  <a:schemeClr val="tx1"/>
                </a:solidFill>
                <a:effectLst/>
                <a:latin typeface="+mn-lt"/>
                <a:ea typeface="+mn-ea"/>
                <a:cs typeface="+mn-cs"/>
              </a:rPr>
              <a:t>95% CI </a:t>
            </a:r>
            <a:r>
              <a:rPr lang="en-US" sz="2200" kern="1200" dirty="0">
                <a:solidFill>
                  <a:schemeClr val="tx1"/>
                </a:solidFill>
                <a:effectLst/>
                <a:latin typeface="+mn-lt"/>
                <a:ea typeface="+mn-ea"/>
                <a:cs typeface="+mn-cs"/>
              </a:rPr>
              <a:t>-</a:t>
            </a:r>
            <a:r>
              <a:rPr lang="pl-PL" sz="2200" kern="1200" dirty="0">
                <a:solidFill>
                  <a:schemeClr val="tx1"/>
                </a:solidFill>
                <a:effectLst/>
                <a:latin typeface="+mn-lt"/>
                <a:ea typeface="+mn-ea"/>
                <a:cs typeface="+mn-cs"/>
              </a:rPr>
              <a:t>10.7 to </a:t>
            </a:r>
            <a:r>
              <a:rPr lang="en-US" sz="2200" kern="1200" dirty="0">
                <a:solidFill>
                  <a:schemeClr val="tx1"/>
                </a:solidFill>
                <a:effectLst/>
                <a:latin typeface="+mn-lt"/>
                <a:ea typeface="+mn-ea"/>
                <a:cs typeface="+mn-cs"/>
              </a:rPr>
              <a:t>-</a:t>
            </a:r>
            <a:r>
              <a:rPr lang="pl-PL" sz="2200" kern="1200" dirty="0">
                <a:solidFill>
                  <a:schemeClr val="tx1"/>
                </a:solidFill>
                <a:effectLst/>
                <a:latin typeface="+mn-lt"/>
                <a:ea typeface="+mn-ea"/>
                <a:cs typeface="+mn-cs"/>
              </a:rPr>
              <a:t>3.0</a:t>
            </a:r>
            <a:r>
              <a:rPr lang="en-US" sz="2200" kern="1200" dirty="0">
                <a:solidFill>
                  <a:schemeClr val="tx1"/>
                </a:solidFill>
                <a:effectLst/>
                <a:latin typeface="+mn-lt"/>
                <a:ea typeface="+mn-ea"/>
                <a:cs typeface="+mn-cs"/>
              </a:rPr>
              <a:t>; P&lt;0.001)</a:t>
            </a:r>
          </a:p>
          <a:p>
            <a:pPr marL="171450" indent="-171450">
              <a:spcAft>
                <a:spcPts val="2400"/>
              </a:spcAft>
              <a:buClr>
                <a:srgbClr val="C00000"/>
              </a:buClr>
              <a:buFont typeface="Arial" panose="020B0604020202020204" pitchFamily="34" charset="0"/>
              <a:buChar char="•"/>
            </a:pPr>
            <a:r>
              <a:rPr lang="en-US" sz="2200" kern="1200" dirty="0">
                <a:solidFill>
                  <a:schemeClr val="tx1"/>
                </a:solidFill>
                <a:effectLst/>
                <a:latin typeface="+mn-lt"/>
                <a:ea typeface="+mn-ea"/>
                <a:cs typeface="+mn-cs"/>
              </a:rPr>
              <a:t>More participants receiving spironolactone achieved the blood pressure target &lt;130/80 mmHg at 3 months (</a:t>
            </a:r>
            <a:r>
              <a:rPr lang="en-US" sz="2200" b="1" kern="1200" dirty="0">
                <a:solidFill>
                  <a:schemeClr val="tx1"/>
                </a:solidFill>
                <a:effectLst/>
                <a:latin typeface="+mn-lt"/>
                <a:ea typeface="+mn-ea"/>
                <a:cs typeface="+mn-cs"/>
              </a:rPr>
              <a:t>52% vs 30%; P=0.01</a:t>
            </a:r>
            <a:r>
              <a:rPr lang="en-US" sz="2200" kern="1200" dirty="0">
                <a:solidFill>
                  <a:schemeClr val="tx1"/>
                </a:solidFill>
                <a:effectLst/>
                <a:latin typeface="+mn-lt"/>
                <a:ea typeface="+mn-ea"/>
                <a:cs typeface="+mn-cs"/>
              </a:rPr>
              <a:t>)</a:t>
            </a:r>
          </a:p>
          <a:p>
            <a:pPr marL="171450" indent="-171450">
              <a:spcAft>
                <a:spcPts val="1200"/>
              </a:spcAft>
              <a:buClr>
                <a:srgbClr val="C00000"/>
              </a:buClr>
              <a:buFont typeface="Arial" panose="020B0604020202020204" pitchFamily="34" charset="0"/>
              <a:buChar char="•"/>
            </a:pPr>
            <a:r>
              <a:rPr lang="en-US" sz="2200" dirty="0"/>
              <a:t>Participants receiving spironolactone were on </a:t>
            </a:r>
            <a:r>
              <a:rPr lang="en-US" sz="2200" b="1" dirty="0"/>
              <a:t>2.6 vs. 2.1 antihypertensive medications</a:t>
            </a:r>
            <a:r>
              <a:rPr lang="en-US" sz="2200" dirty="0"/>
              <a:t> at 3 months (mean difference 0.5; 95% CI 0.2-0.9; P=0.004)</a:t>
            </a:r>
          </a:p>
        </p:txBody>
      </p:sp>
    </p:spTree>
    <p:extLst>
      <p:ext uri="{BB962C8B-B14F-4D97-AF65-F5344CB8AC3E}">
        <p14:creationId xmlns:p14="http://schemas.microsoft.com/office/powerpoint/2010/main" val="290378854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0032A9-DE52-A254-F42C-7C34B141220E}"/>
            </a:ext>
          </a:extLst>
        </p:cNvPr>
        <p:cNvGrpSpPr/>
        <p:nvPr/>
      </p:nvGrpSpPr>
      <p:grpSpPr>
        <a:xfrm>
          <a:off x="0" y="0"/>
          <a:ext cx="0" cy="0"/>
          <a:chOff x="0" y="0"/>
          <a:chExt cx="0" cy="0"/>
        </a:xfrm>
      </p:grpSpPr>
      <p:sp>
        <p:nvSpPr>
          <p:cNvPr id="9" name="Title 3">
            <a:extLst>
              <a:ext uri="{FF2B5EF4-FFF2-40B4-BE49-F238E27FC236}">
                <a16:creationId xmlns:a16="http://schemas.microsoft.com/office/drawing/2014/main" id="{4C92F953-47C9-AA08-924C-898371E7B3CA}"/>
              </a:ext>
            </a:extLst>
          </p:cNvPr>
          <p:cNvSpPr>
            <a:spLocks noGrp="1"/>
          </p:cNvSpPr>
          <p:nvPr>
            <p:ph type="title"/>
          </p:nvPr>
        </p:nvSpPr>
        <p:spPr>
          <a:xfrm>
            <a:off x="488436" y="525604"/>
            <a:ext cx="3169164" cy="2420796"/>
          </a:xfrm>
        </p:spPr>
        <p:txBody>
          <a:bodyPr>
            <a:normAutofit/>
          </a:bodyPr>
          <a:lstStyle/>
          <a:p>
            <a:r>
              <a:rPr lang="en-US" sz="3600" cap="none" dirty="0"/>
              <a:t>REDUCE Trial: Subgroup Analyses</a:t>
            </a:r>
          </a:p>
        </p:txBody>
      </p:sp>
      <p:pic>
        <p:nvPicPr>
          <p:cNvPr id="11" name="Picture 10">
            <a:extLst>
              <a:ext uri="{FF2B5EF4-FFF2-40B4-BE49-F238E27FC236}">
                <a16:creationId xmlns:a16="http://schemas.microsoft.com/office/drawing/2014/main" id="{07987A51-555B-60CE-0AF9-029D687DBA81}"/>
              </a:ext>
            </a:extLst>
          </p:cNvPr>
          <p:cNvPicPr>
            <a:picLocks noChangeAspect="1"/>
          </p:cNvPicPr>
          <p:nvPr/>
        </p:nvPicPr>
        <p:blipFill>
          <a:blip r:embed="rId3"/>
          <a:srcRect r="8997"/>
          <a:stretch>
            <a:fillRect/>
          </a:stretch>
        </p:blipFill>
        <p:spPr>
          <a:xfrm>
            <a:off x="3276600" y="525604"/>
            <a:ext cx="8331200" cy="5545698"/>
          </a:xfrm>
          <a:prstGeom prst="rect">
            <a:avLst/>
          </a:prstGeom>
        </p:spPr>
      </p:pic>
      <p:sp>
        <p:nvSpPr>
          <p:cNvPr id="13" name="Rectangle 12">
            <a:extLst>
              <a:ext uri="{FF2B5EF4-FFF2-40B4-BE49-F238E27FC236}">
                <a16:creationId xmlns:a16="http://schemas.microsoft.com/office/drawing/2014/main" id="{380A312F-FBBB-167E-18FB-5AE273D00A27}"/>
              </a:ext>
            </a:extLst>
          </p:cNvPr>
          <p:cNvSpPr/>
          <p:nvPr/>
        </p:nvSpPr>
        <p:spPr>
          <a:xfrm>
            <a:off x="3187700" y="3479800"/>
            <a:ext cx="8420100" cy="1054100"/>
          </a:xfrm>
          <a:prstGeom prst="rect">
            <a:avLst/>
          </a:prstGeom>
          <a:noFill/>
          <a:ln w="38100">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0978156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C59DBB-C1ED-65FE-8FAE-B0E43AC01B78}"/>
            </a:ext>
          </a:extLst>
        </p:cNvPr>
        <p:cNvGrpSpPr/>
        <p:nvPr/>
      </p:nvGrpSpPr>
      <p:grpSpPr>
        <a:xfrm>
          <a:off x="0" y="0"/>
          <a:ext cx="0" cy="0"/>
          <a:chOff x="0" y="0"/>
          <a:chExt cx="0" cy="0"/>
        </a:xfrm>
      </p:grpSpPr>
      <p:sp>
        <p:nvSpPr>
          <p:cNvPr id="9" name="Title 3">
            <a:extLst>
              <a:ext uri="{FF2B5EF4-FFF2-40B4-BE49-F238E27FC236}">
                <a16:creationId xmlns:a16="http://schemas.microsoft.com/office/drawing/2014/main" id="{35919A64-2842-42AD-7550-0E28C17EB981}"/>
              </a:ext>
            </a:extLst>
          </p:cNvPr>
          <p:cNvSpPr>
            <a:spLocks noGrp="1"/>
          </p:cNvSpPr>
          <p:nvPr>
            <p:ph type="title"/>
          </p:nvPr>
        </p:nvSpPr>
        <p:spPr>
          <a:xfrm>
            <a:off x="361436" y="525604"/>
            <a:ext cx="9138164" cy="2420796"/>
          </a:xfrm>
        </p:spPr>
        <p:txBody>
          <a:bodyPr>
            <a:normAutofit/>
          </a:bodyPr>
          <a:lstStyle/>
          <a:p>
            <a:r>
              <a:rPr lang="en-US" sz="3600" cap="none" dirty="0"/>
              <a:t>REDUCE Trial: Adverse Events</a:t>
            </a:r>
          </a:p>
        </p:txBody>
      </p:sp>
      <p:sp>
        <p:nvSpPr>
          <p:cNvPr id="3" name="TextBox 2">
            <a:extLst>
              <a:ext uri="{FF2B5EF4-FFF2-40B4-BE49-F238E27FC236}">
                <a16:creationId xmlns:a16="http://schemas.microsoft.com/office/drawing/2014/main" id="{4DA0E6EA-918E-5B51-C5D3-AC3B1DD16B48}"/>
              </a:ext>
            </a:extLst>
          </p:cNvPr>
          <p:cNvSpPr txBox="1"/>
          <p:nvPr/>
        </p:nvSpPr>
        <p:spPr>
          <a:xfrm>
            <a:off x="882650" y="1980466"/>
            <a:ext cx="10426700" cy="3046988"/>
          </a:xfrm>
          <a:prstGeom prst="rect">
            <a:avLst/>
          </a:prstGeom>
          <a:noFill/>
        </p:spPr>
        <p:txBody>
          <a:bodyPr wrap="square">
            <a:spAutoFit/>
          </a:bodyPr>
          <a:lstStyle/>
          <a:p>
            <a:pPr marL="171450" indent="-171450">
              <a:spcAft>
                <a:spcPts val="2400"/>
              </a:spcAft>
              <a:buClr>
                <a:srgbClr val="C00000"/>
              </a:buClr>
              <a:buFont typeface="Arial" panose="020B0604020202020204" pitchFamily="34" charset="0"/>
              <a:buChar char="•"/>
            </a:pPr>
            <a:r>
              <a:rPr lang="en-US" sz="2400" kern="1200" dirty="0">
                <a:solidFill>
                  <a:schemeClr val="tx1"/>
                </a:solidFill>
                <a:effectLst/>
                <a:latin typeface="+mn-lt"/>
                <a:ea typeface="+mn-ea"/>
                <a:cs typeface="+mn-cs"/>
              </a:rPr>
              <a:t>Spironolactone vs. usual care</a:t>
            </a:r>
          </a:p>
          <a:p>
            <a:pPr marL="628650" lvl="1" indent="-171450">
              <a:spcAft>
                <a:spcPts val="2400"/>
              </a:spcAft>
              <a:buClr>
                <a:srgbClr val="C00000"/>
              </a:buClr>
              <a:buFont typeface="Arial" panose="020B0604020202020204" pitchFamily="34" charset="0"/>
              <a:buChar char="•"/>
            </a:pPr>
            <a:r>
              <a:rPr lang="en-US" sz="2200" kern="1200" dirty="0">
                <a:solidFill>
                  <a:schemeClr val="tx1"/>
                </a:solidFill>
                <a:effectLst/>
                <a:latin typeface="+mn-lt"/>
                <a:ea typeface="+mn-ea"/>
                <a:cs typeface="+mn-cs"/>
              </a:rPr>
              <a:t>Serious adverse event rates 15% vs 16%</a:t>
            </a:r>
          </a:p>
          <a:p>
            <a:pPr marL="628650" lvl="1" indent="-171450">
              <a:spcAft>
                <a:spcPts val="2400"/>
              </a:spcAft>
              <a:buClr>
                <a:srgbClr val="C00000"/>
              </a:buClr>
              <a:buFont typeface="Arial" panose="020B0604020202020204" pitchFamily="34" charset="0"/>
              <a:buChar char="•"/>
            </a:pPr>
            <a:r>
              <a:rPr lang="en-US" sz="2200" kern="1200" dirty="0">
                <a:solidFill>
                  <a:schemeClr val="tx1"/>
                </a:solidFill>
                <a:effectLst/>
                <a:latin typeface="+mn-lt"/>
                <a:ea typeface="+mn-ea"/>
                <a:cs typeface="+mn-cs"/>
              </a:rPr>
              <a:t>Hypotension 8% vs 1%</a:t>
            </a:r>
          </a:p>
          <a:p>
            <a:pPr marL="628650" lvl="1" indent="-171450">
              <a:spcAft>
                <a:spcPts val="2400"/>
              </a:spcAft>
              <a:buClr>
                <a:srgbClr val="C00000"/>
              </a:buClr>
              <a:buFont typeface="Arial" panose="020B0604020202020204" pitchFamily="34" charset="0"/>
              <a:buChar char="•"/>
            </a:pPr>
            <a:r>
              <a:rPr lang="en-US" sz="2200" kern="1200" dirty="0">
                <a:solidFill>
                  <a:schemeClr val="tx1"/>
                </a:solidFill>
                <a:effectLst/>
                <a:latin typeface="+mn-lt"/>
                <a:ea typeface="+mn-ea"/>
                <a:cs typeface="+mn-cs"/>
              </a:rPr>
              <a:t>Lightheadedness 5% vs 1%</a:t>
            </a:r>
          </a:p>
          <a:p>
            <a:pPr marL="628650" lvl="1" indent="-171450">
              <a:spcAft>
                <a:spcPts val="2400"/>
              </a:spcAft>
              <a:buClr>
                <a:srgbClr val="C00000"/>
              </a:buClr>
              <a:buFont typeface="Arial" panose="020B0604020202020204" pitchFamily="34" charset="0"/>
              <a:buChar char="•"/>
            </a:pPr>
            <a:r>
              <a:rPr lang="en-US" sz="2200" dirty="0"/>
              <a:t>H</a:t>
            </a:r>
            <a:r>
              <a:rPr lang="en-US" sz="2200" kern="1200" dirty="0">
                <a:solidFill>
                  <a:schemeClr val="tx1"/>
                </a:solidFill>
                <a:effectLst/>
                <a:latin typeface="+mn-lt"/>
                <a:ea typeface="+mn-ea"/>
                <a:cs typeface="+mn-cs"/>
              </a:rPr>
              <a:t>yperkalemia 4% vs 0% (did not result in any life-threatening complications)</a:t>
            </a:r>
            <a:endParaRPr lang="en-US" sz="2200" dirty="0"/>
          </a:p>
        </p:txBody>
      </p:sp>
    </p:spTree>
    <p:extLst>
      <p:ext uri="{BB962C8B-B14F-4D97-AF65-F5344CB8AC3E}">
        <p14:creationId xmlns:p14="http://schemas.microsoft.com/office/powerpoint/2010/main" val="9212694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5F7B63-F895-5FEB-75AF-2FFBD7BBB137}"/>
            </a:ext>
          </a:extLst>
        </p:cNvPr>
        <p:cNvGrpSpPr/>
        <p:nvPr/>
      </p:nvGrpSpPr>
      <p:grpSpPr>
        <a:xfrm>
          <a:off x="0" y="0"/>
          <a:ext cx="0" cy="0"/>
          <a:chOff x="0" y="0"/>
          <a:chExt cx="0" cy="0"/>
        </a:xfrm>
      </p:grpSpPr>
      <p:sp>
        <p:nvSpPr>
          <p:cNvPr id="9" name="Title 3">
            <a:extLst>
              <a:ext uri="{FF2B5EF4-FFF2-40B4-BE49-F238E27FC236}">
                <a16:creationId xmlns:a16="http://schemas.microsoft.com/office/drawing/2014/main" id="{BC9ED807-44DC-AAA6-3A03-08F6579EDB52}"/>
              </a:ext>
            </a:extLst>
          </p:cNvPr>
          <p:cNvSpPr>
            <a:spLocks noGrp="1"/>
          </p:cNvSpPr>
          <p:nvPr>
            <p:ph type="title"/>
          </p:nvPr>
        </p:nvSpPr>
        <p:spPr>
          <a:xfrm>
            <a:off x="361436" y="525604"/>
            <a:ext cx="11093964" cy="2420796"/>
          </a:xfrm>
        </p:spPr>
        <p:txBody>
          <a:bodyPr>
            <a:normAutofit/>
          </a:bodyPr>
          <a:lstStyle/>
          <a:p>
            <a:r>
              <a:rPr lang="en-US" sz="3600" cap="none" dirty="0"/>
              <a:t>REDUCE Trial: Summary and Conclusions</a:t>
            </a:r>
          </a:p>
        </p:txBody>
      </p:sp>
      <p:sp>
        <p:nvSpPr>
          <p:cNvPr id="3" name="TextBox 2">
            <a:extLst>
              <a:ext uri="{FF2B5EF4-FFF2-40B4-BE49-F238E27FC236}">
                <a16:creationId xmlns:a16="http://schemas.microsoft.com/office/drawing/2014/main" id="{49460FD0-FE61-B3A2-9B3A-B2FC00F72304}"/>
              </a:ext>
            </a:extLst>
          </p:cNvPr>
          <p:cNvSpPr txBox="1"/>
          <p:nvPr/>
        </p:nvSpPr>
        <p:spPr>
          <a:xfrm>
            <a:off x="882650" y="1459295"/>
            <a:ext cx="10426700" cy="4478149"/>
          </a:xfrm>
          <a:prstGeom prst="rect">
            <a:avLst/>
          </a:prstGeom>
          <a:noFill/>
        </p:spPr>
        <p:txBody>
          <a:bodyPr wrap="square">
            <a:spAutoFit/>
          </a:bodyPr>
          <a:lstStyle/>
          <a:p>
            <a:pPr marL="171450" indent="-171450">
              <a:spcAft>
                <a:spcPts val="1800"/>
              </a:spcAft>
              <a:buClr>
                <a:srgbClr val="C00000"/>
              </a:buClr>
              <a:buFont typeface="Arial" panose="020B0604020202020204" pitchFamily="34" charset="0"/>
              <a:buChar char="•"/>
            </a:pPr>
            <a:r>
              <a:rPr lang="en-US" sz="2000" kern="1200" dirty="0">
                <a:solidFill>
                  <a:schemeClr val="tx1"/>
                </a:solidFill>
                <a:effectLst/>
                <a:latin typeface="+mn-lt"/>
                <a:ea typeface="+mn-ea"/>
                <a:cs typeface="+mn-cs"/>
              </a:rPr>
              <a:t>In a diverse population of patients with prior intracerebral hemorrhage or ischemic stroke, spironolactone-based blood pressure management produced clinically important and durable reductions in home blood pressure compared with standard care</a:t>
            </a:r>
          </a:p>
          <a:p>
            <a:pPr marL="171450" indent="-171450">
              <a:spcAft>
                <a:spcPts val="1800"/>
              </a:spcAft>
              <a:buClr>
                <a:srgbClr val="C00000"/>
              </a:buClr>
              <a:buFont typeface="Arial" panose="020B0604020202020204" pitchFamily="34" charset="0"/>
              <a:buChar char="•"/>
            </a:pPr>
            <a:r>
              <a:rPr lang="en-US" sz="2000" dirty="0"/>
              <a:t>Blood pressure reductions of this magnitude are associated with meaningfully lower cerebrovascular risk</a:t>
            </a:r>
          </a:p>
          <a:p>
            <a:pPr marL="171450" indent="-171450">
              <a:spcAft>
                <a:spcPts val="1800"/>
              </a:spcAft>
              <a:buClr>
                <a:srgbClr val="C00000"/>
              </a:buClr>
              <a:buFont typeface="Arial" panose="020B0604020202020204" pitchFamily="34" charset="0"/>
              <a:buChar char="•"/>
            </a:pPr>
            <a:r>
              <a:rPr lang="en-US" sz="2000" kern="1200" dirty="0">
                <a:solidFill>
                  <a:schemeClr val="tx1"/>
                </a:solidFill>
                <a:effectLst/>
                <a:latin typeface="+mn-lt"/>
                <a:ea typeface="+mn-ea"/>
                <a:cs typeface="+mn-cs"/>
              </a:rPr>
              <a:t>In contrast to prior </a:t>
            </a:r>
            <a:r>
              <a:rPr lang="en-US" sz="2000" dirty="0"/>
              <a:t>trials showing substantial blood pressure-lowering with </a:t>
            </a:r>
            <a:r>
              <a:rPr lang="en-US" sz="2000" kern="1200" dirty="0">
                <a:solidFill>
                  <a:schemeClr val="tx1"/>
                </a:solidFill>
                <a:effectLst/>
                <a:latin typeface="+mn-lt"/>
                <a:ea typeface="+mn-ea"/>
                <a:cs typeface="+mn-cs"/>
              </a:rPr>
              <a:t>spironolactone, participants in our trial were receiving only two antihypertensive medications at baseline, suggesting that spironolactone should not be reserved for individuals with resistant hypertension post-stroke</a:t>
            </a:r>
          </a:p>
          <a:p>
            <a:pPr marL="171450" indent="-171450">
              <a:spcAft>
                <a:spcPts val="1800"/>
              </a:spcAft>
              <a:buClr>
                <a:srgbClr val="C00000"/>
              </a:buClr>
              <a:buFont typeface="Arial" panose="020B0604020202020204" pitchFamily="34" charset="0"/>
              <a:buChar char="•"/>
            </a:pPr>
            <a:r>
              <a:rPr lang="en-US" sz="2000" dirty="0"/>
              <a:t>Despite blood pressure above recommended targets, participants assigned to standard care experienced little treatment intensification during follow-up, highlighting an important implementation gap in secondary stroke prevention</a:t>
            </a:r>
          </a:p>
        </p:txBody>
      </p:sp>
    </p:spTree>
    <p:extLst>
      <p:ext uri="{BB962C8B-B14F-4D97-AF65-F5344CB8AC3E}">
        <p14:creationId xmlns:p14="http://schemas.microsoft.com/office/powerpoint/2010/main" val="176449690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A29906-DE3E-7B8E-5F53-4907F5CC7CA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3B1F2F8-1E3A-417C-A227-5BC3B9B7BB22}"/>
              </a:ext>
            </a:extLst>
          </p:cNvPr>
          <p:cNvSpPr>
            <a:spLocks noGrp="1"/>
          </p:cNvSpPr>
          <p:nvPr>
            <p:ph type="ctrTitle"/>
          </p:nvPr>
        </p:nvSpPr>
        <p:spPr>
          <a:xfrm>
            <a:off x="379785" y="493110"/>
            <a:ext cx="7994783" cy="1008815"/>
          </a:xfrm>
        </p:spPr>
        <p:txBody>
          <a:bodyPr>
            <a:normAutofit/>
          </a:bodyPr>
          <a:lstStyle/>
          <a:p>
            <a:r>
              <a:rPr lang="en-US" cap="none" dirty="0"/>
              <a:t>Thank you!</a:t>
            </a:r>
          </a:p>
        </p:txBody>
      </p:sp>
      <p:sp>
        <p:nvSpPr>
          <p:cNvPr id="5" name="Subtitle 4">
            <a:extLst>
              <a:ext uri="{FF2B5EF4-FFF2-40B4-BE49-F238E27FC236}">
                <a16:creationId xmlns:a16="http://schemas.microsoft.com/office/drawing/2014/main" id="{06C4C8E6-26CA-92A7-56C8-C671FD590816}"/>
              </a:ext>
            </a:extLst>
          </p:cNvPr>
          <p:cNvSpPr>
            <a:spLocks noGrp="1"/>
          </p:cNvSpPr>
          <p:nvPr>
            <p:ph type="subTitle" idx="1"/>
          </p:nvPr>
        </p:nvSpPr>
        <p:spPr>
          <a:xfrm>
            <a:off x="424389" y="1220688"/>
            <a:ext cx="6591509" cy="712863"/>
          </a:xfrm>
        </p:spPr>
        <p:txBody>
          <a:bodyPr>
            <a:normAutofit/>
          </a:bodyPr>
          <a:lstStyle/>
          <a:p>
            <a:pPr>
              <a:lnSpc>
                <a:spcPct val="145000"/>
              </a:lnSpc>
              <a:spcBef>
                <a:spcPts val="0"/>
              </a:spcBef>
            </a:pPr>
            <a:r>
              <a:rPr lang="en-US" sz="1800" dirty="0">
                <a:hlinkClick r:id="rId3"/>
              </a:rPr>
              <a:t>jco@pennmedicine.upenn.edu</a:t>
            </a:r>
            <a:r>
              <a:rPr lang="en-US" sz="1800" dirty="0"/>
              <a:t> </a:t>
            </a:r>
          </a:p>
        </p:txBody>
      </p:sp>
      <p:pic>
        <p:nvPicPr>
          <p:cNvPr id="3" name="Picture 2">
            <a:extLst>
              <a:ext uri="{FF2B5EF4-FFF2-40B4-BE49-F238E27FC236}">
                <a16:creationId xmlns:a16="http://schemas.microsoft.com/office/drawing/2014/main" id="{FC02E8B6-13C6-1119-FAB2-16BB84A7C1BC}"/>
              </a:ext>
            </a:extLst>
          </p:cNvPr>
          <p:cNvPicPr>
            <a:picLocks noChangeAspect="1"/>
          </p:cNvPicPr>
          <p:nvPr/>
        </p:nvPicPr>
        <p:blipFill>
          <a:blip r:embed="rId4"/>
          <a:stretch>
            <a:fillRect/>
          </a:stretch>
        </p:blipFill>
        <p:spPr>
          <a:xfrm>
            <a:off x="2533654" y="5857848"/>
            <a:ext cx="1420663" cy="573948"/>
          </a:xfrm>
          <a:prstGeom prst="rect">
            <a:avLst/>
          </a:prstGeom>
        </p:spPr>
      </p:pic>
      <p:sp>
        <p:nvSpPr>
          <p:cNvPr id="6" name="TextBox 5">
            <a:extLst>
              <a:ext uri="{FF2B5EF4-FFF2-40B4-BE49-F238E27FC236}">
                <a16:creationId xmlns:a16="http://schemas.microsoft.com/office/drawing/2014/main" id="{54E8B712-492D-B213-14E5-D7A897E1D5DB}"/>
              </a:ext>
            </a:extLst>
          </p:cNvPr>
          <p:cNvSpPr txBox="1"/>
          <p:nvPr/>
        </p:nvSpPr>
        <p:spPr>
          <a:xfrm>
            <a:off x="379782" y="1989306"/>
            <a:ext cx="11287470" cy="3425765"/>
          </a:xfrm>
          <a:prstGeom prst="rect">
            <a:avLst/>
          </a:prstGeom>
          <a:noFill/>
        </p:spPr>
        <p:txBody>
          <a:bodyPr wrap="square" numCol="2">
            <a:noAutofit/>
          </a:bodyPr>
          <a:lstStyle/>
          <a:p>
            <a:pPr marL="0" marR="0">
              <a:lnSpc>
                <a:spcPct val="100000"/>
              </a:lnSpc>
              <a:spcAft>
                <a:spcPts val="800"/>
              </a:spcAft>
              <a:buNone/>
            </a:pPr>
            <a:r>
              <a:rPr lang="en-US" sz="1600" b="1" dirty="0">
                <a:solidFill>
                  <a:schemeClr val="tx1"/>
                </a:solidFill>
                <a:effectLst/>
                <a:latin typeface="+mn-lt"/>
                <a:ea typeface="Arial" panose="020B0604020202020204" pitchFamily="34" charset="0"/>
                <a:cs typeface="Times New Roman" panose="02020603050405020304" pitchFamily="18" charset="0"/>
              </a:rPr>
              <a:t>Principal Investigator </a:t>
            </a:r>
            <a:endParaRPr lang="en-US" sz="1600" dirty="0">
              <a:effectLst/>
              <a:latin typeface="+mn-lt"/>
              <a:ea typeface="Times New Roman" panose="02020603050405020304" pitchFamily="18" charset="0"/>
              <a:cs typeface="Times New Roman" panose="02020603050405020304" pitchFamily="18" charset="0"/>
            </a:endParaRPr>
          </a:p>
          <a:p>
            <a:pPr marL="0" marR="0">
              <a:lnSpc>
                <a:spcPct val="100000"/>
              </a:lnSpc>
              <a:spcAft>
                <a:spcPts val="800"/>
              </a:spcAft>
              <a:buNone/>
            </a:pPr>
            <a:r>
              <a:rPr lang="en-US" sz="1600" dirty="0">
                <a:solidFill>
                  <a:schemeClr val="tx1"/>
                </a:solidFill>
                <a:effectLst/>
                <a:latin typeface="+mn-lt"/>
                <a:ea typeface="Arial" panose="020B0604020202020204" pitchFamily="34" charset="0"/>
                <a:cs typeface="Times New Roman" panose="02020603050405020304" pitchFamily="18" charset="0"/>
              </a:rPr>
              <a:t>Kevin Sheth, Yale School of Medicine</a:t>
            </a:r>
            <a:endParaRPr lang="en-US" sz="1600" b="1" dirty="0">
              <a:effectLst/>
              <a:latin typeface="+mn-lt"/>
              <a:ea typeface="Arial" panose="020B0604020202020204" pitchFamily="34" charset="0"/>
              <a:cs typeface="Times New Roman" panose="02020603050405020304" pitchFamily="18" charset="0"/>
            </a:endParaRPr>
          </a:p>
          <a:p>
            <a:pPr marL="0" marR="0">
              <a:lnSpc>
                <a:spcPct val="100000"/>
              </a:lnSpc>
              <a:spcAft>
                <a:spcPts val="800"/>
              </a:spcAft>
              <a:buNone/>
            </a:pPr>
            <a:r>
              <a:rPr lang="en-US" sz="1600" b="1" dirty="0">
                <a:solidFill>
                  <a:schemeClr val="tx1"/>
                </a:solidFill>
                <a:effectLst/>
                <a:latin typeface="+mn-lt"/>
                <a:ea typeface="Arial" panose="020B0604020202020204" pitchFamily="34" charset="0"/>
                <a:cs typeface="Times New Roman" panose="02020603050405020304" pitchFamily="18" charset="0"/>
              </a:rPr>
              <a:t>Yale New Haven Hospital</a:t>
            </a:r>
            <a:r>
              <a:rPr lang="en-US" sz="1600" dirty="0">
                <a:solidFill>
                  <a:schemeClr val="tx1"/>
                </a:solidFill>
                <a:effectLst/>
                <a:latin typeface="+mn-lt"/>
                <a:ea typeface="Arial" panose="020B0604020202020204" pitchFamily="34" charset="0"/>
                <a:cs typeface="Times New Roman" panose="02020603050405020304" pitchFamily="18" charset="0"/>
              </a:rPr>
              <a:t>: </a:t>
            </a:r>
            <a:r>
              <a:rPr lang="en-US" sz="1600" i="1" dirty="0">
                <a:solidFill>
                  <a:schemeClr val="tx1"/>
                </a:solidFill>
                <a:effectLst/>
                <a:latin typeface="+mn-lt"/>
                <a:ea typeface="Arial" panose="020B0604020202020204" pitchFamily="34" charset="0"/>
                <a:cs typeface="Times New Roman" panose="02020603050405020304" pitchFamily="18" charset="0"/>
              </a:rPr>
              <a:t>Site PI</a:t>
            </a:r>
            <a:r>
              <a:rPr lang="en-US" sz="1600" dirty="0">
                <a:solidFill>
                  <a:schemeClr val="tx1"/>
                </a:solidFill>
                <a:effectLst/>
                <a:latin typeface="+mn-lt"/>
                <a:ea typeface="Arial" panose="020B0604020202020204" pitchFamily="34" charset="0"/>
                <a:cs typeface="Times New Roman" panose="02020603050405020304" pitchFamily="18" charset="0"/>
              </a:rPr>
              <a:t>,  Rachel Forman; </a:t>
            </a:r>
            <a:r>
              <a:rPr lang="en-US" sz="1600" i="1" dirty="0">
                <a:solidFill>
                  <a:schemeClr val="tx1"/>
                </a:solidFill>
                <a:effectLst/>
                <a:latin typeface="+mn-lt"/>
                <a:ea typeface="Arial" panose="020B0604020202020204" pitchFamily="34" charset="0"/>
                <a:cs typeface="Times New Roman" panose="02020603050405020304" pitchFamily="18" charset="0"/>
              </a:rPr>
              <a:t>Co-Investigators</a:t>
            </a:r>
            <a:r>
              <a:rPr lang="en-US" sz="1600" dirty="0">
                <a:solidFill>
                  <a:schemeClr val="tx1"/>
                </a:solidFill>
                <a:effectLst/>
                <a:latin typeface="+mn-lt"/>
                <a:ea typeface="Arial" panose="020B0604020202020204" pitchFamily="34" charset="0"/>
                <a:cs typeface="Times New Roman" panose="02020603050405020304" pitchFamily="18" charset="0"/>
              </a:rPr>
              <a:t>,  Adam de Havenon,  Guido Falcone,  Lauren Sansing,  Richa Sharma; </a:t>
            </a:r>
            <a:r>
              <a:rPr lang="en-US" sz="1600" i="1" dirty="0">
                <a:solidFill>
                  <a:schemeClr val="tx1"/>
                </a:solidFill>
                <a:effectLst/>
                <a:latin typeface="+mn-lt"/>
                <a:ea typeface="Arial" panose="020B0604020202020204" pitchFamily="34" charset="0"/>
                <a:cs typeface="Times New Roman" panose="02020603050405020304" pitchFamily="18" charset="0"/>
              </a:rPr>
              <a:t>Study Coordinators</a:t>
            </a:r>
            <a:r>
              <a:rPr lang="en-US" sz="1600" dirty="0">
                <a:solidFill>
                  <a:schemeClr val="tx1"/>
                </a:solidFill>
                <a:effectLst/>
                <a:latin typeface="+mn-lt"/>
                <a:ea typeface="Arial" panose="020B0604020202020204" pitchFamily="34" charset="0"/>
                <a:cs typeface="Times New Roman" panose="02020603050405020304" pitchFamily="18" charset="0"/>
              </a:rPr>
              <a:t>, Hailey Brigger, Alison Champagne, Anna Crawford, Emma Peasley, Maia Schlechter, Annabelle Shanks, Anna Schwartz, Julia Zabinska.</a:t>
            </a:r>
            <a:endParaRPr lang="en-US" sz="1600" dirty="0">
              <a:effectLst/>
              <a:latin typeface="+mn-lt"/>
              <a:ea typeface="Times New Roman" panose="02020603050405020304" pitchFamily="18" charset="0"/>
              <a:cs typeface="Times New Roman" panose="02020603050405020304" pitchFamily="18" charset="0"/>
            </a:endParaRPr>
          </a:p>
          <a:p>
            <a:pPr>
              <a:spcAft>
                <a:spcPts val="800"/>
              </a:spcAft>
            </a:pPr>
            <a:r>
              <a:rPr lang="en-US" sz="1600" b="1" dirty="0">
                <a:solidFill>
                  <a:schemeClr val="tx1"/>
                </a:solidFill>
                <a:effectLst/>
                <a:latin typeface="+mn-lt"/>
                <a:ea typeface="Arial" panose="020B0604020202020204" pitchFamily="34" charset="0"/>
                <a:cs typeface="Times New Roman" panose="02020603050405020304" pitchFamily="18" charset="0"/>
              </a:rPr>
              <a:t>Hospital of the University of Pennsylvania</a:t>
            </a:r>
            <a:r>
              <a:rPr lang="en-US" sz="1600" dirty="0">
                <a:solidFill>
                  <a:schemeClr val="tx1"/>
                </a:solidFill>
                <a:effectLst/>
                <a:latin typeface="+mn-lt"/>
                <a:ea typeface="Arial" panose="020B0604020202020204" pitchFamily="34" charset="0"/>
                <a:cs typeface="Times New Roman" panose="02020603050405020304" pitchFamily="18" charset="0"/>
              </a:rPr>
              <a:t>: </a:t>
            </a:r>
            <a:r>
              <a:rPr lang="en-US" sz="1600" i="1" dirty="0">
                <a:solidFill>
                  <a:schemeClr val="tx1"/>
                </a:solidFill>
                <a:effectLst/>
                <a:latin typeface="+mn-lt"/>
                <a:ea typeface="Arial" panose="020B0604020202020204" pitchFamily="34" charset="0"/>
                <a:cs typeface="Times New Roman" panose="02020603050405020304" pitchFamily="18" charset="0"/>
              </a:rPr>
              <a:t>Site PI</a:t>
            </a:r>
            <a:r>
              <a:rPr lang="en-US" sz="1600" dirty="0">
                <a:solidFill>
                  <a:schemeClr val="tx1"/>
                </a:solidFill>
                <a:effectLst/>
                <a:latin typeface="+mn-lt"/>
                <a:ea typeface="Arial" panose="020B0604020202020204" pitchFamily="34" charset="0"/>
                <a:cs typeface="Times New Roman" panose="02020603050405020304" pitchFamily="18" charset="0"/>
              </a:rPr>
              <a:t>,  Steven Messe; </a:t>
            </a:r>
            <a:r>
              <a:rPr lang="en-US" sz="1600" i="1" dirty="0">
                <a:solidFill>
                  <a:schemeClr val="tx1"/>
                </a:solidFill>
                <a:effectLst/>
                <a:latin typeface="+mn-lt"/>
                <a:ea typeface="Arial" panose="020B0604020202020204" pitchFamily="34" charset="0"/>
                <a:cs typeface="Times New Roman" panose="02020603050405020304" pitchFamily="18" charset="0"/>
              </a:rPr>
              <a:t>Co-Investigators</a:t>
            </a:r>
            <a:r>
              <a:rPr lang="en-US" sz="1600" dirty="0">
                <a:solidFill>
                  <a:schemeClr val="tx1"/>
                </a:solidFill>
                <a:effectLst/>
                <a:latin typeface="+mn-lt"/>
                <a:ea typeface="Arial" panose="020B0604020202020204" pitchFamily="34" charset="0"/>
                <a:cs typeface="Times New Roman" panose="02020603050405020304" pitchFamily="18" charset="0"/>
              </a:rPr>
              <a:t>,  Debbie Cohen, Raymond Townsend; </a:t>
            </a:r>
            <a:r>
              <a:rPr lang="en-US" sz="1600" i="1" dirty="0">
                <a:solidFill>
                  <a:schemeClr val="tx1"/>
                </a:solidFill>
                <a:effectLst/>
                <a:latin typeface="+mn-lt"/>
                <a:ea typeface="Arial" panose="020B0604020202020204" pitchFamily="34" charset="0"/>
                <a:cs typeface="Times New Roman" panose="02020603050405020304" pitchFamily="18" charset="0"/>
              </a:rPr>
              <a:t>Study Coordinators</a:t>
            </a:r>
            <a:r>
              <a:rPr lang="en-US" sz="1600" dirty="0">
                <a:solidFill>
                  <a:schemeClr val="tx1"/>
                </a:solidFill>
                <a:effectLst/>
                <a:latin typeface="+mn-lt"/>
                <a:ea typeface="Arial" panose="020B0604020202020204" pitchFamily="34" charset="0"/>
                <a:cs typeface="Times New Roman" panose="02020603050405020304" pitchFamily="18" charset="0"/>
              </a:rPr>
              <a:t>, MaryLiz DeSanto, Ashlynn Solomon; </a:t>
            </a:r>
            <a:r>
              <a:rPr lang="en-US" sz="1600" i="1" dirty="0">
                <a:solidFill>
                  <a:schemeClr val="tx1"/>
                </a:solidFill>
                <a:effectLst/>
                <a:latin typeface="+mn-lt"/>
                <a:ea typeface="Arial" panose="020B0604020202020204" pitchFamily="34" charset="0"/>
                <a:cs typeface="Times New Roman" panose="02020603050405020304" pitchFamily="18" charset="0"/>
              </a:rPr>
              <a:t>Data Coordination, </a:t>
            </a:r>
            <a:r>
              <a:rPr lang="en-US" sz="1600" dirty="0">
                <a:ea typeface="Arial" panose="020B0604020202020204" pitchFamily="34" charset="0"/>
                <a:cs typeface="Times New Roman" panose="02020603050405020304" pitchFamily="18" charset="0"/>
              </a:rPr>
              <a:t>Jordana Cohen, Wei Yang</a:t>
            </a:r>
            <a:endParaRPr lang="en-US" sz="1600" dirty="0">
              <a:effectLst/>
              <a:latin typeface="+mn-lt"/>
              <a:ea typeface="Times New Roman" panose="02020603050405020304" pitchFamily="18" charset="0"/>
              <a:cs typeface="Times New Roman" panose="02020603050405020304" pitchFamily="18" charset="0"/>
            </a:endParaRPr>
          </a:p>
          <a:p>
            <a:pPr marL="0" marR="0">
              <a:lnSpc>
                <a:spcPct val="100000"/>
              </a:lnSpc>
              <a:spcAft>
                <a:spcPts val="800"/>
              </a:spcAft>
              <a:buNone/>
            </a:pPr>
            <a:endParaRPr lang="en-US" sz="1600" b="1" dirty="0">
              <a:solidFill>
                <a:schemeClr val="tx1"/>
              </a:solidFill>
              <a:effectLst/>
              <a:latin typeface="+mn-lt"/>
              <a:ea typeface="Arial" panose="020B0604020202020204" pitchFamily="34" charset="0"/>
              <a:cs typeface="Times New Roman" panose="02020603050405020304" pitchFamily="18" charset="0"/>
            </a:endParaRPr>
          </a:p>
          <a:p>
            <a:pPr marL="0" marR="0">
              <a:lnSpc>
                <a:spcPct val="100000"/>
              </a:lnSpc>
              <a:spcAft>
                <a:spcPts val="800"/>
              </a:spcAft>
              <a:buNone/>
            </a:pPr>
            <a:endParaRPr lang="en-US" sz="1600" b="1" dirty="0">
              <a:ea typeface="Arial" panose="020B0604020202020204" pitchFamily="34" charset="0"/>
              <a:cs typeface="Times New Roman" panose="02020603050405020304" pitchFamily="18" charset="0"/>
            </a:endParaRPr>
          </a:p>
          <a:p>
            <a:pPr marL="0" marR="0">
              <a:lnSpc>
                <a:spcPct val="100000"/>
              </a:lnSpc>
              <a:spcAft>
                <a:spcPts val="800"/>
              </a:spcAft>
              <a:buNone/>
            </a:pPr>
            <a:r>
              <a:rPr lang="en-US" sz="1600" b="1" dirty="0">
                <a:solidFill>
                  <a:schemeClr val="tx1"/>
                </a:solidFill>
                <a:effectLst/>
                <a:latin typeface="+mn-lt"/>
                <a:ea typeface="Arial" panose="020B0604020202020204" pitchFamily="34" charset="0"/>
                <a:cs typeface="Times New Roman" panose="02020603050405020304" pitchFamily="18" charset="0"/>
              </a:rPr>
              <a:t>Atrium Health Wake Forest Baptist</a:t>
            </a:r>
            <a:r>
              <a:rPr lang="en-US" sz="1600" dirty="0">
                <a:solidFill>
                  <a:schemeClr val="tx1"/>
                </a:solidFill>
                <a:effectLst/>
                <a:latin typeface="+mn-lt"/>
                <a:ea typeface="Arial" panose="020B0604020202020204" pitchFamily="34" charset="0"/>
                <a:cs typeface="Times New Roman" panose="02020603050405020304" pitchFamily="18" charset="0"/>
              </a:rPr>
              <a:t>: </a:t>
            </a:r>
            <a:r>
              <a:rPr lang="en-US" sz="1600" i="1" dirty="0">
                <a:solidFill>
                  <a:schemeClr val="tx1"/>
                </a:solidFill>
                <a:effectLst/>
                <a:latin typeface="+mn-lt"/>
                <a:ea typeface="Arial" panose="020B0604020202020204" pitchFamily="34" charset="0"/>
                <a:cs typeface="Times New Roman" panose="02020603050405020304" pitchFamily="18" charset="0"/>
              </a:rPr>
              <a:t>Site PI</a:t>
            </a:r>
            <a:r>
              <a:rPr lang="en-US" sz="1600" dirty="0">
                <a:solidFill>
                  <a:schemeClr val="tx1"/>
                </a:solidFill>
                <a:effectLst/>
                <a:latin typeface="+mn-lt"/>
                <a:ea typeface="Arial" panose="020B0604020202020204" pitchFamily="34" charset="0"/>
                <a:cs typeface="Times New Roman" panose="02020603050405020304" pitchFamily="18" charset="0"/>
              </a:rPr>
              <a:t>,  Cheryl Bushnell; </a:t>
            </a:r>
            <a:r>
              <a:rPr lang="en-US" sz="1600" i="1" dirty="0">
                <a:solidFill>
                  <a:schemeClr val="tx1"/>
                </a:solidFill>
                <a:effectLst/>
                <a:latin typeface="+mn-lt"/>
                <a:ea typeface="Arial" panose="020B0604020202020204" pitchFamily="34" charset="0"/>
                <a:cs typeface="Times New Roman" panose="02020603050405020304" pitchFamily="18" charset="0"/>
              </a:rPr>
              <a:t>Co-Investigators</a:t>
            </a:r>
            <a:r>
              <a:rPr lang="en-US" sz="1600" dirty="0">
                <a:solidFill>
                  <a:schemeClr val="tx1"/>
                </a:solidFill>
                <a:effectLst/>
                <a:latin typeface="+mn-lt"/>
                <a:ea typeface="Arial" panose="020B0604020202020204" pitchFamily="34" charset="0"/>
                <a:cs typeface="Times New Roman" panose="02020603050405020304" pitchFamily="18" charset="0"/>
              </a:rPr>
              <a:t>,  Stacey Wolfe; </a:t>
            </a:r>
            <a:r>
              <a:rPr lang="en-US" sz="1600" i="1" dirty="0">
                <a:solidFill>
                  <a:schemeClr val="tx1"/>
                </a:solidFill>
                <a:effectLst/>
                <a:latin typeface="+mn-lt"/>
                <a:ea typeface="Arial" panose="020B0604020202020204" pitchFamily="34" charset="0"/>
                <a:cs typeface="Times New Roman" panose="02020603050405020304" pitchFamily="18" charset="0"/>
              </a:rPr>
              <a:t>Study Coordinators</a:t>
            </a:r>
            <a:r>
              <a:rPr lang="en-US" sz="1600" dirty="0">
                <a:solidFill>
                  <a:schemeClr val="tx1"/>
                </a:solidFill>
                <a:effectLst/>
                <a:latin typeface="+mn-lt"/>
                <a:ea typeface="Arial" panose="020B0604020202020204" pitchFamily="34" charset="0"/>
                <a:cs typeface="Times New Roman" panose="02020603050405020304" pitchFamily="18" charset="0"/>
              </a:rPr>
              <a:t>, Krystal Schmidt, Barbara Tibbs.</a:t>
            </a:r>
            <a:endParaRPr lang="en-US" sz="1600" dirty="0">
              <a:effectLst/>
              <a:latin typeface="+mn-lt"/>
              <a:ea typeface="Times New Roman" panose="02020603050405020304" pitchFamily="18" charset="0"/>
              <a:cs typeface="Times New Roman" panose="02020603050405020304" pitchFamily="18" charset="0"/>
            </a:endParaRPr>
          </a:p>
          <a:p>
            <a:pPr marL="0" marR="0">
              <a:lnSpc>
                <a:spcPct val="100000"/>
              </a:lnSpc>
              <a:spcAft>
                <a:spcPts val="800"/>
              </a:spcAft>
              <a:buNone/>
            </a:pPr>
            <a:r>
              <a:rPr lang="en-US" sz="1600" b="1" dirty="0">
                <a:solidFill>
                  <a:schemeClr val="tx1"/>
                </a:solidFill>
                <a:effectLst/>
                <a:latin typeface="+mn-lt"/>
                <a:ea typeface="Arial" panose="020B0604020202020204" pitchFamily="34" charset="0"/>
                <a:cs typeface="Times New Roman" panose="02020603050405020304" pitchFamily="18" charset="0"/>
              </a:rPr>
              <a:t>Temple University Hospital</a:t>
            </a:r>
            <a:r>
              <a:rPr lang="en-US" sz="1600" dirty="0">
                <a:solidFill>
                  <a:schemeClr val="tx1"/>
                </a:solidFill>
                <a:effectLst/>
                <a:latin typeface="+mn-lt"/>
                <a:ea typeface="Arial" panose="020B0604020202020204" pitchFamily="34" charset="0"/>
                <a:cs typeface="Times New Roman" panose="02020603050405020304" pitchFamily="18" charset="0"/>
              </a:rPr>
              <a:t>: </a:t>
            </a:r>
            <a:r>
              <a:rPr lang="en-US" sz="1600" i="1" dirty="0">
                <a:solidFill>
                  <a:schemeClr val="tx1"/>
                </a:solidFill>
                <a:effectLst/>
                <a:latin typeface="+mn-lt"/>
                <a:ea typeface="Arial" panose="020B0604020202020204" pitchFamily="34" charset="0"/>
                <a:cs typeface="Times New Roman" panose="02020603050405020304" pitchFamily="18" charset="0"/>
              </a:rPr>
              <a:t>Site PI</a:t>
            </a:r>
            <a:r>
              <a:rPr lang="en-US" sz="1600" dirty="0">
                <a:solidFill>
                  <a:schemeClr val="tx1"/>
                </a:solidFill>
                <a:effectLst/>
                <a:latin typeface="+mn-lt"/>
                <a:ea typeface="Arial" panose="020B0604020202020204" pitchFamily="34" charset="0"/>
                <a:cs typeface="Times New Roman" panose="02020603050405020304" pitchFamily="18" charset="0"/>
              </a:rPr>
              <a:t>,  Michael T. Mullen; </a:t>
            </a:r>
            <a:r>
              <a:rPr lang="en-US" sz="1600" i="1" dirty="0">
                <a:solidFill>
                  <a:schemeClr val="tx1"/>
                </a:solidFill>
                <a:effectLst/>
                <a:latin typeface="+mn-lt"/>
                <a:ea typeface="Arial" panose="020B0604020202020204" pitchFamily="34" charset="0"/>
                <a:cs typeface="Times New Roman" panose="02020603050405020304" pitchFamily="18" charset="0"/>
              </a:rPr>
              <a:t>Study Coordinators</a:t>
            </a:r>
            <a:r>
              <a:rPr lang="en-US" sz="1600" dirty="0">
                <a:solidFill>
                  <a:schemeClr val="tx1"/>
                </a:solidFill>
                <a:effectLst/>
                <a:latin typeface="+mn-lt"/>
                <a:ea typeface="Arial" panose="020B0604020202020204" pitchFamily="34" charset="0"/>
                <a:cs typeface="Times New Roman" panose="02020603050405020304" pitchFamily="18" charset="0"/>
              </a:rPr>
              <a:t>, Sandra Combs, Colin </a:t>
            </a:r>
            <a:r>
              <a:rPr lang="en-US" sz="1600" dirty="0" err="1">
                <a:solidFill>
                  <a:schemeClr val="tx1"/>
                </a:solidFill>
                <a:effectLst/>
                <a:latin typeface="+mn-lt"/>
                <a:ea typeface="Arial" panose="020B0604020202020204" pitchFamily="34" charset="0"/>
                <a:cs typeface="Times New Roman" panose="02020603050405020304" pitchFamily="18" charset="0"/>
              </a:rPr>
              <a:t>Malefakis</a:t>
            </a:r>
            <a:r>
              <a:rPr lang="en-US" sz="1600" dirty="0">
                <a:solidFill>
                  <a:schemeClr val="tx1"/>
                </a:solidFill>
                <a:effectLst/>
                <a:latin typeface="+mn-lt"/>
                <a:ea typeface="Arial" panose="020B0604020202020204" pitchFamily="34" charset="0"/>
                <a:cs typeface="Times New Roman" panose="02020603050405020304" pitchFamily="18" charset="0"/>
              </a:rPr>
              <a:t>.</a:t>
            </a:r>
            <a:endParaRPr lang="en-US" sz="1600" dirty="0">
              <a:effectLst/>
              <a:latin typeface="+mn-lt"/>
              <a:ea typeface="Times New Roman" panose="02020603050405020304" pitchFamily="18" charset="0"/>
              <a:cs typeface="Times New Roman" panose="02020603050405020304" pitchFamily="18" charset="0"/>
            </a:endParaRPr>
          </a:p>
          <a:p>
            <a:pPr>
              <a:buNone/>
            </a:pPr>
            <a:r>
              <a:rPr lang="en-US" sz="1600" b="1" dirty="0">
                <a:solidFill>
                  <a:schemeClr val="tx1"/>
                </a:solidFill>
                <a:effectLst/>
                <a:latin typeface="+mn-lt"/>
                <a:ea typeface="Arial" panose="020B0604020202020204" pitchFamily="34" charset="0"/>
              </a:rPr>
              <a:t>The University of Texas Health Science Center at Houston-McGovern Medical School</a:t>
            </a:r>
            <a:r>
              <a:rPr lang="en-US" sz="1600" dirty="0">
                <a:solidFill>
                  <a:schemeClr val="tx1"/>
                </a:solidFill>
                <a:effectLst/>
                <a:latin typeface="+mn-lt"/>
                <a:ea typeface="Arial" panose="020B0604020202020204" pitchFamily="34" charset="0"/>
              </a:rPr>
              <a:t>: </a:t>
            </a:r>
            <a:r>
              <a:rPr lang="en-US" sz="1600" i="1" dirty="0">
                <a:solidFill>
                  <a:schemeClr val="tx1"/>
                </a:solidFill>
                <a:effectLst/>
                <a:latin typeface="+mn-lt"/>
                <a:ea typeface="Arial" panose="020B0604020202020204" pitchFamily="34" charset="0"/>
              </a:rPr>
              <a:t>Site PI</a:t>
            </a:r>
            <a:r>
              <a:rPr lang="en-US" sz="1600" dirty="0">
                <a:solidFill>
                  <a:schemeClr val="tx1"/>
                </a:solidFill>
                <a:effectLst/>
                <a:latin typeface="+mn-lt"/>
                <a:ea typeface="Arial" panose="020B0604020202020204" pitchFamily="34" charset="0"/>
              </a:rPr>
              <a:t>,  Munachi Okpala; </a:t>
            </a:r>
            <a:r>
              <a:rPr lang="en-US" sz="1600" i="1" dirty="0">
                <a:solidFill>
                  <a:schemeClr val="tx1"/>
                </a:solidFill>
                <a:effectLst/>
                <a:latin typeface="+mn-lt"/>
                <a:ea typeface="Arial" panose="020B0604020202020204" pitchFamily="34" charset="0"/>
              </a:rPr>
              <a:t>Co-Investigators</a:t>
            </a:r>
            <a:r>
              <a:rPr lang="en-US" sz="1600" dirty="0">
                <a:solidFill>
                  <a:schemeClr val="tx1"/>
                </a:solidFill>
                <a:effectLst/>
                <a:latin typeface="+mn-lt"/>
                <a:ea typeface="Arial" panose="020B0604020202020204" pitchFamily="34" charset="0"/>
              </a:rPr>
              <a:t>,  Anjail Sharrief,  Sunil Sheth; </a:t>
            </a:r>
            <a:r>
              <a:rPr lang="en-US" sz="1600" i="1" dirty="0">
                <a:solidFill>
                  <a:schemeClr val="tx1"/>
                </a:solidFill>
                <a:effectLst/>
                <a:latin typeface="+mn-lt"/>
                <a:ea typeface="Arial" panose="020B0604020202020204" pitchFamily="34" charset="0"/>
              </a:rPr>
              <a:t>Study Coordinators</a:t>
            </a:r>
            <a:r>
              <a:rPr lang="en-US" sz="1600" dirty="0">
                <a:solidFill>
                  <a:schemeClr val="tx1"/>
                </a:solidFill>
                <a:effectLst/>
                <a:latin typeface="+mn-lt"/>
                <a:ea typeface="Arial" panose="020B0604020202020204" pitchFamily="34" charset="0"/>
              </a:rPr>
              <a:t>, Gabretta Cooksey, Mariel Flake-Rojas.</a:t>
            </a:r>
            <a:endParaRPr lang="en-US" sz="1600" dirty="0"/>
          </a:p>
        </p:txBody>
      </p:sp>
    </p:spTree>
    <p:extLst>
      <p:ext uri="{BB962C8B-B14F-4D97-AF65-F5344CB8AC3E}">
        <p14:creationId xmlns:p14="http://schemas.microsoft.com/office/powerpoint/2010/main" val="328980806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249731-0647-E7E0-E0B4-376896BB33EE}"/>
              </a:ext>
            </a:extLst>
          </p:cNvPr>
          <p:cNvSpPr>
            <a:spLocks noGrp="1"/>
          </p:cNvSpPr>
          <p:nvPr>
            <p:ph type="ctrTitle"/>
          </p:nvPr>
        </p:nvSpPr>
        <p:spPr>
          <a:xfrm>
            <a:off x="3040052" y="2408946"/>
            <a:ext cx="6111897" cy="2040109"/>
          </a:xfrm>
        </p:spPr>
        <p:txBody>
          <a:bodyPr anchor="ctr"/>
          <a:lstStyle/>
          <a:p>
            <a:pPr algn="ctr"/>
            <a:r>
              <a:rPr lang="en-US" dirty="0"/>
              <a:t>Extra slides</a:t>
            </a:r>
          </a:p>
        </p:txBody>
      </p:sp>
    </p:spTree>
    <p:extLst>
      <p:ext uri="{BB962C8B-B14F-4D97-AF65-F5344CB8AC3E}">
        <p14:creationId xmlns:p14="http://schemas.microsoft.com/office/powerpoint/2010/main" val="927875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FE09F-1D09-32BE-8C68-154D64E915E2}"/>
            </a:ext>
          </a:extLst>
        </p:cNvPr>
        <p:cNvGrpSpPr/>
        <p:nvPr/>
      </p:nvGrpSpPr>
      <p:grpSpPr>
        <a:xfrm>
          <a:off x="0" y="0"/>
          <a:ext cx="0" cy="0"/>
          <a:chOff x="0" y="0"/>
          <a:chExt cx="0" cy="0"/>
        </a:xfrm>
      </p:grpSpPr>
      <p:sp>
        <p:nvSpPr>
          <p:cNvPr id="9" name="Title 3">
            <a:extLst>
              <a:ext uri="{FF2B5EF4-FFF2-40B4-BE49-F238E27FC236}">
                <a16:creationId xmlns:a16="http://schemas.microsoft.com/office/drawing/2014/main" id="{B0308BD0-0EDC-87B6-009F-3E1DA9249B9A}"/>
              </a:ext>
            </a:extLst>
          </p:cNvPr>
          <p:cNvSpPr>
            <a:spLocks noGrp="1"/>
          </p:cNvSpPr>
          <p:nvPr>
            <p:ph type="title"/>
          </p:nvPr>
        </p:nvSpPr>
        <p:spPr>
          <a:xfrm>
            <a:off x="361436" y="425245"/>
            <a:ext cx="11246364" cy="2420796"/>
          </a:xfrm>
        </p:spPr>
        <p:txBody>
          <a:bodyPr>
            <a:normAutofit/>
          </a:bodyPr>
          <a:lstStyle/>
          <a:p>
            <a:r>
              <a:rPr lang="en-US" sz="3600" cap="none" dirty="0"/>
              <a:t>REDUCE Trial: Secondary Endpoint Results</a:t>
            </a:r>
          </a:p>
        </p:txBody>
      </p:sp>
      <p:sp>
        <p:nvSpPr>
          <p:cNvPr id="3" name="TextBox 2">
            <a:extLst>
              <a:ext uri="{FF2B5EF4-FFF2-40B4-BE49-F238E27FC236}">
                <a16:creationId xmlns:a16="http://schemas.microsoft.com/office/drawing/2014/main" id="{7B82AD4C-3CE3-62D2-D73A-98037752D5CB}"/>
              </a:ext>
            </a:extLst>
          </p:cNvPr>
          <p:cNvSpPr txBox="1"/>
          <p:nvPr/>
        </p:nvSpPr>
        <p:spPr>
          <a:xfrm>
            <a:off x="838046" y="1241373"/>
            <a:ext cx="10426700" cy="4924425"/>
          </a:xfrm>
          <a:prstGeom prst="rect">
            <a:avLst/>
          </a:prstGeom>
          <a:noFill/>
        </p:spPr>
        <p:txBody>
          <a:bodyPr wrap="square">
            <a:spAutoFit/>
          </a:bodyPr>
          <a:lstStyle/>
          <a:p>
            <a:pPr marL="171450" indent="-171450">
              <a:spcAft>
                <a:spcPts val="1200"/>
              </a:spcAft>
              <a:buClr>
                <a:srgbClr val="C00000"/>
              </a:buClr>
              <a:buFont typeface="Arial" panose="020B0604020202020204" pitchFamily="34" charset="0"/>
              <a:buChar char="•"/>
            </a:pPr>
            <a:r>
              <a:rPr lang="en-US" sz="2200" kern="1200" dirty="0">
                <a:solidFill>
                  <a:schemeClr val="tx1"/>
                </a:solidFill>
                <a:effectLst/>
                <a:latin typeface="+mn-lt"/>
                <a:ea typeface="+mn-ea"/>
                <a:cs typeface="+mn-cs"/>
              </a:rPr>
              <a:t>3-month DBP mean difference </a:t>
            </a:r>
            <a:r>
              <a:rPr lang="en-US" sz="2200" b="1" kern="1200" dirty="0">
                <a:solidFill>
                  <a:schemeClr val="tx1"/>
                </a:solidFill>
                <a:effectLst/>
                <a:latin typeface="+mn-lt"/>
                <a:ea typeface="+mn-ea"/>
                <a:cs typeface="+mn-cs"/>
              </a:rPr>
              <a:t>-4.1 </a:t>
            </a:r>
            <a:r>
              <a:rPr lang="en-US" sz="2200" b="1" dirty="0"/>
              <a:t>mmHg</a:t>
            </a:r>
            <a:r>
              <a:rPr lang="en-US" sz="2200" dirty="0"/>
              <a:t> </a:t>
            </a:r>
            <a:r>
              <a:rPr lang="en-US" sz="2200" kern="1200" dirty="0">
                <a:solidFill>
                  <a:schemeClr val="tx1"/>
                </a:solidFill>
                <a:effectLst/>
                <a:latin typeface="+mn-lt"/>
                <a:ea typeface="+mn-ea"/>
                <a:cs typeface="+mn-cs"/>
              </a:rPr>
              <a:t>(95% CI -7.0, -1.2) mmHg; P=0.0056</a:t>
            </a:r>
          </a:p>
          <a:p>
            <a:pPr marL="171450" indent="-171450">
              <a:spcAft>
                <a:spcPts val="1200"/>
              </a:spcAft>
              <a:buClr>
                <a:srgbClr val="C00000"/>
              </a:buClr>
              <a:buFont typeface="Arial" panose="020B0604020202020204" pitchFamily="34" charset="0"/>
              <a:buChar char="•"/>
            </a:pPr>
            <a:r>
              <a:rPr lang="en-US" sz="2200" kern="1200" dirty="0">
                <a:solidFill>
                  <a:schemeClr val="tx1"/>
                </a:solidFill>
                <a:effectLst/>
                <a:latin typeface="+mn-lt"/>
                <a:ea typeface="+mn-ea"/>
                <a:cs typeface="+mn-cs"/>
              </a:rPr>
              <a:t>6-month </a:t>
            </a:r>
            <a:r>
              <a:rPr lang="en-US" sz="2200" dirty="0"/>
              <a:t>DBP </a:t>
            </a:r>
            <a:r>
              <a:rPr lang="en-US" sz="2200" kern="1200" dirty="0">
                <a:solidFill>
                  <a:schemeClr val="tx1"/>
                </a:solidFill>
                <a:effectLst/>
                <a:latin typeface="+mn-lt"/>
                <a:ea typeface="+mn-ea"/>
                <a:cs typeface="+mn-cs"/>
              </a:rPr>
              <a:t>mean difference </a:t>
            </a:r>
            <a:r>
              <a:rPr lang="en-US" sz="2200" b="1" kern="1200" dirty="0">
                <a:solidFill>
                  <a:schemeClr val="tx1"/>
                </a:solidFill>
                <a:effectLst/>
                <a:latin typeface="+mn-lt"/>
                <a:ea typeface="+mn-ea"/>
                <a:cs typeface="+mn-cs"/>
              </a:rPr>
              <a:t>-3.9 </a:t>
            </a:r>
            <a:r>
              <a:rPr lang="en-US" sz="2200" b="1" dirty="0"/>
              <a:t>mmHg</a:t>
            </a:r>
            <a:r>
              <a:rPr lang="en-US" sz="2200" kern="1200" dirty="0">
                <a:solidFill>
                  <a:schemeClr val="tx1"/>
                </a:solidFill>
                <a:effectLst/>
                <a:latin typeface="+mn-lt"/>
                <a:ea typeface="+mn-ea"/>
                <a:cs typeface="+mn-cs"/>
              </a:rPr>
              <a:t> (95% CI, -6.8, -1.0</a:t>
            </a:r>
            <a:r>
              <a:rPr lang="en-US" sz="2200" dirty="0"/>
              <a:t>)</a:t>
            </a:r>
            <a:r>
              <a:rPr lang="en-US" sz="2200" kern="1200" dirty="0">
                <a:solidFill>
                  <a:schemeClr val="tx1"/>
                </a:solidFill>
                <a:effectLst/>
                <a:latin typeface="+mn-lt"/>
                <a:ea typeface="+mn-ea"/>
                <a:cs typeface="+mn-cs"/>
              </a:rPr>
              <a:t>; P=0.0096</a:t>
            </a:r>
          </a:p>
          <a:p>
            <a:pPr marL="171450" indent="-171450">
              <a:buClr>
                <a:srgbClr val="C00000"/>
              </a:buClr>
              <a:buFont typeface="Arial" panose="020B0604020202020204" pitchFamily="34" charset="0"/>
              <a:buChar char="•"/>
            </a:pPr>
            <a:r>
              <a:rPr lang="en-US" sz="2200" kern="1200" dirty="0">
                <a:solidFill>
                  <a:schemeClr val="tx1"/>
                </a:solidFill>
                <a:effectLst/>
                <a:latin typeface="+mn-lt"/>
                <a:ea typeface="+mn-ea"/>
                <a:cs typeface="+mn-cs"/>
              </a:rPr>
              <a:t>Across all available measurements:</a:t>
            </a:r>
          </a:p>
          <a:p>
            <a:pPr marL="628650" lvl="1" indent="-171450">
              <a:buClr>
                <a:srgbClr val="C00000"/>
              </a:buClr>
              <a:buFont typeface="Arial" panose="020B0604020202020204" pitchFamily="34" charset="0"/>
              <a:buChar char="•"/>
            </a:pPr>
            <a:r>
              <a:rPr lang="en-US" sz="2200" kern="1200" dirty="0">
                <a:solidFill>
                  <a:schemeClr val="tx1"/>
                </a:solidFill>
                <a:effectLst/>
                <a:latin typeface="+mn-lt"/>
                <a:ea typeface="+mn-ea"/>
                <a:cs typeface="+mn-cs"/>
              </a:rPr>
              <a:t>SBP mean difference </a:t>
            </a:r>
            <a:r>
              <a:rPr lang="en-US" sz="2200" b="1" kern="1200" dirty="0">
                <a:solidFill>
                  <a:schemeClr val="tx1"/>
                </a:solidFill>
                <a:effectLst/>
                <a:latin typeface="+mn-lt"/>
                <a:ea typeface="+mn-ea"/>
                <a:cs typeface="+mn-cs"/>
              </a:rPr>
              <a:t>-7.5 mmHg</a:t>
            </a:r>
            <a:r>
              <a:rPr lang="en-US" sz="2200" kern="1200" dirty="0">
                <a:solidFill>
                  <a:schemeClr val="tx1"/>
                </a:solidFill>
                <a:effectLst/>
                <a:latin typeface="+mn-lt"/>
                <a:ea typeface="+mn-ea"/>
                <a:cs typeface="+mn-cs"/>
              </a:rPr>
              <a:t> (95% CI, -10.6 to -4.3; P&lt;0.001)</a:t>
            </a:r>
          </a:p>
          <a:p>
            <a:pPr marL="628650" lvl="1" indent="-171450">
              <a:spcAft>
                <a:spcPts val="1200"/>
              </a:spcAft>
              <a:buClr>
                <a:srgbClr val="C00000"/>
              </a:buClr>
              <a:buFont typeface="Arial" panose="020B0604020202020204" pitchFamily="34" charset="0"/>
              <a:buChar char="•"/>
            </a:pPr>
            <a:r>
              <a:rPr lang="en-US" sz="2200" dirty="0"/>
              <a:t>DBP mean difference </a:t>
            </a:r>
            <a:r>
              <a:rPr lang="en-US" sz="2200" b="1" dirty="0"/>
              <a:t>-</a:t>
            </a:r>
            <a:r>
              <a:rPr lang="en-US" sz="2200" b="1" kern="1200" dirty="0">
                <a:solidFill>
                  <a:schemeClr val="tx1"/>
                </a:solidFill>
                <a:effectLst/>
                <a:latin typeface="+mn-lt"/>
                <a:ea typeface="+mn-ea"/>
                <a:cs typeface="+mn-cs"/>
              </a:rPr>
              <a:t>4.4 mmHg</a:t>
            </a:r>
            <a:r>
              <a:rPr lang="en-US" sz="2200" kern="1200" dirty="0">
                <a:solidFill>
                  <a:schemeClr val="tx1"/>
                </a:solidFill>
                <a:effectLst/>
                <a:latin typeface="+mn-lt"/>
                <a:ea typeface="+mn-ea"/>
                <a:cs typeface="+mn-cs"/>
              </a:rPr>
              <a:t> (95% CI, -6.8 to -2.1; P&lt;0.001)</a:t>
            </a:r>
          </a:p>
          <a:p>
            <a:pPr marL="171450" indent="-171450">
              <a:buClr>
                <a:srgbClr val="C00000"/>
              </a:buClr>
              <a:buFont typeface="Arial" panose="020B0604020202020204" pitchFamily="34" charset="0"/>
              <a:buChar char="•"/>
            </a:pPr>
            <a:r>
              <a:rPr lang="en-US" sz="2200" kern="1200" dirty="0">
                <a:solidFill>
                  <a:schemeClr val="tx1"/>
                </a:solidFill>
                <a:effectLst/>
                <a:latin typeface="+mn-lt"/>
                <a:ea typeface="+mn-ea"/>
                <a:cs typeface="+mn-cs"/>
              </a:rPr>
              <a:t>Multiple imputation including all 160 randomized participants at 3 months: </a:t>
            </a:r>
          </a:p>
          <a:p>
            <a:pPr marL="628650" lvl="1" indent="-171450">
              <a:buClr>
                <a:srgbClr val="C00000"/>
              </a:buClr>
              <a:buFont typeface="Arial" panose="020B0604020202020204" pitchFamily="34" charset="0"/>
              <a:buChar char="•"/>
            </a:pPr>
            <a:r>
              <a:rPr lang="en-US" sz="2200" kern="1200" dirty="0">
                <a:solidFill>
                  <a:schemeClr val="tx1"/>
                </a:solidFill>
                <a:effectLst/>
                <a:latin typeface="+mn-lt"/>
                <a:ea typeface="+mn-ea"/>
                <a:cs typeface="+mn-cs"/>
              </a:rPr>
              <a:t>SBP mean difference </a:t>
            </a:r>
            <a:r>
              <a:rPr lang="en-US" sz="2200" b="1" dirty="0"/>
              <a:t>-</a:t>
            </a:r>
            <a:r>
              <a:rPr lang="pl-PL" sz="2200" b="1" kern="1200" dirty="0">
                <a:solidFill>
                  <a:schemeClr val="tx1"/>
                </a:solidFill>
                <a:effectLst/>
                <a:latin typeface="+mn-lt"/>
                <a:ea typeface="+mn-ea"/>
                <a:cs typeface="+mn-cs"/>
              </a:rPr>
              <a:t>6.9 mmHg</a:t>
            </a:r>
            <a:r>
              <a:rPr lang="en-US" sz="2200" kern="1200" dirty="0">
                <a:solidFill>
                  <a:schemeClr val="tx1"/>
                </a:solidFill>
                <a:effectLst/>
                <a:latin typeface="+mn-lt"/>
                <a:ea typeface="+mn-ea"/>
                <a:cs typeface="+mn-cs"/>
              </a:rPr>
              <a:t> (</a:t>
            </a:r>
            <a:r>
              <a:rPr lang="pl-PL" sz="2200" kern="1200" dirty="0">
                <a:solidFill>
                  <a:schemeClr val="tx1"/>
                </a:solidFill>
                <a:effectLst/>
                <a:latin typeface="+mn-lt"/>
                <a:ea typeface="+mn-ea"/>
                <a:cs typeface="+mn-cs"/>
              </a:rPr>
              <a:t>95% CI </a:t>
            </a:r>
            <a:r>
              <a:rPr lang="en-US" sz="2200" kern="1200" dirty="0">
                <a:solidFill>
                  <a:schemeClr val="tx1"/>
                </a:solidFill>
                <a:effectLst/>
                <a:latin typeface="+mn-lt"/>
                <a:ea typeface="+mn-ea"/>
                <a:cs typeface="+mn-cs"/>
              </a:rPr>
              <a:t>-</a:t>
            </a:r>
            <a:r>
              <a:rPr lang="pl-PL" sz="2200" kern="1200" dirty="0">
                <a:solidFill>
                  <a:schemeClr val="tx1"/>
                </a:solidFill>
                <a:effectLst/>
                <a:latin typeface="+mn-lt"/>
                <a:ea typeface="+mn-ea"/>
                <a:cs typeface="+mn-cs"/>
              </a:rPr>
              <a:t>10.7 to </a:t>
            </a:r>
            <a:r>
              <a:rPr lang="en-US" sz="2200" kern="1200" dirty="0">
                <a:solidFill>
                  <a:schemeClr val="tx1"/>
                </a:solidFill>
                <a:effectLst/>
                <a:latin typeface="+mn-lt"/>
                <a:ea typeface="+mn-ea"/>
                <a:cs typeface="+mn-cs"/>
              </a:rPr>
              <a:t>-</a:t>
            </a:r>
            <a:r>
              <a:rPr lang="pl-PL" sz="2200" kern="1200" dirty="0">
                <a:solidFill>
                  <a:schemeClr val="tx1"/>
                </a:solidFill>
                <a:effectLst/>
                <a:latin typeface="+mn-lt"/>
                <a:ea typeface="+mn-ea"/>
                <a:cs typeface="+mn-cs"/>
              </a:rPr>
              <a:t>3.0</a:t>
            </a:r>
            <a:r>
              <a:rPr lang="en-US" sz="2200" kern="1200" dirty="0">
                <a:solidFill>
                  <a:schemeClr val="tx1"/>
                </a:solidFill>
                <a:effectLst/>
                <a:latin typeface="+mn-lt"/>
                <a:ea typeface="+mn-ea"/>
                <a:cs typeface="+mn-cs"/>
              </a:rPr>
              <a:t>; P&lt;0.001)</a:t>
            </a:r>
          </a:p>
          <a:p>
            <a:pPr marL="628650" lvl="1" indent="-171450">
              <a:spcAft>
                <a:spcPts val="1200"/>
              </a:spcAft>
              <a:buClr>
                <a:srgbClr val="C00000"/>
              </a:buClr>
              <a:buFont typeface="Arial" panose="020B0604020202020204" pitchFamily="34" charset="0"/>
              <a:buChar char="•"/>
            </a:pPr>
            <a:r>
              <a:rPr lang="en-US" sz="2200" dirty="0"/>
              <a:t>DBP mean difference </a:t>
            </a:r>
            <a:r>
              <a:rPr lang="en-US" sz="2200" b="1" dirty="0"/>
              <a:t>-3.2 mm Hg</a:t>
            </a:r>
            <a:r>
              <a:rPr lang="en-US" sz="2200" dirty="0"/>
              <a:t> (95% CI -5.9 to -0.5; P=0.02)</a:t>
            </a:r>
            <a:endParaRPr lang="en-US" sz="2200" kern="1200" dirty="0">
              <a:solidFill>
                <a:schemeClr val="tx1"/>
              </a:solidFill>
              <a:effectLst/>
              <a:latin typeface="+mn-lt"/>
              <a:ea typeface="+mn-ea"/>
              <a:cs typeface="+mn-cs"/>
            </a:endParaRPr>
          </a:p>
          <a:p>
            <a:pPr marL="171450" indent="-171450">
              <a:spcAft>
                <a:spcPts val="1200"/>
              </a:spcAft>
              <a:buClr>
                <a:srgbClr val="C00000"/>
              </a:buClr>
              <a:buFont typeface="Arial" panose="020B0604020202020204" pitchFamily="34" charset="0"/>
              <a:buChar char="•"/>
            </a:pPr>
            <a:r>
              <a:rPr lang="en-US" sz="2200" kern="1200" dirty="0">
                <a:solidFill>
                  <a:schemeClr val="tx1"/>
                </a:solidFill>
                <a:effectLst/>
                <a:latin typeface="+mn-lt"/>
                <a:ea typeface="+mn-ea"/>
                <a:cs typeface="+mn-cs"/>
              </a:rPr>
              <a:t>More participants receiving spironolactone achieved the blood pressure target &lt;130/80 mmHg at 3 months (</a:t>
            </a:r>
            <a:r>
              <a:rPr lang="en-US" sz="2200" b="1" kern="1200" dirty="0">
                <a:solidFill>
                  <a:schemeClr val="tx1"/>
                </a:solidFill>
                <a:effectLst/>
                <a:latin typeface="+mn-lt"/>
                <a:ea typeface="+mn-ea"/>
                <a:cs typeface="+mn-cs"/>
              </a:rPr>
              <a:t>52% vs 30%; P=0.01</a:t>
            </a:r>
            <a:r>
              <a:rPr lang="en-US" sz="2200" kern="1200" dirty="0">
                <a:solidFill>
                  <a:schemeClr val="tx1"/>
                </a:solidFill>
                <a:effectLst/>
                <a:latin typeface="+mn-lt"/>
                <a:ea typeface="+mn-ea"/>
                <a:cs typeface="+mn-cs"/>
              </a:rPr>
              <a:t>)</a:t>
            </a:r>
          </a:p>
          <a:p>
            <a:pPr marL="171450" indent="-171450">
              <a:spcAft>
                <a:spcPts val="1200"/>
              </a:spcAft>
              <a:buClr>
                <a:srgbClr val="C00000"/>
              </a:buClr>
              <a:buFont typeface="Arial" panose="020B0604020202020204" pitchFamily="34" charset="0"/>
              <a:buChar char="•"/>
            </a:pPr>
            <a:r>
              <a:rPr lang="en-US" sz="2200" dirty="0"/>
              <a:t>Participants receiving spironolactone were on 0.5 (95% CI 0.2-0.9; P=0.004) more antihypertensive medications at 3 months</a:t>
            </a:r>
          </a:p>
        </p:txBody>
      </p:sp>
    </p:spTree>
    <p:extLst>
      <p:ext uri="{BB962C8B-B14F-4D97-AF65-F5344CB8AC3E}">
        <p14:creationId xmlns:p14="http://schemas.microsoft.com/office/powerpoint/2010/main" val="139925521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theme/theme1.xml><?xml version="1.0" encoding="utf-8"?>
<a:theme xmlns:a="http://schemas.openxmlformats.org/drawingml/2006/main" name="Dark Background">
  <a:themeElements>
    <a:clrScheme name="American Heart Association">
      <a:dk1>
        <a:srgbClr val="000000"/>
      </a:dk1>
      <a:lt1>
        <a:srgbClr val="FFFFFF"/>
      </a:lt1>
      <a:dk2>
        <a:srgbClr val="2E2C2C"/>
      </a:dk2>
      <a:lt2>
        <a:srgbClr val="E8E8E8"/>
      </a:lt2>
      <a:accent1>
        <a:srgbClr val="C10E20"/>
      </a:accent1>
      <a:accent2>
        <a:srgbClr val="990000"/>
      </a:accent2>
      <a:accent3>
        <a:srgbClr val="000000"/>
      </a:accent3>
      <a:accent4>
        <a:srgbClr val="636466"/>
      </a:accent4>
      <a:accent5>
        <a:srgbClr val="E8E8E8"/>
      </a:accent5>
      <a:accent6>
        <a:srgbClr val="2E2C2C"/>
      </a:accent6>
      <a:hlink>
        <a:srgbClr val="C10E20"/>
      </a:hlink>
      <a:folHlink>
        <a:srgbClr val="990000"/>
      </a:folHlink>
    </a:clrScheme>
    <a:fontScheme name="Arial Black-Arial">
      <a:majorFont>
        <a:latin typeface="Arial Black" panose="020B0A0402010202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AHA_SS26_PPT Template_Speaker</Template>
  <TotalTime>1147</TotalTime>
  <Words>1439</Words>
  <Application>Microsoft Office PowerPoint</Application>
  <PresentationFormat>Widescreen</PresentationFormat>
  <Paragraphs>140</Paragraphs>
  <Slides>15</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Arial</vt:lpstr>
      <vt:lpstr>Arial Black</vt:lpstr>
      <vt:lpstr>Lub Dub Medium</vt:lpstr>
      <vt:lpstr>Dark Background</vt:lpstr>
      <vt:lpstr>REDUCE:  A Randomized Controlled Trial of Spironolactone-Based Blood Pressure Management After Stroke</vt:lpstr>
      <vt:lpstr>Blood pressure control after stroke is suboptimal</vt:lpstr>
      <vt:lpstr>Blood pressure control after stroke is suboptimal</vt:lpstr>
      <vt:lpstr>The Regulating Blood Pressure During Recovery from Intracerebral Hemorrhage and Ischemic Stroke (REDUCE) Trial</vt:lpstr>
      <vt:lpstr>REDUCE Trial: Methods</vt:lpstr>
      <vt:lpstr>PowerPoint Presentation</vt:lpstr>
      <vt:lpstr>REDUCE Trial: Results</vt:lpstr>
      <vt:lpstr>REDUCE Trial:  Key Findings</vt:lpstr>
      <vt:lpstr>REDUCE Trial: Secondary Endpoint Results</vt:lpstr>
      <vt:lpstr>REDUCE Trial: Subgroup Analyses</vt:lpstr>
      <vt:lpstr>REDUCE Trial: Adverse Events</vt:lpstr>
      <vt:lpstr>REDUCE Trial: Summary and Conclusions</vt:lpstr>
      <vt:lpstr>Thank you!</vt:lpstr>
      <vt:lpstr>Extra slides</vt:lpstr>
      <vt:lpstr>REDUCE Trial: Secondary Endpoint Results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Cohen, Jordana</dc:creator>
  <cp:lastModifiedBy>Cohen, Jordana</cp:lastModifiedBy>
  <cp:revision>42</cp:revision>
  <dcterms:created xsi:type="dcterms:W3CDTF">2026-10-16T16:58:21Z</dcterms:created>
  <dcterms:modified xsi:type="dcterms:W3CDTF">2026-10-23T12:41:41Z</dcterms:modified>
</cp:coreProperties>
</file>