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0" r:id="rId2"/>
    <p:sldId id="272" r:id="rId3"/>
    <p:sldId id="273" r:id="rId4"/>
    <p:sldId id="274" r:id="rId5"/>
    <p:sldId id="275" r:id="rId6"/>
    <p:sldId id="277" r:id="rId7"/>
    <p:sldId id="278" r:id="rId8"/>
    <p:sldId id="263" r:id="rId9"/>
    <p:sldId id="280" r:id="rId10"/>
    <p:sldId id="264" r:id="rId11"/>
    <p:sldId id="266" r:id="rId12"/>
    <p:sldId id="265" r:id="rId13"/>
    <p:sldId id="279" r:id="rId14"/>
    <p:sldId id="267" r:id="rId15"/>
    <p:sldId id="268" r:id="rId16"/>
    <p:sldId id="269" r:id="rId17"/>
    <p:sldId id="281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1ECCB0-57A8-444F-7BE0-865A979183AD}" name="Emil Anton Frandsen" initials="EF" userId="S::emil.anton.frandsen@regionh.dk::659f56e5-03ac-4149-a0d2-cd1a2b7307c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022"/>
    <a:srgbClr val="D00040"/>
    <a:srgbClr val="878787"/>
    <a:srgbClr val="D0D0D0"/>
    <a:srgbClr val="D3D3D3"/>
    <a:srgbClr val="E0E0E0"/>
    <a:srgbClr val="F28C26"/>
    <a:srgbClr val="FFBF08"/>
    <a:srgbClr val="B62A79"/>
    <a:srgbClr val="F3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105F3A-D5BB-4D50-8C65-D26D72754B23}" v="1" dt="2026-08-26T09:57:45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0" autoAdjust="0"/>
    <p:restoredTop sz="96197"/>
  </p:normalViewPr>
  <p:slideViewPr>
    <p:cSldViewPr showGuides="1">
      <p:cViewPr varScale="1">
        <p:scale>
          <a:sx n="146" d="100"/>
          <a:sy n="146" d="100"/>
        </p:scale>
        <p:origin x="168" y="114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inther" userId="2cc91e1e-f391-4117-afe1-75e63f7245e9" providerId="ADAL" clId="{A1FE6603-6402-4B40-BB0F-6AC57794C5A9}"/>
    <pc:docChg chg="custSel addSld modSld">
      <pc:chgData name="Michael Vinther" userId="2cc91e1e-f391-4117-afe1-75e63f7245e9" providerId="ADAL" clId="{A1FE6603-6402-4B40-BB0F-6AC57794C5A9}" dt="2026-08-20T12:45:47.639" v="1037" actId="20577"/>
      <pc:docMkLst>
        <pc:docMk/>
      </pc:docMkLst>
      <pc:sldChg chg="modSp mod">
        <pc:chgData name="Michael Vinther" userId="2cc91e1e-f391-4117-afe1-75e63f7245e9" providerId="ADAL" clId="{A1FE6603-6402-4B40-BB0F-6AC57794C5A9}" dt="2026-08-20T12:45:47.639" v="1037" actId="20577"/>
        <pc:sldMkLst>
          <pc:docMk/>
          <pc:sldMk cId="1113283164" sldId="268"/>
        </pc:sldMkLst>
        <pc:spChg chg="mod">
          <ac:chgData name="Michael Vinther" userId="2cc91e1e-f391-4117-afe1-75e63f7245e9" providerId="ADAL" clId="{A1FE6603-6402-4B40-BB0F-6AC57794C5A9}" dt="2026-08-20T12:45:47.639" v="1037" actId="20577"/>
          <ac:spMkLst>
            <pc:docMk/>
            <pc:sldMk cId="1113283164" sldId="268"/>
            <ac:spMk id="3" creationId="{7C0D2A84-7998-4C5B-5E48-60B27AAF2B38}"/>
          </ac:spMkLst>
        </pc:spChg>
      </pc:sldChg>
      <pc:sldChg chg="addSp delSp modSp add mod">
        <pc:chgData name="Michael Vinther" userId="2cc91e1e-f391-4117-afe1-75e63f7245e9" providerId="ADAL" clId="{A1FE6603-6402-4B40-BB0F-6AC57794C5A9}" dt="2026-08-20T12:22:32.192" v="48" actId="1038"/>
        <pc:sldMkLst>
          <pc:docMk/>
          <pc:sldMk cId="1539910667" sldId="280"/>
        </pc:sldMkLst>
        <pc:spChg chg="mod">
          <ac:chgData name="Michael Vinther" userId="2cc91e1e-f391-4117-afe1-75e63f7245e9" providerId="ADAL" clId="{A1FE6603-6402-4B40-BB0F-6AC57794C5A9}" dt="2026-08-20T12:00:09.236" v="29" actId="790"/>
          <ac:spMkLst>
            <pc:docMk/>
            <pc:sldMk cId="1539910667" sldId="280"/>
            <ac:spMk id="2" creationId="{0F417221-CBA1-B3F3-A312-E1E3393073AD}"/>
          </ac:spMkLst>
        </pc:spChg>
        <pc:graphicFrameChg chg="add mod">
          <ac:chgData name="Michael Vinther" userId="2cc91e1e-f391-4117-afe1-75e63f7245e9" providerId="ADAL" clId="{A1FE6603-6402-4B40-BB0F-6AC57794C5A9}" dt="2026-08-20T12:22:32.192" v="48" actId="1038"/>
          <ac:graphicFrameMkLst>
            <pc:docMk/>
            <pc:sldMk cId="1539910667" sldId="280"/>
            <ac:graphicFrameMk id="7" creationId="{25E6711D-5D08-87FE-D61C-E52C202B6AE0}"/>
          </ac:graphicFrameMkLst>
        </pc:graphicFrameChg>
      </pc:sldChg>
    </pc:docChg>
  </pc:docChgLst>
  <pc:docChgLst>
    <pc:chgData name="Michael Vinther" userId="2cc91e1e-f391-4117-afe1-75e63f7245e9" providerId="ADAL" clId="{25D277DA-071D-4EF9-82A2-201DF034F8CF}"/>
    <pc:docChg chg="custSel addSld delSld modSld">
      <pc:chgData name="Michael Vinther" userId="2cc91e1e-f391-4117-afe1-75e63f7245e9" providerId="ADAL" clId="{25D277DA-071D-4EF9-82A2-201DF034F8CF}" dt="2026-08-26T09:57:45.512" v="2" actId="27636"/>
      <pc:docMkLst>
        <pc:docMk/>
      </pc:docMkLst>
      <pc:sldChg chg="modSp add mod">
        <pc:chgData name="Michael Vinther" userId="2cc91e1e-f391-4117-afe1-75e63f7245e9" providerId="ADAL" clId="{25D277DA-071D-4EF9-82A2-201DF034F8CF}" dt="2026-08-26T09:57:45.512" v="2" actId="27636"/>
        <pc:sldMkLst>
          <pc:docMk/>
          <pc:sldMk cId="2840156879" sldId="281"/>
        </pc:sldMkLst>
        <pc:spChg chg="mod">
          <ac:chgData name="Michael Vinther" userId="2cc91e1e-f391-4117-afe1-75e63f7245e9" providerId="ADAL" clId="{25D277DA-071D-4EF9-82A2-201DF034F8CF}" dt="2026-08-26T09:57:45.512" v="2" actId="27636"/>
          <ac:spMkLst>
            <pc:docMk/>
            <pc:sldMk cId="2840156879" sldId="281"/>
            <ac:spMk id="2" creationId="{AE41EB6C-401F-144E-19A5-EF1D4E84C760}"/>
          </ac:spMkLst>
        </pc:spChg>
      </pc:sldChg>
      <pc:sldChg chg="del">
        <pc:chgData name="Michael Vinther" userId="2cc91e1e-f391-4117-afe1-75e63f7245e9" providerId="ADAL" clId="{25D277DA-071D-4EF9-82A2-201DF034F8CF}" dt="2026-08-26T09:57:37.035" v="0" actId="47"/>
        <pc:sldMkLst>
          <pc:docMk/>
          <pc:sldMk cId="4132823180" sldId="281"/>
        </pc:sldMkLst>
      </pc:sldChg>
    </pc:docChg>
  </pc:docChgLst>
  <pc:docChgLst>
    <pc:chgData name="Michael Vinther" userId="2cc91e1e-f391-4117-afe1-75e63f7245e9" providerId="ADAL" clId="{54C7ACA2-DF67-43DA-937C-204B12C09AEF}"/>
    <pc:docChg chg="undo custSel delSld modSld">
      <pc:chgData name="Michael Vinther" userId="2cc91e1e-f391-4117-afe1-75e63f7245e9" providerId="ADAL" clId="{54C7ACA2-DF67-43DA-937C-204B12C09AEF}" dt="2026-08-21T09:18:11.098" v="133"/>
      <pc:docMkLst>
        <pc:docMk/>
      </pc:docMkLst>
      <pc:sldChg chg="modSp mod">
        <pc:chgData name="Michael Vinther" userId="2cc91e1e-f391-4117-afe1-75e63f7245e9" providerId="ADAL" clId="{54C7ACA2-DF67-43DA-937C-204B12C09AEF}" dt="2026-08-21T07:09:30.965" v="5" actId="20577"/>
        <pc:sldMkLst>
          <pc:docMk/>
          <pc:sldMk cId="2975823656" sldId="260"/>
        </pc:sldMkLst>
        <pc:spChg chg="mod">
          <ac:chgData name="Michael Vinther" userId="2cc91e1e-f391-4117-afe1-75e63f7245e9" providerId="ADAL" clId="{54C7ACA2-DF67-43DA-937C-204B12C09AEF}" dt="2026-08-21T07:09:30.965" v="5" actId="20577"/>
          <ac:spMkLst>
            <pc:docMk/>
            <pc:sldMk cId="2975823656" sldId="260"/>
            <ac:spMk id="5" creationId="{D41D19B3-C398-B3AF-E11B-4AB6BC16D51C}"/>
          </ac:spMkLst>
        </pc:spChg>
      </pc:sldChg>
      <pc:sldChg chg="addSp modSp mod modAnim">
        <pc:chgData name="Michael Vinther" userId="2cc91e1e-f391-4117-afe1-75e63f7245e9" providerId="ADAL" clId="{54C7ACA2-DF67-43DA-937C-204B12C09AEF}" dt="2026-08-21T09:18:11.098" v="133"/>
        <pc:sldMkLst>
          <pc:docMk/>
          <pc:sldMk cId="2114430619" sldId="263"/>
        </pc:sldMkLst>
        <pc:spChg chg="add mod">
          <ac:chgData name="Michael Vinther" userId="2cc91e1e-f391-4117-afe1-75e63f7245e9" providerId="ADAL" clId="{54C7ACA2-DF67-43DA-937C-204B12C09AEF}" dt="2026-08-21T09:18:05.983" v="132" actId="1036"/>
          <ac:spMkLst>
            <pc:docMk/>
            <pc:sldMk cId="2114430619" sldId="263"/>
            <ac:spMk id="3" creationId="{1140F4B0-88F4-3A5E-49C6-591FCD5C3CD4}"/>
          </ac:spMkLst>
        </pc:spChg>
      </pc:sldChg>
      <pc:sldChg chg="modSp mod">
        <pc:chgData name="Michael Vinther" userId="2cc91e1e-f391-4117-afe1-75e63f7245e9" providerId="ADAL" clId="{54C7ACA2-DF67-43DA-937C-204B12C09AEF}" dt="2026-08-21T07:15:56.049" v="36" actId="20577"/>
        <pc:sldMkLst>
          <pc:docMk/>
          <pc:sldMk cId="2092782045" sldId="264"/>
        </pc:sldMkLst>
        <pc:spChg chg="mod">
          <ac:chgData name="Michael Vinther" userId="2cc91e1e-f391-4117-afe1-75e63f7245e9" providerId="ADAL" clId="{54C7ACA2-DF67-43DA-937C-204B12C09AEF}" dt="2026-08-21T07:15:56.049" v="36" actId="20577"/>
          <ac:spMkLst>
            <pc:docMk/>
            <pc:sldMk cId="2092782045" sldId="264"/>
            <ac:spMk id="2" creationId="{906AFC26-16AA-A570-9494-B371EF30C1F9}"/>
          </ac:spMkLst>
        </pc:spChg>
        <pc:spChg chg="mod">
          <ac:chgData name="Michael Vinther" userId="2cc91e1e-f391-4117-afe1-75e63f7245e9" providerId="ADAL" clId="{54C7ACA2-DF67-43DA-937C-204B12C09AEF}" dt="2026-08-21T07:12:54.248" v="29" actId="20577"/>
          <ac:spMkLst>
            <pc:docMk/>
            <pc:sldMk cId="2092782045" sldId="264"/>
            <ac:spMk id="10" creationId="{7B444B13-8582-12D9-4EE9-288E52A4D21A}"/>
          </ac:spMkLst>
        </pc:spChg>
      </pc:sldChg>
      <pc:sldChg chg="addSp delSp modSp mod">
        <pc:chgData name="Michael Vinther" userId="2cc91e1e-f391-4117-afe1-75e63f7245e9" providerId="ADAL" clId="{54C7ACA2-DF67-43DA-937C-204B12C09AEF}" dt="2026-08-21T07:17:01.263" v="68" actId="255"/>
        <pc:sldMkLst>
          <pc:docMk/>
          <pc:sldMk cId="819264762" sldId="265"/>
        </pc:sldMkLst>
        <pc:spChg chg="add mod">
          <ac:chgData name="Michael Vinther" userId="2cc91e1e-f391-4117-afe1-75e63f7245e9" providerId="ADAL" clId="{54C7ACA2-DF67-43DA-937C-204B12C09AEF}" dt="2026-08-21T07:17:01.263" v="68" actId="255"/>
          <ac:spMkLst>
            <pc:docMk/>
            <pc:sldMk cId="819264762" sldId="265"/>
            <ac:spMk id="6" creationId="{A4A2F412-B981-ECD9-5F2E-7F917111302B}"/>
          </ac:spMkLst>
        </pc:spChg>
      </pc:sldChg>
      <pc:sldChg chg="addSp delSp modSp mod">
        <pc:chgData name="Michael Vinther" userId="2cc91e1e-f391-4117-afe1-75e63f7245e9" providerId="ADAL" clId="{54C7ACA2-DF67-43DA-937C-204B12C09AEF}" dt="2026-08-21T08:55:00.585" v="125" actId="1076"/>
        <pc:sldMkLst>
          <pc:docMk/>
          <pc:sldMk cId="3460483931" sldId="266"/>
        </pc:sldMkLst>
        <pc:spChg chg="mod">
          <ac:chgData name="Michael Vinther" userId="2cc91e1e-f391-4117-afe1-75e63f7245e9" providerId="ADAL" clId="{54C7ACA2-DF67-43DA-937C-204B12C09AEF}" dt="2026-08-21T07:16:27.858" v="64" actId="20577"/>
          <ac:spMkLst>
            <pc:docMk/>
            <pc:sldMk cId="3460483931" sldId="266"/>
            <ac:spMk id="3" creationId="{2356057E-78C2-9674-6380-44CC526F8322}"/>
          </ac:spMkLst>
        </pc:spChg>
      </pc:sldChg>
      <pc:sldChg chg="addSp delSp modSp mod">
        <pc:chgData name="Michael Vinther" userId="2cc91e1e-f391-4117-afe1-75e63f7245e9" providerId="ADAL" clId="{54C7ACA2-DF67-43DA-937C-204B12C09AEF}" dt="2026-08-21T08:51:20.945" v="114" actId="1076"/>
        <pc:sldMkLst>
          <pc:docMk/>
          <pc:sldMk cId="65574181" sldId="267"/>
        </pc:sldMkLst>
        <pc:spChg chg="mod">
          <ac:chgData name="Michael Vinther" userId="2cc91e1e-f391-4117-afe1-75e63f7245e9" providerId="ADAL" clId="{54C7ACA2-DF67-43DA-937C-204B12C09AEF}" dt="2026-08-21T07:19:36.684" v="86" actId="20577"/>
          <ac:spMkLst>
            <pc:docMk/>
            <pc:sldMk cId="65574181" sldId="267"/>
            <ac:spMk id="2" creationId="{5187692D-DA0C-B537-6106-C41ABDA795D8}"/>
          </ac:spMkLst>
        </pc:spChg>
        <pc:picChg chg="add mod">
          <ac:chgData name="Michael Vinther" userId="2cc91e1e-f391-4117-afe1-75e63f7245e9" providerId="ADAL" clId="{54C7ACA2-DF67-43DA-937C-204B12C09AEF}" dt="2026-08-21T08:51:20.945" v="114" actId="1076"/>
          <ac:picMkLst>
            <pc:docMk/>
            <pc:sldMk cId="65574181" sldId="267"/>
            <ac:picMk id="7" creationId="{26C7B1B0-CD97-C863-D1FD-8C3609C7BF13}"/>
          </ac:picMkLst>
        </pc:picChg>
      </pc:sldChg>
      <pc:sldChg chg="modSp">
        <pc:chgData name="Michael Vinther" userId="2cc91e1e-f391-4117-afe1-75e63f7245e9" providerId="ADAL" clId="{54C7ACA2-DF67-43DA-937C-204B12C09AEF}" dt="2026-08-21T07:19:23.435" v="76" actId="113"/>
        <pc:sldMkLst>
          <pc:docMk/>
          <pc:sldMk cId="1113283164" sldId="268"/>
        </pc:sldMkLst>
        <pc:spChg chg="mod">
          <ac:chgData name="Michael Vinther" userId="2cc91e1e-f391-4117-afe1-75e63f7245e9" providerId="ADAL" clId="{54C7ACA2-DF67-43DA-937C-204B12C09AEF}" dt="2026-08-21T07:19:23.435" v="76" actId="113"/>
          <ac:spMkLst>
            <pc:docMk/>
            <pc:sldMk cId="1113283164" sldId="268"/>
            <ac:spMk id="3" creationId="{7C0D2A84-7998-4C5B-5E48-60B27AAF2B38}"/>
          </ac:spMkLst>
        </pc:spChg>
      </pc:sldChg>
      <pc:sldChg chg="del">
        <pc:chgData name="Michael Vinther" userId="2cc91e1e-f391-4117-afe1-75e63f7245e9" providerId="ADAL" clId="{54C7ACA2-DF67-43DA-937C-204B12C09AEF}" dt="2026-08-21T09:02:37.960" v="126" actId="2696"/>
        <pc:sldMkLst>
          <pc:docMk/>
          <pc:sldMk cId="900218251" sldId="270"/>
        </pc:sldMkLst>
      </pc:sldChg>
      <pc:sldChg chg="modSp">
        <pc:chgData name="Michael Vinther" userId="2cc91e1e-f391-4117-afe1-75e63f7245e9" providerId="ADAL" clId="{54C7ACA2-DF67-43DA-937C-204B12C09AEF}" dt="2026-08-21T07:10:24.822" v="9" actId="20577"/>
        <pc:sldMkLst>
          <pc:docMk/>
          <pc:sldMk cId="1259213476" sldId="275"/>
        </pc:sldMkLst>
        <pc:spChg chg="mod">
          <ac:chgData name="Michael Vinther" userId="2cc91e1e-f391-4117-afe1-75e63f7245e9" providerId="ADAL" clId="{54C7ACA2-DF67-43DA-937C-204B12C09AEF}" dt="2026-08-21T07:10:24.822" v="9" actId="20577"/>
          <ac:spMkLst>
            <pc:docMk/>
            <pc:sldMk cId="1259213476" sldId="275"/>
            <ac:spMk id="7" creationId="{D7EE034A-8BCA-A967-15C8-8F35ED5F4540}"/>
          </ac:spMkLst>
        </pc:spChg>
      </pc:sldChg>
      <pc:sldChg chg="modSp del mod">
        <pc:chgData name="Michael Vinther" userId="2cc91e1e-f391-4117-afe1-75e63f7245e9" providerId="ADAL" clId="{54C7ACA2-DF67-43DA-937C-204B12C09AEF}" dt="2026-08-21T08:31:56.050" v="97" actId="47"/>
        <pc:sldMkLst>
          <pc:docMk/>
          <pc:sldMk cId="2943647793" sldId="276"/>
        </pc:sldMkLst>
      </pc:sldChg>
      <pc:sldChg chg="modSp mod">
        <pc:chgData name="Michael Vinther" userId="2cc91e1e-f391-4117-afe1-75e63f7245e9" providerId="ADAL" clId="{54C7ACA2-DF67-43DA-937C-204B12C09AEF}" dt="2026-08-21T07:12:05.326" v="19" actId="20577"/>
        <pc:sldMkLst>
          <pc:docMk/>
          <pc:sldMk cId="892962038" sldId="277"/>
        </pc:sldMkLst>
        <pc:spChg chg="mod">
          <ac:chgData name="Michael Vinther" userId="2cc91e1e-f391-4117-afe1-75e63f7245e9" providerId="ADAL" clId="{54C7ACA2-DF67-43DA-937C-204B12C09AEF}" dt="2026-08-21T07:12:05.326" v="19" actId="20577"/>
          <ac:spMkLst>
            <pc:docMk/>
            <pc:sldMk cId="892962038" sldId="277"/>
            <ac:spMk id="2" creationId="{336CE01C-5083-FA93-404E-6D46F3379390}"/>
          </ac:spMkLst>
        </pc:spChg>
      </pc:sldChg>
      <pc:sldChg chg="modSp mod">
        <pc:chgData name="Michael Vinther" userId="2cc91e1e-f391-4117-afe1-75e63f7245e9" providerId="ADAL" clId="{54C7ACA2-DF67-43DA-937C-204B12C09AEF}" dt="2026-08-21T07:20:26.851" v="88" actId="20577"/>
        <pc:sldMkLst>
          <pc:docMk/>
          <pc:sldMk cId="2892209486" sldId="279"/>
        </pc:sldMkLst>
        <pc:spChg chg="mod">
          <ac:chgData name="Michael Vinther" userId="2cc91e1e-f391-4117-afe1-75e63f7245e9" providerId="ADAL" clId="{54C7ACA2-DF67-43DA-937C-204B12C09AEF}" dt="2026-08-21T07:17:10.146" v="75" actId="20577"/>
          <ac:spMkLst>
            <pc:docMk/>
            <pc:sldMk cId="2892209486" sldId="279"/>
            <ac:spMk id="3" creationId="{34542FEC-A984-3D36-34D1-BCD3A33EEF96}"/>
          </ac:spMkLst>
        </pc:spChg>
        <pc:spChg chg="mod">
          <ac:chgData name="Michael Vinther" userId="2cc91e1e-f391-4117-afe1-75e63f7245e9" providerId="ADAL" clId="{54C7ACA2-DF67-43DA-937C-204B12C09AEF}" dt="2026-08-21T07:20:26.851" v="88" actId="20577"/>
          <ac:spMkLst>
            <pc:docMk/>
            <pc:sldMk cId="2892209486" sldId="279"/>
            <ac:spMk id="17" creationId="{0A3F66AD-C9ED-C601-8B71-6C9A9E19B67F}"/>
          </ac:spMkLst>
        </pc:spChg>
      </pc:sldChg>
      <pc:sldChg chg="modSp mod">
        <pc:chgData name="Michael Vinther" userId="2cc91e1e-f391-4117-afe1-75e63f7245e9" providerId="ADAL" clId="{54C7ACA2-DF67-43DA-937C-204B12C09AEF}" dt="2026-08-21T08:32:45.144" v="98" actId="2711"/>
        <pc:sldMkLst>
          <pc:docMk/>
          <pc:sldMk cId="1539910667" sldId="280"/>
        </pc:sldMkLst>
        <pc:spChg chg="mod">
          <ac:chgData name="Michael Vinther" userId="2cc91e1e-f391-4117-afe1-75e63f7245e9" providerId="ADAL" clId="{54C7ACA2-DF67-43DA-937C-204B12C09AEF}" dt="2026-08-21T07:11:57.088" v="18" actId="20577"/>
          <ac:spMkLst>
            <pc:docMk/>
            <pc:sldMk cId="1539910667" sldId="280"/>
            <ac:spMk id="2" creationId="{0F417221-CBA1-B3F3-A312-E1E3393073AD}"/>
          </ac:spMkLst>
        </pc:spChg>
        <pc:graphicFrameChg chg="modGraphic">
          <ac:chgData name="Michael Vinther" userId="2cc91e1e-f391-4117-afe1-75e63f7245e9" providerId="ADAL" clId="{54C7ACA2-DF67-43DA-937C-204B12C09AEF}" dt="2026-08-21T08:32:45.144" v="98" actId="2711"/>
          <ac:graphicFrameMkLst>
            <pc:docMk/>
            <pc:sldMk cId="1539910667" sldId="280"/>
            <ac:graphicFrameMk id="7" creationId="{25E6711D-5D08-87FE-D61C-E52C202B6AE0}"/>
          </ac:graphicFrameMkLst>
        </pc:graphicFrameChg>
      </pc:sldChg>
    </pc:docChg>
  </pc:docChgLst>
  <pc:docChgLst>
    <pc:chgData name="Michael Vinther" userId="2cc91e1e-f391-4117-afe1-75e63f7245e9" providerId="ADAL" clId="{E42938C4-25CD-4AF6-9A36-94E8D757FB0D}"/>
    <pc:docChg chg="undo custSel addSld delSld modSld sldOrd">
      <pc:chgData name="Michael Vinther" userId="2cc91e1e-f391-4117-afe1-75e63f7245e9" providerId="ADAL" clId="{E42938C4-25CD-4AF6-9A36-94E8D757FB0D}" dt="2026-08-24T08:27:33.238" v="4149" actId="1076"/>
      <pc:docMkLst>
        <pc:docMk/>
      </pc:docMkLst>
      <pc:sldChg chg="addSp delSp modSp del mod chgLayout">
        <pc:chgData name="Michael Vinther" userId="2cc91e1e-f391-4117-afe1-75e63f7245e9" providerId="ADAL" clId="{E42938C4-25CD-4AF6-9A36-94E8D757FB0D}" dt="2026-08-19T13:12:05.513" v="3524" actId="47"/>
        <pc:sldMkLst>
          <pc:docMk/>
          <pc:sldMk cId="2707366901" sldId="258"/>
        </pc:sldMkLst>
      </pc:sldChg>
      <pc:sldChg chg="modSp del mod">
        <pc:chgData name="Michael Vinther" userId="2cc91e1e-f391-4117-afe1-75e63f7245e9" providerId="ADAL" clId="{E42938C4-25CD-4AF6-9A36-94E8D757FB0D}" dt="2026-08-19T13:20:13.114" v="3595" actId="2696"/>
        <pc:sldMkLst>
          <pc:docMk/>
          <pc:sldMk cId="3884130034" sldId="259"/>
        </pc:sldMkLst>
      </pc:sldChg>
      <pc:sldChg chg="addSp delSp modSp mod">
        <pc:chgData name="Michael Vinther" userId="2cc91e1e-f391-4117-afe1-75e63f7245e9" providerId="ADAL" clId="{E42938C4-25CD-4AF6-9A36-94E8D757FB0D}" dt="2026-08-19T13:13:00.688" v="3591" actId="1076"/>
        <pc:sldMkLst>
          <pc:docMk/>
          <pc:sldMk cId="2975823656" sldId="260"/>
        </pc:sldMkLst>
        <pc:spChg chg="mod">
          <ac:chgData name="Michael Vinther" userId="2cc91e1e-f391-4117-afe1-75e63f7245e9" providerId="ADAL" clId="{E42938C4-25CD-4AF6-9A36-94E8D757FB0D}" dt="2026-08-19T13:13:00.688" v="3591" actId="1076"/>
          <ac:spMkLst>
            <pc:docMk/>
            <pc:sldMk cId="2975823656" sldId="260"/>
            <ac:spMk id="2" creationId="{1476EE30-DA9B-0495-E5DF-FF2ABF29D7D6}"/>
          </ac:spMkLst>
        </pc:spChg>
        <pc:spChg chg="mod">
          <ac:chgData name="Michael Vinther" userId="2cc91e1e-f391-4117-afe1-75e63f7245e9" providerId="ADAL" clId="{E42938C4-25CD-4AF6-9A36-94E8D757FB0D}" dt="2026-08-19T12:19:01.733" v="3440" actId="1076"/>
          <ac:spMkLst>
            <pc:docMk/>
            <pc:sldMk cId="2975823656" sldId="260"/>
            <ac:spMk id="4" creationId="{2974438D-47CE-5B4E-5625-C93E0D8C142D}"/>
          </ac:spMkLst>
        </pc:spChg>
        <pc:spChg chg="mod">
          <ac:chgData name="Michael Vinther" userId="2cc91e1e-f391-4117-afe1-75e63f7245e9" providerId="ADAL" clId="{E42938C4-25CD-4AF6-9A36-94E8D757FB0D}" dt="2026-08-19T13:12:54.801" v="3590" actId="1076"/>
          <ac:spMkLst>
            <pc:docMk/>
            <pc:sldMk cId="2975823656" sldId="260"/>
            <ac:spMk id="5" creationId="{D41D19B3-C398-B3AF-E11B-4AB6BC16D51C}"/>
          </ac:spMkLst>
        </pc:spChg>
      </pc:sldChg>
      <pc:sldChg chg="addSp modSp new del mod modClrScheme chgLayout">
        <pc:chgData name="Michael Vinther" userId="2cc91e1e-f391-4117-afe1-75e63f7245e9" providerId="ADAL" clId="{E42938C4-25CD-4AF6-9A36-94E8D757FB0D}" dt="2026-08-19T13:26:16.680" v="3700" actId="47"/>
        <pc:sldMkLst>
          <pc:docMk/>
          <pc:sldMk cId="188373270" sldId="261"/>
        </pc:sldMkLst>
      </pc:sldChg>
      <pc:sldChg chg="modSp new del mod">
        <pc:chgData name="Michael Vinther" userId="2cc91e1e-f391-4117-afe1-75e63f7245e9" providerId="ADAL" clId="{E42938C4-25CD-4AF6-9A36-94E8D757FB0D}" dt="2026-08-19T13:27:15.755" v="3702" actId="47"/>
        <pc:sldMkLst>
          <pc:docMk/>
          <pc:sldMk cId="2011729495" sldId="262"/>
        </pc:sldMkLst>
      </pc:sldChg>
      <pc:sldChg chg="addSp delSp modSp new mod modTransition">
        <pc:chgData name="Michael Vinther" userId="2cc91e1e-f391-4117-afe1-75e63f7245e9" providerId="ADAL" clId="{E42938C4-25CD-4AF6-9A36-94E8D757FB0D}" dt="2026-08-20T17:59:59.047" v="3998"/>
        <pc:sldMkLst>
          <pc:docMk/>
          <pc:sldMk cId="2114430619" sldId="263"/>
        </pc:sldMkLst>
        <pc:spChg chg="mod">
          <ac:chgData name="Michael Vinther" userId="2cc91e1e-f391-4117-afe1-75e63f7245e9" providerId="ADAL" clId="{E42938C4-25CD-4AF6-9A36-94E8D757FB0D}" dt="2026-08-19T15:18:25.564" v="3717" actId="20577"/>
          <ac:spMkLst>
            <pc:docMk/>
            <pc:sldMk cId="2114430619" sldId="263"/>
            <ac:spMk id="2" creationId="{80ED5782-8896-3251-601C-B71F0698DD37}"/>
          </ac:spMkLst>
        </pc:spChg>
        <pc:picChg chg="add mod ord">
          <ac:chgData name="Michael Vinther" userId="2cc91e1e-f391-4117-afe1-75e63f7245e9" providerId="ADAL" clId="{E42938C4-25CD-4AF6-9A36-94E8D757FB0D}" dt="2026-08-19T15:36:09.355" v="3764" actId="167"/>
          <ac:picMkLst>
            <pc:docMk/>
            <pc:sldMk cId="2114430619" sldId="263"/>
            <ac:picMk id="4" creationId="{EDAF3191-7C45-49DA-C652-10F408860C14}"/>
          </ac:picMkLst>
        </pc:picChg>
      </pc:sldChg>
      <pc:sldChg chg="addSp delSp modSp new mod modTransition modAnim">
        <pc:chgData name="Michael Vinther" userId="2cc91e1e-f391-4117-afe1-75e63f7245e9" providerId="ADAL" clId="{E42938C4-25CD-4AF6-9A36-94E8D757FB0D}" dt="2026-08-20T18:00:07.915" v="4000"/>
        <pc:sldMkLst>
          <pc:docMk/>
          <pc:sldMk cId="2092782045" sldId="264"/>
        </pc:sldMkLst>
        <pc:spChg chg="mod">
          <ac:chgData name="Michael Vinther" userId="2cc91e1e-f391-4117-afe1-75e63f7245e9" providerId="ADAL" clId="{E42938C4-25CD-4AF6-9A36-94E8D757FB0D}" dt="2026-08-20T17:54:27.797" v="3968" actId="20577"/>
          <ac:spMkLst>
            <pc:docMk/>
            <pc:sldMk cId="2092782045" sldId="264"/>
            <ac:spMk id="2" creationId="{906AFC26-16AA-A570-9494-B371EF30C1F9}"/>
          </ac:spMkLst>
        </pc:spChg>
        <pc:spChg chg="add mod">
          <ac:chgData name="Michael Vinther" userId="2cc91e1e-f391-4117-afe1-75e63f7245e9" providerId="ADAL" clId="{E42938C4-25CD-4AF6-9A36-94E8D757FB0D}" dt="2026-08-20T17:54:07.170" v="3945" actId="164"/>
          <ac:spMkLst>
            <pc:docMk/>
            <pc:sldMk cId="2092782045" sldId="264"/>
            <ac:spMk id="10" creationId="{7B444B13-8582-12D9-4EE9-288E52A4D21A}"/>
          </ac:spMkLst>
        </pc:spChg>
        <pc:grpChg chg="add mod">
          <ac:chgData name="Michael Vinther" userId="2cc91e1e-f391-4117-afe1-75e63f7245e9" providerId="ADAL" clId="{E42938C4-25CD-4AF6-9A36-94E8D757FB0D}" dt="2026-08-20T17:54:07.170" v="3945" actId="164"/>
          <ac:grpSpMkLst>
            <pc:docMk/>
            <pc:sldMk cId="2092782045" sldId="264"/>
            <ac:grpSpMk id="3" creationId="{08075A08-9C66-DAF7-AE59-22C562A176DD}"/>
          </ac:grpSpMkLst>
        </pc:grpChg>
        <pc:picChg chg="add mod">
          <ac:chgData name="Michael Vinther" userId="2cc91e1e-f391-4117-afe1-75e63f7245e9" providerId="ADAL" clId="{E42938C4-25CD-4AF6-9A36-94E8D757FB0D}" dt="2026-08-20T17:54:07.170" v="3945" actId="164"/>
          <ac:picMkLst>
            <pc:docMk/>
            <pc:sldMk cId="2092782045" sldId="264"/>
            <ac:picMk id="4" creationId="{E1014EAF-522C-2A93-99D9-8712E879F824}"/>
          </ac:picMkLst>
        </pc:picChg>
        <pc:picChg chg="add mod">
          <ac:chgData name="Michael Vinther" userId="2cc91e1e-f391-4117-afe1-75e63f7245e9" providerId="ADAL" clId="{E42938C4-25CD-4AF6-9A36-94E8D757FB0D}" dt="2026-08-20T17:54:07.170" v="3945" actId="164"/>
          <ac:picMkLst>
            <pc:docMk/>
            <pc:sldMk cId="2092782045" sldId="264"/>
            <ac:picMk id="12" creationId="{A525F6A2-1F6F-E366-B9E3-033FA0362D06}"/>
          </ac:picMkLst>
        </pc:picChg>
      </pc:sldChg>
      <pc:sldChg chg="addSp modSp new mod modTransition">
        <pc:chgData name="Michael Vinther" userId="2cc91e1e-f391-4117-afe1-75e63f7245e9" providerId="ADAL" clId="{E42938C4-25CD-4AF6-9A36-94E8D757FB0D}" dt="2026-08-20T18:00:36.060" v="4002"/>
        <pc:sldMkLst>
          <pc:docMk/>
          <pc:sldMk cId="819264762" sldId="265"/>
        </pc:sldMkLst>
        <pc:picChg chg="add mod">
          <ac:chgData name="Michael Vinther" userId="2cc91e1e-f391-4117-afe1-75e63f7245e9" providerId="ADAL" clId="{E42938C4-25CD-4AF6-9A36-94E8D757FB0D}" dt="2026-08-16T11:02:22.270" v="2821" actId="1076"/>
          <ac:picMkLst>
            <pc:docMk/>
            <pc:sldMk cId="819264762" sldId="265"/>
            <ac:picMk id="4" creationId="{E87E5E7D-642C-A496-7C88-82382B0ADFD9}"/>
          </ac:picMkLst>
        </pc:picChg>
      </pc:sldChg>
      <pc:sldChg chg="addSp delSp modSp new mod ord modTransition modClrScheme modAnim chgLayout">
        <pc:chgData name="Michael Vinther" userId="2cc91e1e-f391-4117-afe1-75e63f7245e9" providerId="ADAL" clId="{E42938C4-25CD-4AF6-9A36-94E8D757FB0D}" dt="2026-08-23T16:33:26.221" v="4108" actId="1076"/>
        <pc:sldMkLst>
          <pc:docMk/>
          <pc:sldMk cId="3460483931" sldId="266"/>
        </pc:sldMkLst>
        <pc:spChg chg="add mod ord">
          <ac:chgData name="Michael Vinther" userId="2cc91e1e-f391-4117-afe1-75e63f7245e9" providerId="ADAL" clId="{E42938C4-25CD-4AF6-9A36-94E8D757FB0D}" dt="2026-08-16T11:04:06.360" v="2849"/>
          <ac:spMkLst>
            <pc:docMk/>
            <pc:sldMk cId="3460483931" sldId="266"/>
            <ac:spMk id="3" creationId="{2356057E-78C2-9674-6380-44CC526F8322}"/>
          </ac:spMkLst>
        </pc:spChg>
        <pc:spChg chg="add mod">
          <ac:chgData name="Michael Vinther" userId="2cc91e1e-f391-4117-afe1-75e63f7245e9" providerId="ADAL" clId="{E42938C4-25CD-4AF6-9A36-94E8D757FB0D}" dt="2026-08-23T16:33:26.221" v="4108" actId="1076"/>
          <ac:spMkLst>
            <pc:docMk/>
            <pc:sldMk cId="3460483931" sldId="266"/>
            <ac:spMk id="9" creationId="{AA086C0B-1C82-0809-5CCF-1D87EBFF569D}"/>
          </ac:spMkLst>
        </pc:spChg>
        <pc:picChg chg="add mod">
          <ac:chgData name="Michael Vinther" userId="2cc91e1e-f391-4117-afe1-75e63f7245e9" providerId="ADAL" clId="{E42938C4-25CD-4AF6-9A36-94E8D757FB0D}" dt="2026-08-23T16:33:21.118" v="4107" actId="14100"/>
          <ac:picMkLst>
            <pc:docMk/>
            <pc:sldMk cId="3460483931" sldId="266"/>
            <ac:picMk id="4" creationId="{7A3C56DA-208A-A827-02A4-DC35AA9E0B6D}"/>
          </ac:picMkLst>
        </pc:picChg>
      </pc:sldChg>
      <pc:sldChg chg="addSp delSp modSp new mod modTransition modClrScheme chgLayout">
        <pc:chgData name="Michael Vinther" userId="2cc91e1e-f391-4117-afe1-75e63f7245e9" providerId="ADAL" clId="{E42938C4-25CD-4AF6-9A36-94E8D757FB0D}" dt="2026-08-20T18:01:10.120" v="4007"/>
        <pc:sldMkLst>
          <pc:docMk/>
          <pc:sldMk cId="65574181" sldId="267"/>
        </pc:sldMkLst>
        <pc:spChg chg="mod ord">
          <ac:chgData name="Michael Vinther" userId="2cc91e1e-f391-4117-afe1-75e63f7245e9" providerId="ADAL" clId="{E42938C4-25CD-4AF6-9A36-94E8D757FB0D}" dt="2026-08-16T13:29:26.913" v="2960" actId="700"/>
          <ac:spMkLst>
            <pc:docMk/>
            <pc:sldMk cId="65574181" sldId="267"/>
            <ac:spMk id="2" creationId="{5187692D-DA0C-B537-6106-C41ABDA795D8}"/>
          </ac:spMkLst>
        </pc:spChg>
      </pc:sldChg>
      <pc:sldChg chg="modSp add mod modTransition modAnim">
        <pc:chgData name="Michael Vinther" userId="2cc91e1e-f391-4117-afe1-75e63f7245e9" providerId="ADAL" clId="{E42938C4-25CD-4AF6-9A36-94E8D757FB0D}" dt="2026-08-20T18:01:15.165" v="4008"/>
        <pc:sldMkLst>
          <pc:docMk/>
          <pc:sldMk cId="1113283164" sldId="268"/>
        </pc:sldMkLst>
        <pc:spChg chg="mod">
          <ac:chgData name="Michael Vinther" userId="2cc91e1e-f391-4117-afe1-75e63f7245e9" providerId="ADAL" clId="{E42938C4-25CD-4AF6-9A36-94E8D757FB0D}" dt="2026-08-16T13:59:58.648" v="3046" actId="20577"/>
          <ac:spMkLst>
            <pc:docMk/>
            <pc:sldMk cId="1113283164" sldId="268"/>
            <ac:spMk id="2" creationId="{72CB4FA1-18D6-4087-E328-B5D5DC938BD9}"/>
          </ac:spMkLst>
        </pc:spChg>
        <pc:spChg chg="mod">
          <ac:chgData name="Michael Vinther" userId="2cc91e1e-f391-4117-afe1-75e63f7245e9" providerId="ADAL" clId="{E42938C4-25CD-4AF6-9A36-94E8D757FB0D}" dt="2026-08-16T13:58:54.668" v="3034" actId="20577"/>
          <ac:spMkLst>
            <pc:docMk/>
            <pc:sldMk cId="1113283164" sldId="268"/>
            <ac:spMk id="3" creationId="{7C0D2A84-7998-4C5B-5E48-60B27AAF2B38}"/>
          </ac:spMkLst>
        </pc:spChg>
      </pc:sldChg>
      <pc:sldChg chg="addSp delSp modSp add mod">
        <pc:chgData name="Michael Vinther" userId="2cc91e1e-f391-4117-afe1-75e63f7245e9" providerId="ADAL" clId="{E42938C4-25CD-4AF6-9A36-94E8D757FB0D}" dt="2026-08-19T16:05:25.916" v="3798" actId="1076"/>
        <pc:sldMkLst>
          <pc:docMk/>
          <pc:sldMk cId="1827355447" sldId="269"/>
        </pc:sldMkLst>
        <pc:spChg chg="mod">
          <ac:chgData name="Michael Vinther" userId="2cc91e1e-f391-4117-afe1-75e63f7245e9" providerId="ADAL" clId="{E42938C4-25CD-4AF6-9A36-94E8D757FB0D}" dt="2026-08-16T15:12:51.051" v="3221" actId="1076"/>
          <ac:spMkLst>
            <pc:docMk/>
            <pc:sldMk cId="1827355447" sldId="269"/>
            <ac:spMk id="2" creationId="{965A8629-D3D4-C9AC-14DA-495E2EDFAF06}"/>
          </ac:spMkLst>
        </pc:spChg>
        <pc:spChg chg="add mod">
          <ac:chgData name="Michael Vinther" userId="2cc91e1e-f391-4117-afe1-75e63f7245e9" providerId="ADAL" clId="{E42938C4-25CD-4AF6-9A36-94E8D757FB0D}" dt="2026-08-16T15:13:48.432" v="3229" actId="1076"/>
          <ac:spMkLst>
            <pc:docMk/>
            <pc:sldMk cId="1827355447" sldId="269"/>
            <ac:spMk id="56" creationId="{2E93AB14-9368-7165-4A46-E375AC143C4A}"/>
          </ac:spMkLst>
        </pc:spChg>
        <pc:spChg chg="add mod">
          <ac:chgData name="Michael Vinther" userId="2cc91e1e-f391-4117-afe1-75e63f7245e9" providerId="ADAL" clId="{E42938C4-25CD-4AF6-9A36-94E8D757FB0D}" dt="2026-08-16T15:19:27.714" v="3338" actId="1037"/>
          <ac:spMkLst>
            <pc:docMk/>
            <pc:sldMk cId="1827355447" sldId="269"/>
            <ac:spMk id="57" creationId="{6C2942E0-F123-EA4E-4D17-812EF71F1158}"/>
          </ac:spMkLst>
        </pc:spChg>
        <pc:spChg chg="add mod">
          <ac:chgData name="Michael Vinther" userId="2cc91e1e-f391-4117-afe1-75e63f7245e9" providerId="ADAL" clId="{E42938C4-25CD-4AF6-9A36-94E8D757FB0D}" dt="2026-08-16T15:14:40.569" v="3250" actId="20577"/>
          <ac:spMkLst>
            <pc:docMk/>
            <pc:sldMk cId="1827355447" sldId="269"/>
            <ac:spMk id="58" creationId="{891D0B7F-0BCF-9771-A274-69DBDBB85124}"/>
          </ac:spMkLst>
        </pc:spChg>
        <pc:spChg chg="add mod">
          <ac:chgData name="Michael Vinther" userId="2cc91e1e-f391-4117-afe1-75e63f7245e9" providerId="ADAL" clId="{E42938C4-25CD-4AF6-9A36-94E8D757FB0D}" dt="2026-08-16T15:19:22.588" v="3337" actId="1037"/>
          <ac:spMkLst>
            <pc:docMk/>
            <pc:sldMk cId="1827355447" sldId="269"/>
            <ac:spMk id="59" creationId="{1383E336-7B28-4F45-D382-C81CC01D3227}"/>
          </ac:spMkLst>
        </pc:spChg>
        <pc:spChg chg="add mod">
          <ac:chgData name="Michael Vinther" userId="2cc91e1e-f391-4117-afe1-75e63f7245e9" providerId="ADAL" clId="{E42938C4-25CD-4AF6-9A36-94E8D757FB0D}" dt="2026-08-16T15:15:35.867" v="3270" actId="1035"/>
          <ac:spMkLst>
            <pc:docMk/>
            <pc:sldMk cId="1827355447" sldId="269"/>
            <ac:spMk id="60" creationId="{C55DE744-4675-56FA-C67F-DA14AEA4E814}"/>
          </ac:spMkLst>
        </pc:spChg>
        <pc:spChg chg="add mod">
          <ac:chgData name="Michael Vinther" userId="2cc91e1e-f391-4117-afe1-75e63f7245e9" providerId="ADAL" clId="{E42938C4-25CD-4AF6-9A36-94E8D757FB0D}" dt="2026-08-16T15:15:56.285" v="3274" actId="1076"/>
          <ac:spMkLst>
            <pc:docMk/>
            <pc:sldMk cId="1827355447" sldId="269"/>
            <ac:spMk id="61" creationId="{E5DD5612-AB79-941E-C15F-4A87A2B94BAB}"/>
          </ac:spMkLst>
        </pc:spChg>
        <pc:spChg chg="add mod">
          <ac:chgData name="Michael Vinther" userId="2cc91e1e-f391-4117-afe1-75e63f7245e9" providerId="ADAL" clId="{E42938C4-25CD-4AF6-9A36-94E8D757FB0D}" dt="2026-08-16T15:16:29.779" v="3284" actId="1076"/>
          <ac:spMkLst>
            <pc:docMk/>
            <pc:sldMk cId="1827355447" sldId="269"/>
            <ac:spMk id="62" creationId="{A45EC885-0F5C-E12D-F615-13A99ECDE342}"/>
          </ac:spMkLst>
        </pc:spChg>
        <pc:spChg chg="add mod">
          <ac:chgData name="Michael Vinther" userId="2cc91e1e-f391-4117-afe1-75e63f7245e9" providerId="ADAL" clId="{E42938C4-25CD-4AF6-9A36-94E8D757FB0D}" dt="2026-08-16T15:17:32.616" v="3308" actId="1036"/>
          <ac:spMkLst>
            <pc:docMk/>
            <pc:sldMk cId="1827355447" sldId="269"/>
            <ac:spMk id="63" creationId="{06A4E9FB-A131-9529-3E78-4E77B394026E}"/>
          </ac:spMkLst>
        </pc:spChg>
        <pc:spChg chg="add mod">
          <ac:chgData name="Michael Vinther" userId="2cc91e1e-f391-4117-afe1-75e63f7245e9" providerId="ADAL" clId="{E42938C4-25CD-4AF6-9A36-94E8D757FB0D}" dt="2026-08-16T15:18:02.158" v="3315" actId="1076"/>
          <ac:spMkLst>
            <pc:docMk/>
            <pc:sldMk cId="1827355447" sldId="269"/>
            <ac:spMk id="64" creationId="{E63BB480-3D08-729A-0546-8E1A5F1F871F}"/>
          </ac:spMkLst>
        </pc:spChg>
        <pc:spChg chg="add mod">
          <ac:chgData name="Michael Vinther" userId="2cc91e1e-f391-4117-afe1-75e63f7245e9" providerId="ADAL" clId="{E42938C4-25CD-4AF6-9A36-94E8D757FB0D}" dt="2026-08-16T15:18:21.084" v="3321" actId="1038"/>
          <ac:spMkLst>
            <pc:docMk/>
            <pc:sldMk cId="1827355447" sldId="269"/>
            <ac:spMk id="65" creationId="{AA72A4CF-781E-3610-5A11-281A1C242A88}"/>
          </ac:spMkLst>
        </pc:spChg>
        <pc:spChg chg="add mod">
          <ac:chgData name="Michael Vinther" userId="2cc91e1e-f391-4117-afe1-75e63f7245e9" providerId="ADAL" clId="{E42938C4-25CD-4AF6-9A36-94E8D757FB0D}" dt="2026-08-16T15:18:58.897" v="3336" actId="1037"/>
          <ac:spMkLst>
            <pc:docMk/>
            <pc:sldMk cId="1827355447" sldId="269"/>
            <ac:spMk id="66" creationId="{A2A07845-0D54-646E-FE9C-AF6985A78C71}"/>
          </ac:spMkLst>
        </pc:spChg>
        <pc:picChg chg="add mod">
          <ac:chgData name="Michael Vinther" userId="2cc91e1e-f391-4117-afe1-75e63f7245e9" providerId="ADAL" clId="{E42938C4-25CD-4AF6-9A36-94E8D757FB0D}" dt="2026-08-19T16:05:25.916" v="3798" actId="1076"/>
          <ac:picMkLst>
            <pc:docMk/>
            <pc:sldMk cId="1827355447" sldId="269"/>
            <ac:picMk id="6" creationId="{634A992F-DEA6-626D-2EE6-EFD123CD53A7}"/>
          </ac:picMkLst>
        </pc:picChg>
        <pc:picChg chg="add mod">
          <ac:chgData name="Michael Vinther" userId="2cc91e1e-f391-4117-afe1-75e63f7245e9" providerId="ADAL" clId="{E42938C4-25CD-4AF6-9A36-94E8D757FB0D}" dt="2026-08-16T15:12:21.759" v="3217" actId="1076"/>
          <ac:picMkLst>
            <pc:docMk/>
            <pc:sldMk cId="1827355447" sldId="269"/>
            <ac:picMk id="7" creationId="{2D251BAC-F54B-C13E-B366-36833053E8C2}"/>
          </ac:picMkLst>
        </pc:picChg>
        <pc:picChg chg="add mod">
          <ac:chgData name="Michael Vinther" userId="2cc91e1e-f391-4117-afe1-75e63f7245e9" providerId="ADAL" clId="{E42938C4-25CD-4AF6-9A36-94E8D757FB0D}" dt="2026-08-16T15:09:57.401" v="3187" actId="1076"/>
          <ac:picMkLst>
            <pc:docMk/>
            <pc:sldMk cId="1827355447" sldId="269"/>
            <ac:picMk id="31" creationId="{5B44C564-3C7C-8A0F-45A7-4F2B2FE63327}"/>
          </ac:picMkLst>
        </pc:picChg>
        <pc:picChg chg="add mod">
          <ac:chgData name="Michael Vinther" userId="2cc91e1e-f391-4117-afe1-75e63f7245e9" providerId="ADAL" clId="{E42938C4-25CD-4AF6-9A36-94E8D757FB0D}" dt="2026-08-16T15:10:01.890" v="3188" actId="1076"/>
          <ac:picMkLst>
            <pc:docMk/>
            <pc:sldMk cId="1827355447" sldId="269"/>
            <ac:picMk id="37" creationId="{C3FD140C-0C95-153A-D136-948717200A68}"/>
          </ac:picMkLst>
        </pc:picChg>
        <pc:picChg chg="add mod">
          <ac:chgData name="Michael Vinther" userId="2cc91e1e-f391-4117-afe1-75e63f7245e9" providerId="ADAL" clId="{E42938C4-25CD-4AF6-9A36-94E8D757FB0D}" dt="2026-08-16T15:15:50.037" v="3273" actId="1076"/>
          <ac:picMkLst>
            <pc:docMk/>
            <pc:sldMk cId="1827355447" sldId="269"/>
            <ac:picMk id="39" creationId="{B73C3EEE-D798-0AC8-541F-E60376F03BB7}"/>
          </ac:picMkLst>
        </pc:picChg>
        <pc:picChg chg="add mod">
          <ac:chgData name="Michael Vinther" userId="2cc91e1e-f391-4117-afe1-75e63f7245e9" providerId="ADAL" clId="{E42938C4-25CD-4AF6-9A36-94E8D757FB0D}" dt="2026-08-16T14:33:38.196" v="3144" actId="1076"/>
          <ac:picMkLst>
            <pc:docMk/>
            <pc:sldMk cId="1827355447" sldId="269"/>
            <ac:picMk id="41" creationId="{6C9FA77F-3637-CB65-5D7E-EF8593167664}"/>
          </ac:picMkLst>
        </pc:picChg>
        <pc:picChg chg="add mod">
          <ac:chgData name="Michael Vinther" userId="2cc91e1e-f391-4117-afe1-75e63f7245e9" providerId="ADAL" clId="{E42938C4-25CD-4AF6-9A36-94E8D757FB0D}" dt="2026-08-16T15:17:00.336" v="3288" actId="14100"/>
          <ac:picMkLst>
            <pc:docMk/>
            <pc:sldMk cId="1827355447" sldId="269"/>
            <ac:picMk id="43" creationId="{E7989D1D-1CE4-CAA1-69F8-1A17FD134738}"/>
          </ac:picMkLst>
        </pc:picChg>
        <pc:picChg chg="add mod">
          <ac:chgData name="Michael Vinther" userId="2cc91e1e-f391-4117-afe1-75e63f7245e9" providerId="ADAL" clId="{E42938C4-25CD-4AF6-9A36-94E8D757FB0D}" dt="2026-08-16T15:09:53.881" v="3186" actId="1076"/>
          <ac:picMkLst>
            <pc:docMk/>
            <pc:sldMk cId="1827355447" sldId="269"/>
            <ac:picMk id="45" creationId="{BAA6863D-15FE-D89B-79C3-4AD25BC99442}"/>
          </ac:picMkLst>
        </pc:picChg>
        <pc:picChg chg="add mod">
          <ac:chgData name="Michael Vinther" userId="2cc91e1e-f391-4117-afe1-75e63f7245e9" providerId="ADAL" clId="{E42938C4-25CD-4AF6-9A36-94E8D757FB0D}" dt="2026-08-16T15:12:01.364" v="3215" actId="1076"/>
          <ac:picMkLst>
            <pc:docMk/>
            <pc:sldMk cId="1827355447" sldId="269"/>
            <ac:picMk id="51" creationId="{56ABDEEC-83E9-06F0-DC30-126DA6F80F42}"/>
          </ac:picMkLst>
        </pc:picChg>
        <pc:picChg chg="add mod">
          <ac:chgData name="Michael Vinther" userId="2cc91e1e-f391-4117-afe1-75e63f7245e9" providerId="ADAL" clId="{E42938C4-25CD-4AF6-9A36-94E8D757FB0D}" dt="2026-08-16T15:19:27.714" v="3338" actId="1037"/>
          <ac:picMkLst>
            <pc:docMk/>
            <pc:sldMk cId="1827355447" sldId="269"/>
            <ac:picMk id="53" creationId="{2A070BE0-A5E1-CA27-10A3-D8C5E9E6599F}"/>
          </ac:picMkLst>
        </pc:picChg>
        <pc:picChg chg="add mod">
          <ac:chgData name="Michael Vinther" userId="2cc91e1e-f391-4117-afe1-75e63f7245e9" providerId="ADAL" clId="{E42938C4-25CD-4AF6-9A36-94E8D757FB0D}" dt="2026-08-16T15:19:22.588" v="3337" actId="1037"/>
          <ac:picMkLst>
            <pc:docMk/>
            <pc:sldMk cId="1827355447" sldId="269"/>
            <ac:picMk id="55" creationId="{80CF9B25-23BD-9ECB-B7AA-65071F58BADF}"/>
          </ac:picMkLst>
        </pc:picChg>
      </pc:sldChg>
      <pc:sldChg chg="modSp new mod modTransition">
        <pc:chgData name="Michael Vinther" userId="2cc91e1e-f391-4117-afe1-75e63f7245e9" providerId="ADAL" clId="{E42938C4-25CD-4AF6-9A36-94E8D757FB0D}" dt="2026-08-20T17:56:33.654" v="3980"/>
        <pc:sldMkLst>
          <pc:docMk/>
          <pc:sldMk cId="900218251" sldId="270"/>
        </pc:sldMkLst>
      </pc:sldChg>
      <pc:sldChg chg="modSp add del mod">
        <pc:chgData name="Michael Vinther" userId="2cc91e1e-f391-4117-afe1-75e63f7245e9" providerId="ADAL" clId="{E42938C4-25CD-4AF6-9A36-94E8D757FB0D}" dt="2026-08-19T13:20:19.825" v="3596" actId="2696"/>
        <pc:sldMkLst>
          <pc:docMk/>
          <pc:sldMk cId="1518299686" sldId="271"/>
        </pc:sldMkLst>
      </pc:sldChg>
      <pc:sldChg chg="modSp add mod modTransition">
        <pc:chgData name="Michael Vinther" userId="2cc91e1e-f391-4117-afe1-75e63f7245e9" providerId="ADAL" clId="{E42938C4-25CD-4AF6-9A36-94E8D757FB0D}" dt="2026-08-20T17:56:39.894" v="3981"/>
        <pc:sldMkLst>
          <pc:docMk/>
          <pc:sldMk cId="58848133" sldId="272"/>
        </pc:sldMkLst>
        <pc:spChg chg="mod">
          <ac:chgData name="Michael Vinther" userId="2cc91e1e-f391-4117-afe1-75e63f7245e9" providerId="ADAL" clId="{E42938C4-25CD-4AF6-9A36-94E8D757FB0D}" dt="2026-08-19T13:13:44.571" v="3593" actId="255"/>
          <ac:spMkLst>
            <pc:docMk/>
            <pc:sldMk cId="58848133" sldId="272"/>
            <ac:spMk id="10" creationId="{1119C31D-8C2D-C7C8-DDBC-7F319E01C21F}"/>
          </ac:spMkLst>
        </pc:spChg>
      </pc:sldChg>
      <pc:sldChg chg="addSp modSp add modTransition modAnim">
        <pc:chgData name="Michael Vinther" userId="2cc91e1e-f391-4117-afe1-75e63f7245e9" providerId="ADAL" clId="{E42938C4-25CD-4AF6-9A36-94E8D757FB0D}" dt="2026-08-20T17:57:07.958" v="3983"/>
        <pc:sldMkLst>
          <pc:docMk/>
          <pc:sldMk cId="3198652738" sldId="273"/>
        </pc:sldMkLst>
        <pc:spChg chg="mod">
          <ac:chgData name="Michael Vinther" userId="2cc91e1e-f391-4117-afe1-75e63f7245e9" providerId="ADAL" clId="{E42938C4-25CD-4AF6-9A36-94E8D757FB0D}" dt="2026-08-20T17:55:54.353" v="3978" actId="164"/>
          <ac:spMkLst>
            <pc:docMk/>
            <pc:sldMk cId="3198652738" sldId="273"/>
            <ac:spMk id="6" creationId="{21035E15-6E15-0ED3-B444-197DF17438B4}"/>
          </ac:spMkLst>
        </pc:spChg>
        <pc:grpChg chg="add mod">
          <ac:chgData name="Michael Vinther" userId="2cc91e1e-f391-4117-afe1-75e63f7245e9" providerId="ADAL" clId="{E42938C4-25CD-4AF6-9A36-94E8D757FB0D}" dt="2026-08-20T17:55:54.353" v="3978" actId="164"/>
          <ac:grpSpMkLst>
            <pc:docMk/>
            <pc:sldMk cId="3198652738" sldId="273"/>
            <ac:grpSpMk id="4" creationId="{A62BDE4B-5F7D-9E4E-4293-23829082CD6C}"/>
          </ac:grpSpMkLst>
        </pc:grpChg>
        <pc:grpChg chg="mod">
          <ac:chgData name="Michael Vinther" userId="2cc91e1e-f391-4117-afe1-75e63f7245e9" providerId="ADAL" clId="{E42938C4-25CD-4AF6-9A36-94E8D757FB0D}" dt="2026-08-20T17:55:54.353" v="3978" actId="164"/>
          <ac:grpSpMkLst>
            <pc:docMk/>
            <pc:sldMk cId="3198652738" sldId="273"/>
            <ac:grpSpMk id="11" creationId="{AE1B26DB-3C89-CA53-AEF2-0214CAFA0E9D}"/>
          </ac:grpSpMkLst>
        </pc:grpChg>
      </pc:sldChg>
      <pc:sldChg chg="modSp add mod modTransition modAnim">
        <pc:chgData name="Michael Vinther" userId="2cc91e1e-f391-4117-afe1-75e63f7245e9" providerId="ADAL" clId="{E42938C4-25CD-4AF6-9A36-94E8D757FB0D}" dt="2026-08-20T17:57:53.915" v="3986"/>
        <pc:sldMkLst>
          <pc:docMk/>
          <pc:sldMk cId="1152678284" sldId="274"/>
        </pc:sldMkLst>
        <pc:spChg chg="mod">
          <ac:chgData name="Michael Vinther" userId="2cc91e1e-f391-4117-afe1-75e63f7245e9" providerId="ADAL" clId="{E42938C4-25CD-4AF6-9A36-94E8D757FB0D}" dt="2026-08-19T13:24:07.491" v="3699" actId="20577"/>
          <ac:spMkLst>
            <pc:docMk/>
            <pc:sldMk cId="1152678284" sldId="274"/>
            <ac:spMk id="17" creationId="{4761ADD1-C614-7EB0-8F8F-B389DA741861}"/>
          </ac:spMkLst>
        </pc:spChg>
        <pc:picChg chg="ord">
          <ac:chgData name="Michael Vinther" userId="2cc91e1e-f391-4117-afe1-75e63f7245e9" providerId="ADAL" clId="{E42938C4-25CD-4AF6-9A36-94E8D757FB0D}" dt="2026-08-19T13:22:49.401" v="3601" actId="167"/>
          <ac:picMkLst>
            <pc:docMk/>
            <pc:sldMk cId="1152678284" sldId="274"/>
            <ac:picMk id="6" creationId="{1168E982-8FB6-C1DF-01EA-F0349C5551D4}"/>
          </ac:picMkLst>
        </pc:picChg>
        <pc:picChg chg="ord">
          <ac:chgData name="Michael Vinther" userId="2cc91e1e-f391-4117-afe1-75e63f7245e9" providerId="ADAL" clId="{E42938C4-25CD-4AF6-9A36-94E8D757FB0D}" dt="2026-08-19T13:22:23.253" v="3598" actId="167"/>
          <ac:picMkLst>
            <pc:docMk/>
            <pc:sldMk cId="1152678284" sldId="274"/>
            <ac:picMk id="10" creationId="{843C653B-4EF2-557A-E99C-E6F3537BFF05}"/>
          </ac:picMkLst>
        </pc:picChg>
        <pc:cxnChg chg="mod">
          <ac:chgData name="Michael Vinther" userId="2cc91e1e-f391-4117-afe1-75e63f7245e9" providerId="ADAL" clId="{E42938C4-25CD-4AF6-9A36-94E8D757FB0D}" dt="2026-08-19T13:22:30.636" v="3599" actId="14100"/>
          <ac:cxnSpMkLst>
            <pc:docMk/>
            <pc:sldMk cId="1152678284" sldId="274"/>
            <ac:cxnSpMk id="12" creationId="{0A7F6396-F89E-7960-6FC2-4262148256BE}"/>
          </ac:cxnSpMkLst>
        </pc:cxnChg>
        <pc:cxnChg chg="mod">
          <ac:chgData name="Michael Vinther" userId="2cc91e1e-f391-4117-afe1-75e63f7245e9" providerId="ADAL" clId="{E42938C4-25CD-4AF6-9A36-94E8D757FB0D}" dt="2026-08-19T13:22:42.520" v="3600" actId="14100"/>
          <ac:cxnSpMkLst>
            <pc:docMk/>
            <pc:sldMk cId="1152678284" sldId="274"/>
            <ac:cxnSpMk id="18" creationId="{84E1F3C6-42A6-8C3A-0317-9580B4C803CE}"/>
          </ac:cxnSpMkLst>
        </pc:cxnChg>
      </pc:sldChg>
      <pc:sldChg chg="add">
        <pc:chgData name="Michael Vinther" userId="2cc91e1e-f391-4117-afe1-75e63f7245e9" providerId="ADAL" clId="{E42938C4-25CD-4AF6-9A36-94E8D757FB0D}" dt="2026-08-19T13:21:44.012" v="3597"/>
        <pc:sldMkLst>
          <pc:docMk/>
          <pc:sldMk cId="1259213476" sldId="275"/>
        </pc:sldMkLst>
      </pc:sldChg>
      <pc:sldChg chg="add">
        <pc:chgData name="Michael Vinther" userId="2cc91e1e-f391-4117-afe1-75e63f7245e9" providerId="ADAL" clId="{E42938C4-25CD-4AF6-9A36-94E8D757FB0D}" dt="2026-08-19T13:21:44.012" v="3597"/>
        <pc:sldMkLst>
          <pc:docMk/>
          <pc:sldMk cId="2943647793" sldId="276"/>
        </pc:sldMkLst>
      </pc:sldChg>
      <pc:sldChg chg="modSp add mod modTransition">
        <pc:chgData name="Michael Vinther" userId="2cc91e1e-f391-4117-afe1-75e63f7245e9" providerId="ADAL" clId="{E42938C4-25CD-4AF6-9A36-94E8D757FB0D}" dt="2026-08-20T17:59:02.342" v="3991"/>
        <pc:sldMkLst>
          <pc:docMk/>
          <pc:sldMk cId="892962038" sldId="277"/>
        </pc:sldMkLst>
        <pc:spChg chg="mod">
          <ac:chgData name="Michael Vinther" userId="2cc91e1e-f391-4117-afe1-75e63f7245e9" providerId="ADAL" clId="{E42938C4-25CD-4AF6-9A36-94E8D757FB0D}" dt="2026-08-19T13:27:21.616" v="3703" actId="6549"/>
          <ac:spMkLst>
            <pc:docMk/>
            <pc:sldMk cId="892962038" sldId="277"/>
            <ac:spMk id="2" creationId="{336CE01C-5083-FA93-404E-6D46F3379390}"/>
          </ac:spMkLst>
        </pc:spChg>
        <pc:spChg chg="mod">
          <ac:chgData name="Michael Vinther" userId="2cc91e1e-f391-4117-afe1-75e63f7245e9" providerId="ADAL" clId="{E42938C4-25CD-4AF6-9A36-94E8D757FB0D}" dt="2026-08-19T15:19:58.759" v="3759" actId="20577"/>
          <ac:spMkLst>
            <pc:docMk/>
            <pc:sldMk cId="892962038" sldId="277"/>
            <ac:spMk id="5" creationId="{2FD6AB77-8E31-E158-1F2C-68D591DFDEBC}"/>
          </ac:spMkLst>
        </pc:spChg>
      </pc:sldChg>
      <pc:sldChg chg="add modTransition modAnim">
        <pc:chgData name="Michael Vinther" userId="2cc91e1e-f391-4117-afe1-75e63f7245e9" providerId="ADAL" clId="{E42938C4-25CD-4AF6-9A36-94E8D757FB0D}" dt="2026-08-20T17:59:29.684" v="3997"/>
        <pc:sldMkLst>
          <pc:docMk/>
          <pc:sldMk cId="137546703" sldId="278"/>
        </pc:sldMkLst>
      </pc:sldChg>
      <pc:sldChg chg="addSp delSp modSp add mod modTransition delAnim modAnim">
        <pc:chgData name="Michael Vinther" userId="2cc91e1e-f391-4117-afe1-75e63f7245e9" providerId="ADAL" clId="{E42938C4-25CD-4AF6-9A36-94E8D757FB0D}" dt="2026-08-23T16:46:56.886" v="4114"/>
        <pc:sldMkLst>
          <pc:docMk/>
          <pc:sldMk cId="2892209486" sldId="279"/>
        </pc:sldMkLst>
        <pc:spChg chg="mod">
          <ac:chgData name="Michael Vinther" userId="2cc91e1e-f391-4117-afe1-75e63f7245e9" providerId="ADAL" clId="{E42938C4-25CD-4AF6-9A36-94E8D757FB0D}" dt="2026-08-19T18:30:58.988" v="3821" actId="20577"/>
          <ac:spMkLst>
            <pc:docMk/>
            <pc:sldMk cId="2892209486" sldId="279"/>
            <ac:spMk id="3" creationId="{34542FEC-A984-3D36-34D1-BCD3A33EEF96}"/>
          </ac:spMkLst>
        </pc:spChg>
        <pc:spChg chg="add mod">
          <ac:chgData name="Michael Vinther" userId="2cc91e1e-f391-4117-afe1-75e63f7245e9" providerId="ADAL" clId="{E42938C4-25CD-4AF6-9A36-94E8D757FB0D}" dt="2026-08-19T19:02:17.321" v="3923" actId="164"/>
          <ac:spMkLst>
            <pc:docMk/>
            <pc:sldMk cId="2892209486" sldId="279"/>
            <ac:spMk id="17" creationId="{0A3F66AD-C9ED-C601-8B71-6C9A9E19B67F}"/>
          </ac:spMkLst>
        </pc:spChg>
        <pc:spChg chg="add mod">
          <ac:chgData name="Michael Vinther" userId="2cc91e1e-f391-4117-afe1-75e63f7245e9" providerId="ADAL" clId="{E42938C4-25CD-4AF6-9A36-94E8D757FB0D}" dt="2026-08-19T19:02:17.321" v="3923" actId="164"/>
          <ac:spMkLst>
            <pc:docMk/>
            <pc:sldMk cId="2892209486" sldId="279"/>
            <ac:spMk id="18" creationId="{9311A321-2C4B-1F2D-1491-3F5ABAF290AA}"/>
          </ac:spMkLst>
        </pc:spChg>
        <pc:grpChg chg="add mod">
          <ac:chgData name="Michael Vinther" userId="2cc91e1e-f391-4117-afe1-75e63f7245e9" providerId="ADAL" clId="{E42938C4-25CD-4AF6-9A36-94E8D757FB0D}" dt="2026-08-19T19:02:17.321" v="3923" actId="164"/>
          <ac:grpSpMkLst>
            <pc:docMk/>
            <pc:sldMk cId="2892209486" sldId="279"/>
            <ac:grpSpMk id="21" creationId="{6B6FB2D3-6668-5DCC-D98E-C12B02C003C4}"/>
          </ac:grpSpMkLst>
        </pc:grpChg>
        <pc:picChg chg="add mod">
          <ac:chgData name="Michael Vinther" userId="2cc91e1e-f391-4117-afe1-75e63f7245e9" providerId="ADAL" clId="{E42938C4-25CD-4AF6-9A36-94E8D757FB0D}" dt="2026-08-23T16:46:36.948" v="4113" actId="14100"/>
          <ac:picMkLst>
            <pc:docMk/>
            <pc:sldMk cId="2892209486" sldId="279"/>
            <ac:picMk id="4" creationId="{C603D946-D409-BA37-2A38-AB2B04448104}"/>
          </ac:picMkLst>
        </pc:picChg>
        <pc:picChg chg="add mod">
          <ac:chgData name="Michael Vinther" userId="2cc91e1e-f391-4117-afe1-75e63f7245e9" providerId="ADAL" clId="{E42938C4-25CD-4AF6-9A36-94E8D757FB0D}" dt="2026-08-19T19:02:17.321" v="3923" actId="164"/>
          <ac:picMkLst>
            <pc:docMk/>
            <pc:sldMk cId="2892209486" sldId="279"/>
            <ac:picMk id="15" creationId="{60D998FC-8C63-B118-21AF-8D2C7E7F535C}"/>
          </ac:picMkLst>
        </pc:picChg>
      </pc:sldChg>
      <pc:sldChg chg="modSp mod modTransition">
        <pc:chgData name="Michael Vinther" userId="2cc91e1e-f391-4117-afe1-75e63f7245e9" providerId="ADAL" clId="{E42938C4-25CD-4AF6-9A36-94E8D757FB0D}" dt="2026-08-24T08:27:33.238" v="4149" actId="1076"/>
        <pc:sldMkLst>
          <pc:docMk/>
          <pc:sldMk cId="1539910667" sldId="280"/>
        </pc:sldMkLst>
        <pc:graphicFrameChg chg="mod modGraphic">
          <ac:chgData name="Michael Vinther" userId="2cc91e1e-f391-4117-afe1-75e63f7245e9" providerId="ADAL" clId="{E42938C4-25CD-4AF6-9A36-94E8D757FB0D}" dt="2026-08-24T08:27:33.238" v="4149" actId="1076"/>
          <ac:graphicFrameMkLst>
            <pc:docMk/>
            <pc:sldMk cId="1539910667" sldId="280"/>
            <ac:graphicFrameMk id="7" creationId="{25E6711D-5D08-87FE-D61C-E52C202B6AE0}"/>
          </ac:graphicFrameMkLst>
        </pc:graphicFrameChg>
      </pc:sldChg>
      <pc:sldChg chg="new del">
        <pc:chgData name="Michael Vinther" userId="2cc91e1e-f391-4117-afe1-75e63f7245e9" providerId="ADAL" clId="{E42938C4-25CD-4AF6-9A36-94E8D757FB0D}" dt="2026-08-20T18:01:39.263" v="4010" actId="680"/>
        <pc:sldMkLst>
          <pc:docMk/>
          <pc:sldMk cId="3672351408" sldId="281"/>
        </pc:sldMkLst>
      </pc:sldChg>
      <pc:sldChg chg="addSp delSp modSp new mod">
        <pc:chgData name="Michael Vinther" userId="2cc91e1e-f391-4117-afe1-75e63f7245e9" providerId="ADAL" clId="{E42938C4-25CD-4AF6-9A36-94E8D757FB0D}" dt="2026-08-20T18:05:08.936" v="4102" actId="1076"/>
        <pc:sldMkLst>
          <pc:docMk/>
          <pc:sldMk cId="4132823180" sldId="281"/>
        </pc:sldMkLst>
      </pc:sldChg>
      <pc:sldChg chg="modSp add del mod">
        <pc:chgData name="Michael Vinther" userId="2cc91e1e-f391-4117-afe1-75e63f7245e9" providerId="ADAL" clId="{E42938C4-25CD-4AF6-9A36-94E8D757FB0D}" dt="2026-08-16T10:07:35.802" v="2688"/>
        <pc:sldMkLst>
          <pc:docMk/>
          <pc:sldMk cId="1313249922" sldId="29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26/08/2026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8/26/2026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51D2-0CFA-E0F6-6C06-8D33CA90B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8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C986B-89B3-5AB5-0A5B-9DB2C2169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7032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56756-4E9E-F80F-E7A9-51992D731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604F-D1ED-814B-9D88-4A2A3D8C7B4F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DE20A-448B-5F54-A88E-61BC5E9F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F1E21-083C-C892-D282-EE1350533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A4C3-AB30-4B45-B213-E6832B73D1F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7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12" Type="http://schemas.openxmlformats.org/officeDocument/2006/relationships/image" Target="../media/image32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11" Type="http://schemas.openxmlformats.org/officeDocument/2006/relationships/image" Target="../media/image31.jpg"/><Relationship Id="rId5" Type="http://schemas.openxmlformats.org/officeDocument/2006/relationships/image" Target="../media/image25.jp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476EE30-DA9B-0495-E5DF-FF2ABF29D7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3597" y="1692641"/>
            <a:ext cx="6844590" cy="1015663"/>
          </a:xfrm>
        </p:spPr>
        <p:txBody>
          <a:bodyPr/>
          <a:lstStyle/>
          <a:p>
            <a:r>
              <a:rPr lang="da-DK" sz="2000" b="1" dirty="0"/>
              <a:t>A randomized, controlled, clinical study on Conduction System pacing versus Biventricular pacing for HFrEF patients who are candidates for CRT.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CEBABF6-3928-1C8C-1B8D-FA5E8A9FEF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a-DK" dirty="0"/>
              <a:t>31 August 2026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974438D-47CE-5B4E-5625-C93E0D8C1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3597" y="3003798"/>
            <a:ext cx="6480731" cy="290018"/>
          </a:xfrm>
        </p:spPr>
        <p:txBody>
          <a:bodyPr/>
          <a:lstStyle/>
          <a:p>
            <a:r>
              <a:rPr lang="da-DK" sz="1400" dirty="0"/>
              <a:t>Michael Vinther, Berit Thornvig Philbert, Jesper Hastrup Svendsen, Jesper James Linde, Ulrik Winsløw, Hillah Saffi, Emil Anton Frandsen, Mohamed Zuhair, Nandita Kaza, Zachary Whinnett, Daniel Keene, Niels Risum.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41D19B3-C398-B3AF-E11B-4AB6BC16D5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3597" y="699542"/>
            <a:ext cx="6768746" cy="833178"/>
          </a:xfrm>
        </p:spPr>
        <p:txBody>
          <a:bodyPr/>
          <a:lstStyle/>
          <a:p>
            <a:r>
              <a:rPr lang="da-DK" dirty="0"/>
              <a:t>His-Alternative II</a:t>
            </a:r>
          </a:p>
        </p:txBody>
      </p:sp>
    </p:spTree>
    <p:extLst>
      <p:ext uri="{BB962C8B-B14F-4D97-AF65-F5344CB8AC3E}">
        <p14:creationId xmlns:p14="http://schemas.microsoft.com/office/powerpoint/2010/main" val="297582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906AFC26-16AA-A570-9494-B371EF30C1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544" y="331153"/>
            <a:ext cx="7631757" cy="432048"/>
          </a:xfrm>
        </p:spPr>
        <p:txBody>
          <a:bodyPr/>
          <a:lstStyle/>
          <a:p>
            <a:r>
              <a:rPr lang="da-DK" sz="2400" dirty="0"/>
              <a:t>Results - Primary endpoint Intention-to-treat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08075A08-9C66-DAF7-AE59-22C562A176DD}"/>
              </a:ext>
            </a:extLst>
          </p:cNvPr>
          <p:cNvGrpSpPr/>
          <p:nvPr/>
        </p:nvGrpSpPr>
        <p:grpSpPr>
          <a:xfrm>
            <a:off x="395536" y="862577"/>
            <a:ext cx="8488937" cy="3733746"/>
            <a:chOff x="395536" y="862577"/>
            <a:chExt cx="8488937" cy="3733746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E1014EAF-522C-2A93-99D9-8712E879F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5536" y="3428197"/>
              <a:ext cx="7631758" cy="1168126"/>
            </a:xfrm>
            <a:prstGeom prst="rect">
              <a:avLst/>
            </a:prstGeom>
          </p:spPr>
        </p:pic>
        <p:sp>
          <p:nvSpPr>
            <p:cNvPr id="10" name="Tekstfelt 9">
              <a:extLst>
                <a:ext uri="{FF2B5EF4-FFF2-40B4-BE49-F238E27FC236}">
                  <a16:creationId xmlns:a16="http://schemas.microsoft.com/office/drawing/2014/main" id="{7B444B13-8582-12D9-4EE9-288E52A4D21A}"/>
                </a:ext>
              </a:extLst>
            </p:cNvPr>
            <p:cNvSpPr txBox="1"/>
            <p:nvPr/>
          </p:nvSpPr>
          <p:spPr>
            <a:xfrm>
              <a:off x="428126" y="1358205"/>
              <a:ext cx="45720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800" dirty="0">
                  <a:effectLst/>
                  <a:ea typeface="Calibri" panose="020F0502020204030204" pitchFamily="34" charset="0"/>
                </a:rPr>
                <a:t>Between group differences 0.9%</a:t>
              </a:r>
            </a:p>
            <a:p>
              <a:r>
                <a:rPr lang="en-GB" sz="1800" dirty="0">
                  <a:effectLst/>
                  <a:ea typeface="Calibri" panose="020F0502020204030204" pitchFamily="34" charset="0"/>
                </a:rPr>
                <a:t>95% CI -6.9 % to 8.7%</a:t>
              </a:r>
            </a:p>
            <a:p>
              <a:r>
                <a:rPr lang="en-GB" sz="1800" dirty="0">
                  <a:effectLst/>
                  <a:ea typeface="Calibri" panose="020F0502020204030204" pitchFamily="34" charset="0"/>
                </a:rPr>
                <a:t>P=0.003 for non-inferiority</a:t>
              </a:r>
            </a:p>
            <a:p>
              <a:r>
                <a:rPr lang="en-GB" sz="1800" dirty="0">
                  <a:effectLst/>
                  <a:ea typeface="Calibri" panose="020F0502020204030204" pitchFamily="34" charset="0"/>
                </a:rPr>
                <a:t>p=0.8 for superiority</a:t>
              </a:r>
              <a:endParaRPr lang="da-DK" dirty="0"/>
            </a:p>
          </p:txBody>
        </p:sp>
        <p:pic>
          <p:nvPicPr>
            <p:cNvPr id="12" name="Billede 11" descr="Et billede, der indeholder tekst, linje/række, diagram, Font/skrifttype&#10;&#10;AI-genereret indhold kan være ukorrekt.">
              <a:extLst>
                <a:ext uri="{FF2B5EF4-FFF2-40B4-BE49-F238E27FC236}">
                  <a16:creationId xmlns:a16="http://schemas.microsoft.com/office/drawing/2014/main" id="{A525F6A2-1F6F-E366-B9E3-033FA0362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07904" y="862577"/>
              <a:ext cx="5176569" cy="2466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278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356057E-78C2-9674-6380-44CC526F83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Results - Secondary endpoints Intention-to-treat</a:t>
            </a:r>
          </a:p>
          <a:p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AA086C0B-1C82-0809-5CCF-1D87EBFF569D}"/>
              </a:ext>
            </a:extLst>
          </p:cNvPr>
          <p:cNvSpPr txBox="1"/>
          <p:nvPr/>
        </p:nvSpPr>
        <p:spPr>
          <a:xfrm>
            <a:off x="5940152" y="1405570"/>
            <a:ext cx="2813655" cy="63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No significant differences</a:t>
            </a:r>
          </a:p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600" b="1" dirty="0"/>
              <a:t>b</a:t>
            </a:r>
            <a:r>
              <a:rPr lang="da-DK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etween BIV-CRT and CSP-CRT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A3C56DA-208A-A827-02A4-DC35AA9E0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843558"/>
            <a:ext cx="4896544" cy="369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, skærmbillede, diagram, Parallel&#10;&#10;AI-genereret indhold kan være ukorrekt.">
            <a:extLst>
              <a:ext uri="{FF2B5EF4-FFF2-40B4-BE49-F238E27FC236}">
                <a16:creationId xmlns:a16="http://schemas.microsoft.com/office/drawing/2014/main" id="{E87E5E7D-642C-A496-7C88-82382B0AD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15566"/>
            <a:ext cx="7631757" cy="3815878"/>
          </a:xfrm>
          <a:prstGeom prst="rect">
            <a:avLst/>
          </a:prstGeom>
        </p:spPr>
      </p:pic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A4A2F412-B981-ECD9-5F2E-7F91711130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7631757" cy="432048"/>
          </a:xfrm>
        </p:spPr>
        <p:txBody>
          <a:bodyPr/>
          <a:lstStyle/>
          <a:p>
            <a:r>
              <a:rPr lang="da-DK" sz="2400" dirty="0"/>
              <a:t>Results - Secondary endpoints Intention-to-treat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1926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9610B-E263-B270-B816-17864CEF4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4542FEC-A984-3D36-34D1-BCD3A33E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Results - On-treatment</a:t>
            </a:r>
          </a:p>
          <a:p>
            <a:endParaRPr lang="da-DK" dirty="0"/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6B6FB2D3-6668-5DCC-D98E-C12B02C003C4}"/>
              </a:ext>
            </a:extLst>
          </p:cNvPr>
          <p:cNvGrpSpPr/>
          <p:nvPr/>
        </p:nvGrpSpPr>
        <p:grpSpPr>
          <a:xfrm>
            <a:off x="-33955" y="853420"/>
            <a:ext cx="4937468" cy="3341415"/>
            <a:chOff x="-33955" y="853420"/>
            <a:chExt cx="4937468" cy="3341415"/>
          </a:xfrm>
        </p:grpSpPr>
        <p:pic>
          <p:nvPicPr>
            <p:cNvPr id="15" name="Billede 14" descr="Et billede, der indeholder tekst, diagram, linje/række, Parallel&#10;&#10;AI-genereret indhold kan være ukorrekt.">
              <a:extLst>
                <a:ext uri="{FF2B5EF4-FFF2-40B4-BE49-F238E27FC236}">
                  <a16:creationId xmlns:a16="http://schemas.microsoft.com/office/drawing/2014/main" id="{60D998FC-8C63-B118-21AF-8D2C7E7F5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3955" y="1237769"/>
              <a:ext cx="4331043" cy="2109664"/>
            </a:xfrm>
            <a:prstGeom prst="rect">
              <a:avLst/>
            </a:prstGeom>
          </p:spPr>
        </p:pic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0A3F66AD-C9ED-C601-8B71-6C9A9E19B67F}"/>
                </a:ext>
              </a:extLst>
            </p:cNvPr>
            <p:cNvSpPr txBox="1"/>
            <p:nvPr/>
          </p:nvSpPr>
          <p:spPr>
            <a:xfrm>
              <a:off x="318357" y="3363838"/>
              <a:ext cx="458515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>
                  <a:effectLst/>
                  <a:ea typeface="Calibri" panose="020F0502020204030204" pitchFamily="34" charset="0"/>
                </a:rPr>
                <a:t>Between group differences 2.7%</a:t>
              </a:r>
            </a:p>
            <a:p>
              <a:r>
                <a:rPr lang="en-GB" sz="1200" dirty="0">
                  <a:effectLst/>
                  <a:ea typeface="Calibri" panose="020F0502020204030204" pitchFamily="34" charset="0"/>
                </a:rPr>
                <a:t>95% CI -4.6% to 10.0%</a:t>
              </a:r>
            </a:p>
            <a:p>
              <a:r>
                <a:rPr lang="en-GB" sz="1200" dirty="0">
                  <a:effectLst/>
                  <a:ea typeface="Calibri" panose="020F0502020204030204" pitchFamily="34" charset="0"/>
                </a:rPr>
                <a:t>p&lt;0.001 for non-inferiority</a:t>
              </a:r>
            </a:p>
            <a:p>
              <a:r>
                <a:rPr lang="en-GB" sz="1200" dirty="0">
                  <a:effectLst/>
                  <a:ea typeface="Calibri" panose="020F0502020204030204" pitchFamily="34" charset="0"/>
                </a:rPr>
                <a:t>p=0.6 for superiority</a:t>
              </a:r>
              <a:endParaRPr lang="da-DK" sz="1200" dirty="0"/>
            </a:p>
          </p:txBody>
        </p:sp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9311A321-2C4B-1F2D-1491-3F5ABAF290AA}"/>
                </a:ext>
              </a:extLst>
            </p:cNvPr>
            <p:cNvSpPr txBox="1"/>
            <p:nvPr/>
          </p:nvSpPr>
          <p:spPr>
            <a:xfrm>
              <a:off x="971600" y="853420"/>
              <a:ext cx="17167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da-DK" sz="1600" b="1" i="0" kern="1200" dirty="0">
                  <a:solidFill>
                    <a:schemeClr val="tx1"/>
                  </a:solidFill>
                  <a:latin typeface="+mn-lt"/>
                  <a:ea typeface="+mn-ea"/>
                </a:rPr>
                <a:t>Primary endpoint</a:t>
              </a:r>
            </a:p>
          </p:txBody>
        </p:sp>
      </p:grpSp>
      <p:pic>
        <p:nvPicPr>
          <p:cNvPr id="4" name="Billede 3">
            <a:extLst>
              <a:ext uri="{FF2B5EF4-FFF2-40B4-BE49-F238E27FC236}">
                <a16:creationId xmlns:a16="http://schemas.microsoft.com/office/drawing/2014/main" id="{C603D946-D409-BA37-2A38-AB2B04448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696" y="948665"/>
            <a:ext cx="4677784" cy="328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094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5187692D-DA0C-B537-6106-C41ABDA79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sz="2400" dirty="0"/>
              <a:t>Results - Safety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26C7B1B0-CD97-C863-D1FD-8C3609C7B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98" y="915566"/>
            <a:ext cx="7459403" cy="359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CE231-926A-22B7-3093-42C06944B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CB4FA1-18D6-4087-E328-B5D5DC938B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D2A84-7998-4C5B-5E48-60B27AAF2B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5536" y="913564"/>
            <a:ext cx="7632700" cy="3890434"/>
          </a:xfrm>
        </p:spPr>
        <p:txBody>
          <a:bodyPr>
            <a:normAutofit/>
          </a:bodyPr>
          <a:lstStyle/>
          <a:p>
            <a:r>
              <a:rPr lang="en-US" sz="1600" b="1" dirty="0"/>
              <a:t>In HFrEF patients who had SR and LBBB fulfilling Strauss criteria or had &gt;90% RV-pacing, CSP-CRT delivered either as HIS-CRT or LBB-CRT proved non-inferior to BIV-CRT in the relative reduction of LVESV at 6-month follow-up</a:t>
            </a:r>
          </a:p>
          <a:p>
            <a:endParaRPr lang="da-DK" sz="1600" b="1" dirty="0"/>
          </a:p>
          <a:p>
            <a:r>
              <a:rPr lang="da-DK" sz="1600" b="1" dirty="0"/>
              <a:t>Both CSP-CRT and BIV-CRT provided extensive and comparable improvements in electrocardiographic, echocardiographic and clinical parameter</a:t>
            </a:r>
          </a:p>
          <a:p>
            <a:endParaRPr lang="da-DK" sz="1600" b="1" dirty="0"/>
          </a:p>
          <a:p>
            <a:r>
              <a:rPr lang="da-DK" sz="1600" b="1" dirty="0"/>
              <a:t>CSP-CRT and BIV-CRT had similar safety profiles</a:t>
            </a:r>
          </a:p>
          <a:p>
            <a:endParaRPr lang="da-DK" sz="1600" b="1" dirty="0"/>
          </a:p>
          <a:p>
            <a:r>
              <a:rPr lang="da-DK" sz="1600" b="1" dirty="0"/>
              <a:t>CSP-CRT shows promise as an alternative resynchronization strategy to BIV-CRT but we need larger randomized studies with longer follow-up to firmly establish the future role of CRT delivered with Conduction System Pacing</a:t>
            </a:r>
          </a:p>
        </p:txBody>
      </p:sp>
    </p:spTree>
    <p:extLst>
      <p:ext uri="{BB962C8B-B14F-4D97-AF65-F5344CB8AC3E}">
        <p14:creationId xmlns:p14="http://schemas.microsoft.com/office/powerpoint/2010/main" val="11132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570A-232E-2722-C03C-7BBDF4132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5A8629-D3D4-C9AC-14DA-495E2EDFAF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864" y="2234319"/>
            <a:ext cx="2304256" cy="432048"/>
          </a:xfrm>
        </p:spPr>
        <p:txBody>
          <a:bodyPr/>
          <a:lstStyle/>
          <a:p>
            <a:r>
              <a:rPr lang="fr-FR" sz="3600" dirty="0"/>
              <a:t>Thank you</a:t>
            </a:r>
          </a:p>
        </p:txBody>
      </p:sp>
      <p:pic>
        <p:nvPicPr>
          <p:cNvPr id="7" name="Billede 6" descr="Et billede, der indeholder person, Ansigt, briller, tøj&#10;&#10;AI-genereret indhold kan være ukorrekt.">
            <a:extLst>
              <a:ext uri="{FF2B5EF4-FFF2-40B4-BE49-F238E27FC236}">
                <a16:creationId xmlns:a16="http://schemas.microsoft.com/office/drawing/2014/main" id="{2D251BAC-F54B-C13E-B366-36833053E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248" y="426878"/>
            <a:ext cx="808308" cy="1061164"/>
          </a:xfrm>
          <a:prstGeom prst="rect">
            <a:avLst/>
          </a:prstGeom>
        </p:spPr>
      </p:pic>
      <p:pic>
        <p:nvPicPr>
          <p:cNvPr id="31" name="Billede 30" descr="Et billede, der indeholder Ansigt, person, tøj, Pande&#10;&#10;AI-genereret indhold kan være ukorrekt.">
            <a:extLst>
              <a:ext uri="{FF2B5EF4-FFF2-40B4-BE49-F238E27FC236}">
                <a16:creationId xmlns:a16="http://schemas.microsoft.com/office/drawing/2014/main" id="{5B44C564-3C7C-8A0F-45A7-4F2B2FE63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160" y="3435846"/>
            <a:ext cx="792088" cy="960951"/>
          </a:xfrm>
          <a:prstGeom prst="rect">
            <a:avLst/>
          </a:prstGeom>
        </p:spPr>
      </p:pic>
      <p:pic>
        <p:nvPicPr>
          <p:cNvPr id="37" name="Billede 36" descr="Et billede, der indeholder Ansigt, person, smil, portræt&#10;&#10;AI-genereret indhold kan være ukorrekt.">
            <a:extLst>
              <a:ext uri="{FF2B5EF4-FFF2-40B4-BE49-F238E27FC236}">
                <a16:creationId xmlns:a16="http://schemas.microsoft.com/office/drawing/2014/main" id="{C3FD140C-0C95-153A-D136-948717200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31" y="1995686"/>
            <a:ext cx="918922" cy="970904"/>
          </a:xfrm>
          <a:prstGeom prst="rect">
            <a:avLst/>
          </a:prstGeom>
        </p:spPr>
      </p:pic>
      <p:pic>
        <p:nvPicPr>
          <p:cNvPr id="39" name="Billede 38" descr="Et billede, der indeholder Ansigt, person, smil, tøj&#10;&#10;AI-genereret indhold kan være ukorrekt.">
            <a:extLst>
              <a:ext uri="{FF2B5EF4-FFF2-40B4-BE49-F238E27FC236}">
                <a16:creationId xmlns:a16="http://schemas.microsoft.com/office/drawing/2014/main" id="{B73C3EEE-D798-0AC8-541F-E60376F03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4422" y="1995686"/>
            <a:ext cx="748827" cy="981170"/>
          </a:xfrm>
          <a:prstGeom prst="rect">
            <a:avLst/>
          </a:prstGeom>
        </p:spPr>
      </p:pic>
      <p:pic>
        <p:nvPicPr>
          <p:cNvPr id="41" name="Billede 40" descr="Et billede, der indeholder Ansigt, person, smil, Pande&#10;&#10;AI-genereret indhold kan være ukorrekt.">
            <a:extLst>
              <a:ext uri="{FF2B5EF4-FFF2-40B4-BE49-F238E27FC236}">
                <a16:creationId xmlns:a16="http://schemas.microsoft.com/office/drawing/2014/main" id="{6C9FA77F-3637-CB65-5D7E-EF85931676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444" y="3147814"/>
            <a:ext cx="759982" cy="981170"/>
          </a:xfrm>
          <a:prstGeom prst="rect">
            <a:avLst/>
          </a:prstGeom>
        </p:spPr>
      </p:pic>
      <p:pic>
        <p:nvPicPr>
          <p:cNvPr id="43" name="Billede 42" descr="Et billede, der indeholder Ansigt, person, udendørs, smil&#10;&#10;AI-genereret indhold kan være ukorrekt.">
            <a:extLst>
              <a:ext uri="{FF2B5EF4-FFF2-40B4-BE49-F238E27FC236}">
                <a16:creationId xmlns:a16="http://schemas.microsoft.com/office/drawing/2014/main" id="{E7989D1D-1CE4-CAA1-69F8-1A17FD1347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2335" y="3146294"/>
            <a:ext cx="759982" cy="977782"/>
          </a:xfrm>
          <a:prstGeom prst="rect">
            <a:avLst/>
          </a:prstGeom>
        </p:spPr>
      </p:pic>
      <p:pic>
        <p:nvPicPr>
          <p:cNvPr id="45" name="Billede 44" descr="Et billede, der indeholder person, Ansigt, tøj, skjorte/bluse/T-shirt&#10;&#10;AI-genereret indhold kan være ukorrekt.">
            <a:extLst>
              <a:ext uri="{FF2B5EF4-FFF2-40B4-BE49-F238E27FC236}">
                <a16:creationId xmlns:a16="http://schemas.microsoft.com/office/drawing/2014/main" id="{BAA6863D-15FE-D89B-79C3-4AD25BC994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2931" y="3435846"/>
            <a:ext cx="819142" cy="981170"/>
          </a:xfrm>
          <a:prstGeom prst="rect">
            <a:avLst/>
          </a:prstGeom>
        </p:spPr>
      </p:pic>
      <p:pic>
        <p:nvPicPr>
          <p:cNvPr id="51" name="Billede 50" descr="Et billede, der indeholder Ansigt, person, udendørs, smil&#10;&#10;AI-genereret indhold kan være ukorrekt.">
            <a:extLst>
              <a:ext uri="{FF2B5EF4-FFF2-40B4-BE49-F238E27FC236}">
                <a16:creationId xmlns:a16="http://schemas.microsoft.com/office/drawing/2014/main" id="{56ABDEEC-83E9-06F0-DC30-126DA6F80F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1733" y="328204"/>
            <a:ext cx="768104" cy="1066528"/>
          </a:xfrm>
          <a:prstGeom prst="rect">
            <a:avLst/>
          </a:prstGeom>
        </p:spPr>
      </p:pic>
      <p:pic>
        <p:nvPicPr>
          <p:cNvPr id="53" name="Billede 52" descr="Et billede, der indeholder person, Ansigt, Hage, Pande&#10;&#10;AI-genereret indhold kan være ukorrekt.">
            <a:extLst>
              <a:ext uri="{FF2B5EF4-FFF2-40B4-BE49-F238E27FC236}">
                <a16:creationId xmlns:a16="http://schemas.microsoft.com/office/drawing/2014/main" id="{2A070BE0-A5E1-CA27-10A3-D8C5E9E659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9792" y="475812"/>
            <a:ext cx="768104" cy="1012230"/>
          </a:xfrm>
          <a:prstGeom prst="rect">
            <a:avLst/>
          </a:prstGeom>
        </p:spPr>
      </p:pic>
      <p:pic>
        <p:nvPicPr>
          <p:cNvPr id="55" name="Billede 54" descr="Et billede, der indeholder Ansigt, smil, person, sort-hvid&#10;&#10;AI-genereret indhold kan være ukorrekt.">
            <a:extLst>
              <a:ext uri="{FF2B5EF4-FFF2-40B4-BE49-F238E27FC236}">
                <a16:creationId xmlns:a16="http://schemas.microsoft.com/office/drawing/2014/main" id="{80CF9B25-23BD-9ECB-B7AA-65071F58BA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1640" y="627534"/>
            <a:ext cx="808308" cy="1036256"/>
          </a:xfrm>
          <a:prstGeom prst="rect">
            <a:avLst/>
          </a:prstGeom>
        </p:spPr>
      </p:pic>
      <p:sp>
        <p:nvSpPr>
          <p:cNvPr id="56" name="Tekstfelt 55">
            <a:extLst>
              <a:ext uri="{FF2B5EF4-FFF2-40B4-BE49-F238E27FC236}">
                <a16:creationId xmlns:a16="http://schemas.microsoft.com/office/drawing/2014/main" id="{2E93AB14-9368-7165-4A46-E375AC143C4A}"/>
              </a:ext>
            </a:extLst>
          </p:cNvPr>
          <p:cNvSpPr txBox="1"/>
          <p:nvPr/>
        </p:nvSpPr>
        <p:spPr>
          <a:xfrm>
            <a:off x="5484373" y="1464840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Berit</a:t>
            </a:r>
          </a:p>
        </p:txBody>
      </p:sp>
      <p:sp>
        <p:nvSpPr>
          <p:cNvPr id="57" name="Tekstfelt 56">
            <a:extLst>
              <a:ext uri="{FF2B5EF4-FFF2-40B4-BE49-F238E27FC236}">
                <a16:creationId xmlns:a16="http://schemas.microsoft.com/office/drawing/2014/main" id="{6C2942E0-F123-EA4E-4D17-812EF71F1158}"/>
              </a:ext>
            </a:extLst>
          </p:cNvPr>
          <p:cNvSpPr txBox="1"/>
          <p:nvPr/>
        </p:nvSpPr>
        <p:spPr>
          <a:xfrm>
            <a:off x="2784214" y="1464839"/>
            <a:ext cx="547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Emil</a:t>
            </a:r>
          </a:p>
        </p:txBody>
      </p:sp>
      <p:sp>
        <p:nvSpPr>
          <p:cNvPr id="58" name="Tekstfelt 57">
            <a:extLst>
              <a:ext uri="{FF2B5EF4-FFF2-40B4-BE49-F238E27FC236}">
                <a16:creationId xmlns:a16="http://schemas.microsoft.com/office/drawing/2014/main" id="{891D0B7F-0BCF-9771-A274-69DBDBB85124}"/>
              </a:ext>
            </a:extLst>
          </p:cNvPr>
          <p:cNvSpPr txBox="1"/>
          <p:nvPr/>
        </p:nvSpPr>
        <p:spPr>
          <a:xfrm>
            <a:off x="4110907" y="1387914"/>
            <a:ext cx="594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Niels</a:t>
            </a:r>
          </a:p>
        </p:txBody>
      </p:sp>
      <p:sp>
        <p:nvSpPr>
          <p:cNvPr id="59" name="Tekstfelt 58">
            <a:extLst>
              <a:ext uri="{FF2B5EF4-FFF2-40B4-BE49-F238E27FC236}">
                <a16:creationId xmlns:a16="http://schemas.microsoft.com/office/drawing/2014/main" id="{1383E336-7B28-4F45-D382-C81CC01D3227}"/>
              </a:ext>
            </a:extLst>
          </p:cNvPr>
          <p:cNvSpPr txBox="1"/>
          <p:nvPr/>
        </p:nvSpPr>
        <p:spPr>
          <a:xfrm>
            <a:off x="1426737" y="1652645"/>
            <a:ext cx="656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Hillah</a:t>
            </a:r>
          </a:p>
        </p:txBody>
      </p:sp>
      <p:sp>
        <p:nvSpPr>
          <p:cNvPr id="60" name="Tekstfelt 59">
            <a:extLst>
              <a:ext uri="{FF2B5EF4-FFF2-40B4-BE49-F238E27FC236}">
                <a16:creationId xmlns:a16="http://schemas.microsoft.com/office/drawing/2014/main" id="{C55DE744-4675-56FA-C67F-DA14AEA4E814}"/>
              </a:ext>
            </a:extLst>
          </p:cNvPr>
          <p:cNvSpPr txBox="1"/>
          <p:nvPr/>
        </p:nvSpPr>
        <p:spPr>
          <a:xfrm>
            <a:off x="569644" y="2931790"/>
            <a:ext cx="695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Jesper</a:t>
            </a:r>
          </a:p>
        </p:txBody>
      </p:sp>
      <p:sp>
        <p:nvSpPr>
          <p:cNvPr id="61" name="Tekstfelt 60">
            <a:extLst>
              <a:ext uri="{FF2B5EF4-FFF2-40B4-BE49-F238E27FC236}">
                <a16:creationId xmlns:a16="http://schemas.microsoft.com/office/drawing/2014/main" id="{E5DD5612-AB79-941E-C15F-4A87A2B94BAB}"/>
              </a:ext>
            </a:extLst>
          </p:cNvPr>
          <p:cNvSpPr txBox="1"/>
          <p:nvPr/>
        </p:nvSpPr>
        <p:spPr>
          <a:xfrm>
            <a:off x="7231304" y="2931789"/>
            <a:ext cx="695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Jesper</a:t>
            </a:r>
          </a:p>
        </p:txBody>
      </p:sp>
      <p:sp>
        <p:nvSpPr>
          <p:cNvPr id="62" name="Tekstfelt 61">
            <a:extLst>
              <a:ext uri="{FF2B5EF4-FFF2-40B4-BE49-F238E27FC236}">
                <a16:creationId xmlns:a16="http://schemas.microsoft.com/office/drawing/2014/main" id="{A45EC885-0F5C-E12D-F615-13A99ECDE342}"/>
              </a:ext>
            </a:extLst>
          </p:cNvPr>
          <p:cNvSpPr txBox="1"/>
          <p:nvPr/>
        </p:nvSpPr>
        <p:spPr>
          <a:xfrm>
            <a:off x="1477462" y="4096697"/>
            <a:ext cx="993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Mohamed</a:t>
            </a:r>
          </a:p>
        </p:txBody>
      </p:sp>
      <p:sp>
        <p:nvSpPr>
          <p:cNvPr id="63" name="Tekstfelt 62">
            <a:extLst>
              <a:ext uri="{FF2B5EF4-FFF2-40B4-BE49-F238E27FC236}">
                <a16:creationId xmlns:a16="http://schemas.microsoft.com/office/drawing/2014/main" id="{06A4E9FB-A131-9529-3E78-4E77B394026E}"/>
              </a:ext>
            </a:extLst>
          </p:cNvPr>
          <p:cNvSpPr txBox="1"/>
          <p:nvPr/>
        </p:nvSpPr>
        <p:spPr>
          <a:xfrm>
            <a:off x="5996955" y="4064173"/>
            <a:ext cx="816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dirty="0"/>
              <a:t>Nandita</a:t>
            </a:r>
            <a:endParaRPr lang="da-DK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E63BB480-3D08-729A-0546-8E1A5F1F871F}"/>
              </a:ext>
            </a:extLst>
          </p:cNvPr>
          <p:cNvSpPr txBox="1"/>
          <p:nvPr/>
        </p:nvSpPr>
        <p:spPr>
          <a:xfrm>
            <a:off x="3217937" y="4402400"/>
            <a:ext cx="5691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dirty="0"/>
              <a:t>Zach</a:t>
            </a:r>
            <a:endParaRPr lang="da-DK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5" name="Tekstfelt 64">
            <a:extLst>
              <a:ext uri="{FF2B5EF4-FFF2-40B4-BE49-F238E27FC236}">
                <a16:creationId xmlns:a16="http://schemas.microsoft.com/office/drawing/2014/main" id="{AA72A4CF-781E-3610-5A11-281A1C242A88}"/>
              </a:ext>
            </a:extLst>
          </p:cNvPr>
          <p:cNvSpPr txBox="1"/>
          <p:nvPr/>
        </p:nvSpPr>
        <p:spPr>
          <a:xfrm>
            <a:off x="4770142" y="4396797"/>
            <a:ext cx="521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dirty="0"/>
              <a:t>Dan</a:t>
            </a:r>
            <a:endParaRPr lang="da-DK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6" name="Tekstfelt 65">
            <a:extLst>
              <a:ext uri="{FF2B5EF4-FFF2-40B4-BE49-F238E27FC236}">
                <a16:creationId xmlns:a16="http://schemas.microsoft.com/office/drawing/2014/main" id="{A2A07845-0D54-646E-FE9C-AF6985A78C71}"/>
              </a:ext>
            </a:extLst>
          </p:cNvPr>
          <p:cNvSpPr txBox="1"/>
          <p:nvPr/>
        </p:nvSpPr>
        <p:spPr>
          <a:xfrm>
            <a:off x="6732240" y="1652644"/>
            <a:ext cx="581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da-DK" sz="1400" b="1" dirty="0"/>
              <a:t>Ulrik</a:t>
            </a:r>
            <a:endParaRPr lang="da-DK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6" name="Billede 5" descr="Et billede, der indeholder Ansigt, person, indendørs, menneske&#10;&#10;AI-genereret indhold kan være ukorrekt.">
            <a:extLst>
              <a:ext uri="{FF2B5EF4-FFF2-40B4-BE49-F238E27FC236}">
                <a16:creationId xmlns:a16="http://schemas.microsoft.com/office/drawing/2014/main" id="{634A992F-DEA6-626D-2EE6-EFD123CD53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39541" y="614683"/>
            <a:ext cx="766646" cy="103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55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1EB6C-401F-144E-19A5-EF1D4E84C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3844"/>
            <a:ext cx="4094312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Simultaneously published in</a:t>
            </a:r>
            <a:b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JACC: Clinical Electrophysiology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AEC7F4-546E-8ACD-05BA-A1A60DFE77F0}"/>
              </a:ext>
            </a:extLst>
          </p:cNvPr>
          <p:cNvSpPr txBox="1"/>
          <p:nvPr/>
        </p:nvSpPr>
        <p:spPr>
          <a:xfrm>
            <a:off x="1557374" y="4007194"/>
            <a:ext cx="22092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10.1016/j.jacep.2026.08.008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50B6D4-2217-9DF1-3414-8376F8386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186" y="0"/>
            <a:ext cx="3341363" cy="4622638"/>
          </a:xfrm>
          <a:prstGeom prst="rect">
            <a:avLst/>
          </a:prstGeom>
        </p:spPr>
      </p:pic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F8112485-A0B6-94DB-B0D3-C0AF306BD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3352" y="1182956"/>
            <a:ext cx="2702719" cy="270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5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568" y="325100"/>
            <a:ext cx="7631757" cy="432048"/>
          </a:xfrm>
        </p:spPr>
        <p:txBody>
          <a:bodyPr/>
          <a:lstStyle/>
          <a:p>
            <a:r>
              <a:rPr lang="en-US" noProof="0" dirty="0">
                <a:latin typeface="+mn-lt"/>
              </a:rPr>
              <a:t>Methods – Study design </a:t>
            </a:r>
          </a:p>
        </p:txBody>
      </p:sp>
      <p:pic>
        <p:nvPicPr>
          <p:cNvPr id="4" name="Pladsholder til indhold 3" descr="Et billede, der indeholder udendørs, sky, bygning, hus&#10;&#10;Automatisk genereret beskrivelse">
            <a:extLst>
              <a:ext uri="{FF2B5EF4-FFF2-40B4-BE49-F238E27FC236}">
                <a16:creationId xmlns:a16="http://schemas.microsoft.com/office/drawing/2014/main" id="{68B74860-A265-4CA6-44FB-02A677B2952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5436096" y="987574"/>
            <a:ext cx="2395592" cy="1437355"/>
          </a:xfrm>
          <a:prstGeom prst="rect">
            <a:avLst/>
          </a:prstGeom>
        </p:spPr>
      </p:pic>
      <p:pic>
        <p:nvPicPr>
          <p:cNvPr id="6" name="Billede 5" descr="Et billede, der indeholder udendørs, sky, bygning, træ&#10;&#10;AI-genereret indhold kan være ukorrekt.">
            <a:extLst>
              <a:ext uri="{FF2B5EF4-FFF2-40B4-BE49-F238E27FC236}">
                <a16:creationId xmlns:a16="http://schemas.microsoft.com/office/drawing/2014/main" id="{3CBEF57D-278B-D96E-F17A-A8DB5FEFE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892" y="2757416"/>
            <a:ext cx="2394000" cy="1395246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20CFE79E-EE24-1F27-F65B-893B2C88D7B1}"/>
              </a:ext>
            </a:extLst>
          </p:cNvPr>
          <p:cNvSpPr txBox="1"/>
          <p:nvPr/>
        </p:nvSpPr>
        <p:spPr>
          <a:xfrm>
            <a:off x="5632817" y="2408580"/>
            <a:ext cx="2002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Rigshospitalet, Copenhagen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DFEA2D3D-B7E4-9CA1-FEC2-A466159BC3B1}"/>
              </a:ext>
            </a:extLst>
          </p:cNvPr>
          <p:cNvSpPr txBox="1"/>
          <p:nvPr/>
        </p:nvSpPr>
        <p:spPr>
          <a:xfrm>
            <a:off x="5436096" y="4193060"/>
            <a:ext cx="2395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NHS Trust, Hammersmith, London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4884C9E8-60A7-B306-D8AF-03A428C86D11}"/>
              </a:ext>
            </a:extLst>
          </p:cNvPr>
          <p:cNvSpPr txBox="1"/>
          <p:nvPr/>
        </p:nvSpPr>
        <p:spPr>
          <a:xfrm>
            <a:off x="5954043" y="612439"/>
            <a:ext cx="1359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ct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b="1" dirty="0"/>
              <a:t>Two</a:t>
            </a:r>
            <a:r>
              <a:rPr lang="en-US" sz="16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 centres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1119C31D-8C2D-C7C8-DDBC-7F319E01C21F}"/>
              </a:ext>
            </a:extLst>
          </p:cNvPr>
          <p:cNvSpPr txBox="1"/>
          <p:nvPr/>
        </p:nvSpPr>
        <p:spPr>
          <a:xfrm>
            <a:off x="623046" y="1186957"/>
            <a:ext cx="4453010" cy="278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i="0" kern="1200" noProof="0" dirty="0">
                <a:solidFill>
                  <a:schemeClr val="tx1"/>
                </a:solidFill>
                <a:latin typeface="+mn-lt"/>
                <a:ea typeface="+mn-ea"/>
              </a:rPr>
              <a:t>Investigator</a:t>
            </a:r>
            <a:r>
              <a:rPr lang="en-US" i="0" kern="12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dirty="0"/>
              <a:t>initiated</a:t>
            </a:r>
            <a:endParaRPr lang="en-US" noProof="0" dirty="0"/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noProof="0" dirty="0"/>
              <a:t>2:1 randomization to either CSP-CRT or BiV-CRT</a:t>
            </a:r>
          </a:p>
          <a:p>
            <a:pPr marL="38700" algn="l" defTabSz="360000" rtl="0" eaLnBrk="1" latinLnBrk="0" hangingPunct="1">
              <a:spcBef>
                <a:spcPct val="20000"/>
              </a:spcBef>
              <a:buClr>
                <a:srgbClr val="C00000"/>
              </a:buClr>
            </a:pPr>
            <a:endParaRPr lang="en-US" sz="1600" b="1" noProof="0" dirty="0"/>
          </a:p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Funding</a:t>
            </a:r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i="0" kern="1200" noProof="0" dirty="0">
                <a:solidFill>
                  <a:schemeClr val="tx1"/>
                </a:solidFill>
                <a:latin typeface="+mn-lt"/>
                <a:ea typeface="+mn-ea"/>
              </a:rPr>
              <a:t>Clinical Research Unit at the Heart Centre,</a:t>
            </a:r>
            <a:r>
              <a:rPr lang="en-US" dirty="0"/>
              <a:t> </a:t>
            </a:r>
            <a:r>
              <a:rPr lang="en-US" i="0" kern="1200" noProof="0" dirty="0">
                <a:solidFill>
                  <a:schemeClr val="tx1"/>
                </a:solidFill>
                <a:latin typeface="+mn-lt"/>
                <a:ea typeface="+mn-ea"/>
              </a:rPr>
              <a:t>Rigshospitalet</a:t>
            </a:r>
            <a:endParaRPr lang="en-US" dirty="0"/>
          </a:p>
          <a:p>
            <a:pPr marL="324450" indent="-28575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U</a:t>
            </a:r>
            <a:r>
              <a:rPr lang="en-US" i="0" kern="1200" noProof="0" dirty="0">
                <a:solidFill>
                  <a:schemeClr val="tx1"/>
                </a:solidFill>
                <a:latin typeface="+mn-lt"/>
                <a:ea typeface="+mn-ea"/>
              </a:rPr>
              <a:t>nrestricted grants from Medtronic Inc and Abbott Medical A/S</a:t>
            </a:r>
          </a:p>
        </p:txBody>
      </p:sp>
    </p:spTree>
    <p:extLst>
      <p:ext uri="{BB962C8B-B14F-4D97-AF65-F5344CB8AC3E}">
        <p14:creationId xmlns:p14="http://schemas.microsoft.com/office/powerpoint/2010/main" val="588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398AC-6194-2092-430A-2E8A1F8BA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57796-37D8-1582-7AEA-EE0BE3D853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7631757" cy="432048"/>
          </a:xfrm>
        </p:spPr>
        <p:txBody>
          <a:bodyPr/>
          <a:lstStyle/>
          <a:p>
            <a:r>
              <a:rPr lang="en-US" noProof="0" dirty="0"/>
              <a:t>Methods – Patients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40ED-AC6D-F28D-45E2-BE3834EC5BE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4618" y="1414962"/>
            <a:ext cx="3959350" cy="2812972"/>
          </a:xfr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600" noProof="0" dirty="0"/>
              <a:t>Age ≥18 years</a:t>
            </a:r>
          </a:p>
          <a:p>
            <a:r>
              <a:rPr lang="en-US" sz="1600" noProof="0" dirty="0"/>
              <a:t>Sinus rhythm</a:t>
            </a:r>
          </a:p>
          <a:p>
            <a:r>
              <a:rPr lang="en-US" sz="1600" noProof="0" dirty="0"/>
              <a:t>NYHA class II-IV</a:t>
            </a:r>
          </a:p>
          <a:p>
            <a:r>
              <a:rPr lang="en-US" sz="1600" dirty="0"/>
              <a:t>LVEF ≤35% </a:t>
            </a:r>
            <a:endParaRPr lang="en-US" sz="1600" noProof="0" dirty="0"/>
          </a:p>
          <a:p>
            <a:r>
              <a:rPr lang="en-US" sz="1600" noProof="0" dirty="0"/>
              <a:t>Optimal medical therapy for heart failure </a:t>
            </a:r>
          </a:p>
          <a:p>
            <a:r>
              <a:rPr lang="en-US" sz="1600" noProof="0" dirty="0"/>
              <a:t>Broad QRS with </a:t>
            </a:r>
            <a:r>
              <a:rPr lang="en-US" sz="1600" b="1" noProof="0" dirty="0"/>
              <a:t>one</a:t>
            </a:r>
            <a:r>
              <a:rPr lang="en-US" sz="1600" noProof="0" dirty="0"/>
              <a:t> of the following:  </a:t>
            </a:r>
          </a:p>
          <a:p>
            <a:pPr marL="611187" lvl="1" indent="-342900">
              <a:buFont typeface="+mj-lt"/>
              <a:buAutoNum type="arabicPeriod"/>
            </a:pPr>
            <a:r>
              <a:rPr lang="en-US" sz="1600" b="1" noProof="0" dirty="0"/>
              <a:t>LBBB </a:t>
            </a:r>
            <a:r>
              <a:rPr lang="en-US" sz="1600" noProof="0" dirty="0"/>
              <a:t>according to Strauss’ criteria </a:t>
            </a:r>
          </a:p>
          <a:p>
            <a:pPr marL="611187" lvl="1" indent="-342900">
              <a:buFont typeface="+mj-lt"/>
              <a:buAutoNum type="arabicPeriod"/>
            </a:pPr>
            <a:r>
              <a:rPr lang="en-US" sz="1600" b="1" noProof="0" dirty="0"/>
              <a:t>Paced QRS </a:t>
            </a:r>
            <a:r>
              <a:rPr lang="en-US" sz="1600" noProof="0" dirty="0"/>
              <a:t>with</a:t>
            </a:r>
            <a:r>
              <a:rPr lang="en-US" sz="1600" b="1" dirty="0"/>
              <a:t> </a:t>
            </a:r>
            <a:r>
              <a:rPr lang="en-US" sz="1600" noProof="0" dirty="0"/>
              <a:t>&gt;90% RV pacing  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649741C6-D415-DDAD-8CF8-2573AE20E1E8}"/>
              </a:ext>
            </a:extLst>
          </p:cNvPr>
          <p:cNvGrpSpPr/>
          <p:nvPr/>
        </p:nvGrpSpPr>
        <p:grpSpPr>
          <a:xfrm>
            <a:off x="395536" y="893731"/>
            <a:ext cx="2196918" cy="467883"/>
            <a:chOff x="2591832" y="176286"/>
            <a:chExt cx="2196918" cy="467883"/>
          </a:xfrm>
        </p:grpSpPr>
        <p:pic>
          <p:nvPicPr>
            <p:cNvPr id="10" name="Grafik 9" descr="Badge Tick1 med massiv udfyldning">
              <a:extLst>
                <a:ext uri="{FF2B5EF4-FFF2-40B4-BE49-F238E27FC236}">
                  <a16:creationId xmlns:a16="http://schemas.microsoft.com/office/drawing/2014/main" id="{E1BCCBE5-BFA7-A2D1-0D0E-DDA6E77EB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1832" y="176286"/>
              <a:ext cx="467883" cy="467883"/>
            </a:xfrm>
            <a:prstGeom prst="rect">
              <a:avLst/>
            </a:prstGeom>
          </p:spPr>
        </p:pic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5CB801AB-317E-E9A6-8FB8-17D2F2C43ADC}"/>
                </a:ext>
              </a:extLst>
            </p:cNvPr>
            <p:cNvSpPr txBox="1"/>
            <p:nvPr/>
          </p:nvSpPr>
          <p:spPr>
            <a:xfrm>
              <a:off x="2987824" y="225561"/>
              <a:ext cx="180092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b="1" u="sng" noProof="0" dirty="0">
                  <a:solidFill>
                    <a:srgbClr val="00B050"/>
                  </a:solidFill>
                </a:rPr>
                <a:t>Inclusion criteria </a:t>
              </a:r>
              <a:endParaRPr lang="en-US" sz="1800" b="1" u="sng" noProof="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" name="Gruppe 3">
            <a:extLst>
              <a:ext uri="{FF2B5EF4-FFF2-40B4-BE49-F238E27FC236}">
                <a16:creationId xmlns:a16="http://schemas.microsoft.com/office/drawing/2014/main" id="{A62BDE4B-5F7D-9E4E-4293-23829082CD6C}"/>
              </a:ext>
            </a:extLst>
          </p:cNvPr>
          <p:cNvGrpSpPr/>
          <p:nvPr/>
        </p:nvGrpSpPr>
        <p:grpSpPr>
          <a:xfrm>
            <a:off x="4717106" y="893731"/>
            <a:ext cx="3960000" cy="3332830"/>
            <a:chOff x="4717106" y="893731"/>
            <a:chExt cx="3960000" cy="3332830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21035E15-6E15-0ED3-B444-197DF17438B4}"/>
                </a:ext>
              </a:extLst>
            </p:cNvPr>
            <p:cNvSpPr txBox="1">
              <a:spLocks/>
            </p:cNvSpPr>
            <p:nvPr/>
          </p:nvSpPr>
          <p:spPr>
            <a:xfrm>
              <a:off x="4717106" y="1414961"/>
              <a:ext cx="3960000" cy="2811600"/>
            </a:xfrm>
            <a:prstGeom prst="rect">
              <a:avLst/>
            </a:prstGeom>
            <a:ln w="28575">
              <a:solidFill>
                <a:srgbClr val="AE1022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180975" indent="-180975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Char char="•"/>
                <a:defRPr lang="en-US" sz="1100" b="0" i="0" kern="1200">
                  <a:solidFill>
                    <a:schemeClr val="tx1"/>
                  </a:solidFill>
                  <a:latin typeface="+mn-lt"/>
                  <a:ea typeface="+mn-ea"/>
                  <a:cs typeface="Verdana"/>
                </a:defRPr>
              </a:lvl1pPr>
              <a:lvl2pPr marL="447675" indent="-179388" algn="l" defTabSz="358775" rtl="0" eaLnBrk="1" latinLnBrk="0" hangingPunct="1">
                <a:spcBef>
                  <a:spcPct val="20000"/>
                </a:spcBef>
                <a:buClr>
                  <a:srgbClr val="AE1022"/>
                </a:buClr>
                <a:buFont typeface="Arial" panose="020B0604020202020204" pitchFamily="34" charset="0"/>
                <a:buChar char="•"/>
                <a:defRPr lang="en-US" sz="1100" b="0" i="0" kern="1200">
                  <a:solidFill>
                    <a:schemeClr val="tx1"/>
                  </a:solidFill>
                  <a:latin typeface="+mn-lt"/>
                  <a:ea typeface="+mn-ea"/>
                  <a:cs typeface="Verdana"/>
                </a:defRPr>
              </a:lvl2pPr>
              <a:lvl3pPr marL="628650" indent="-179388" algn="l" defTabSz="360000" rtl="0" eaLnBrk="1" latinLnBrk="0" hangingPunct="1">
                <a:spcBef>
                  <a:spcPct val="20000"/>
                </a:spcBef>
                <a:buClr>
                  <a:srgbClr val="AE1022"/>
                </a:buClr>
                <a:buFont typeface="Arial" panose="020B0604020202020204" pitchFamily="34" charset="0"/>
                <a:buChar char="•"/>
                <a:defRPr lang="en-US" sz="1100" b="0" i="0" kern="1200">
                  <a:solidFill>
                    <a:schemeClr val="tx1"/>
                  </a:solidFill>
                  <a:latin typeface="+mn-lt"/>
                  <a:ea typeface="+mn-ea"/>
                  <a:cs typeface="Verdana"/>
                </a:defRPr>
              </a:lvl3pPr>
              <a:lvl4pPr marL="804863" indent="-179388" algn="l" defTabSz="360000" rtl="0" eaLnBrk="1" latinLnBrk="0" hangingPunct="1">
                <a:spcBef>
                  <a:spcPct val="20000"/>
                </a:spcBef>
                <a:buClr>
                  <a:srgbClr val="AE1022"/>
                </a:buClr>
                <a:buFont typeface="Arial" panose="020B0604020202020204" pitchFamily="34" charset="0"/>
                <a:buChar char="•"/>
                <a:tabLst>
                  <a:tab pos="804863" algn="l"/>
                </a:tabLst>
                <a:defRPr lang="en-US" sz="1100" b="0" i="0" kern="1200">
                  <a:solidFill>
                    <a:schemeClr val="tx1"/>
                  </a:solidFill>
                  <a:latin typeface="+mn-lt"/>
                  <a:ea typeface="+mn-ea"/>
                  <a:cs typeface="Verdana"/>
                </a:defRPr>
              </a:lvl4pPr>
              <a:lvl5pPr marL="985838" indent="-179388" algn="l" defTabSz="360000" rtl="0" eaLnBrk="1" latinLnBrk="0" hangingPunct="1">
                <a:spcBef>
                  <a:spcPct val="20000"/>
                </a:spcBef>
                <a:buClr>
                  <a:srgbClr val="AE1022"/>
                </a:buClr>
                <a:buFont typeface="Arial" panose="020B0604020202020204" pitchFamily="34" charset="0"/>
                <a:buChar char="•"/>
                <a:defRPr lang="en-US" sz="1100" b="0" i="0" kern="1200">
                  <a:solidFill>
                    <a:schemeClr val="tx1"/>
                  </a:solidFill>
                  <a:latin typeface="+mn-lt"/>
                  <a:ea typeface="+mn-ea"/>
                  <a:cs typeface="Verdana"/>
                </a:defRPr>
              </a:lvl5pPr>
              <a:lvl6pPr marL="1166813" indent="-179388" algn="l" defTabSz="914400" rtl="0" eaLnBrk="1" latinLnBrk="0" hangingPunct="1">
                <a:spcBef>
                  <a:spcPct val="20000"/>
                </a:spcBef>
                <a:buClr>
                  <a:srgbClr val="AE1022"/>
                </a:buClr>
                <a:buFont typeface="Arial" panose="020B0604020202020204" pitchFamily="34" charset="0"/>
                <a:buChar char="•"/>
                <a:tabLst>
                  <a:tab pos="1076325" algn="l"/>
                </a:tabLst>
                <a:def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46400" indent="-179388" algn="l" defTabSz="9144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itchFamily="34" charset="0"/>
                <a:buChar char="•"/>
                <a:def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30000" indent="-179388" algn="l" defTabSz="9144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itchFamily="34" charset="0"/>
                <a:buChar char="•"/>
                <a:def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24113" indent="-228600" algn="l" defTabSz="9144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noProof="0" dirty="0"/>
                <a:t>Existing CRT system</a:t>
              </a:r>
            </a:p>
            <a:p>
              <a:r>
                <a:rPr lang="en-US" sz="1600" noProof="0" dirty="0"/>
                <a:t>Permanent atrial fibrillation</a:t>
              </a:r>
            </a:p>
            <a:p>
              <a:r>
                <a:rPr lang="en-US" sz="1600" noProof="0" dirty="0"/>
                <a:t>Renal function: eGFR &lt;30 mL/min/1.73 m</a:t>
              </a:r>
              <a:r>
                <a:rPr lang="en-US" sz="1600" baseline="30000" noProof="0" dirty="0"/>
                <a:t>2</a:t>
              </a:r>
            </a:p>
            <a:p>
              <a:r>
                <a:rPr lang="en-US" sz="1600" noProof="0" dirty="0"/>
                <a:t>AMI or CABG &lt;3 months before enrolment </a:t>
              </a:r>
            </a:p>
          </p:txBody>
        </p:sp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AE1B26DB-3C89-CA53-AEF2-0214CAFA0E9D}"/>
                </a:ext>
              </a:extLst>
            </p:cNvPr>
            <p:cNvGrpSpPr/>
            <p:nvPr/>
          </p:nvGrpSpPr>
          <p:grpSpPr>
            <a:xfrm>
              <a:off x="4717106" y="893731"/>
              <a:ext cx="2196918" cy="468000"/>
              <a:chOff x="2591832" y="624024"/>
              <a:chExt cx="2196918" cy="468000"/>
            </a:xfrm>
          </p:grpSpPr>
          <p:pic>
            <p:nvPicPr>
              <p:cNvPr id="8" name="Grafik 7" descr="Badge Stop med at følge med massiv udfyldning">
                <a:extLst>
                  <a:ext uri="{FF2B5EF4-FFF2-40B4-BE49-F238E27FC236}">
                    <a16:creationId xmlns:a16="http://schemas.microsoft.com/office/drawing/2014/main" id="{E478C345-F803-2A4B-859D-55F6CB5C5C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591832" y="624024"/>
                <a:ext cx="468000" cy="468000"/>
              </a:xfrm>
              <a:prstGeom prst="rect">
                <a:avLst/>
              </a:prstGeom>
            </p:spPr>
          </p:pic>
          <p:sp>
            <p:nvSpPr>
              <p:cNvPr id="7" name="Tekstfelt 6">
                <a:extLst>
                  <a:ext uri="{FF2B5EF4-FFF2-40B4-BE49-F238E27FC236}">
                    <a16:creationId xmlns:a16="http://schemas.microsoft.com/office/drawing/2014/main" id="{90E057A1-A858-D4C6-8BBF-715C2E5859E5}"/>
                  </a:ext>
                </a:extLst>
              </p:cNvPr>
              <p:cNvSpPr txBox="1"/>
              <p:nvPr/>
            </p:nvSpPr>
            <p:spPr>
              <a:xfrm>
                <a:off x="2987824" y="673358"/>
                <a:ext cx="18009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b="1" u="sng" noProof="0" dirty="0">
                    <a:solidFill>
                      <a:schemeClr val="accent1"/>
                    </a:solidFill>
                  </a:rPr>
                  <a:t>Exclusion criteria </a:t>
                </a:r>
                <a:endParaRPr lang="en-US" sz="1800" b="1" u="sng" noProof="0" dirty="0">
                  <a:solidFill>
                    <a:schemeClr val="accen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865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1168E982-8FB6-C1DF-01EA-F0349C5551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82" t="6706" r="19446" b="11902"/>
          <a:stretch>
            <a:fillRect/>
          </a:stretch>
        </p:blipFill>
        <p:spPr>
          <a:xfrm>
            <a:off x="3347864" y="987574"/>
            <a:ext cx="2520281" cy="338437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843C653B-4EF2-557A-E99C-E6F3537BFF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1558" t="8429" r="17219" b="15102"/>
          <a:stretch>
            <a:fillRect/>
          </a:stretch>
        </p:blipFill>
        <p:spPr>
          <a:xfrm>
            <a:off x="3407071" y="999275"/>
            <a:ext cx="2329846" cy="3372676"/>
          </a:xfrm>
          <a:prstGeom prst="rect">
            <a:avLst/>
          </a:prstGeom>
        </p:spPr>
      </p:pic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F63DDEC1-26A5-2797-73F7-1413685388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Methods – Device implantation</a:t>
            </a:r>
          </a:p>
          <a:p>
            <a:endParaRPr lang="da-DK" dirty="0"/>
          </a:p>
        </p:txBody>
      </p: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0A7F6396-F89E-7960-6FC2-4262148256BE}"/>
              </a:ext>
            </a:extLst>
          </p:cNvPr>
          <p:cNvCxnSpPr>
            <a:cxnSpLocks/>
          </p:cNvCxnSpPr>
          <p:nvPr/>
        </p:nvCxnSpPr>
        <p:spPr>
          <a:xfrm>
            <a:off x="2411760" y="1995686"/>
            <a:ext cx="1944216" cy="1080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felt 16">
            <a:extLst>
              <a:ext uri="{FF2B5EF4-FFF2-40B4-BE49-F238E27FC236}">
                <a16:creationId xmlns:a16="http://schemas.microsoft.com/office/drawing/2014/main" id="{4761ADD1-C614-7EB0-8F8F-B389DA741861}"/>
              </a:ext>
            </a:extLst>
          </p:cNvPr>
          <p:cNvSpPr txBox="1"/>
          <p:nvPr/>
        </p:nvSpPr>
        <p:spPr>
          <a:xfrm>
            <a:off x="631512" y="1534021"/>
            <a:ext cx="168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noProof="0" dirty="0"/>
              <a:t>1: His bundle pacing</a:t>
            </a:r>
            <a:r>
              <a:rPr lang="en-US" sz="1200" dirty="0"/>
              <a:t> with </a:t>
            </a:r>
            <a:r>
              <a:rPr lang="en-US" sz="1200" b="1" noProof="0" dirty="0"/>
              <a:t>threshold &lt;2.5V at 1 ms </a:t>
            </a:r>
            <a:r>
              <a:rPr lang="en-US" sz="1200" noProof="0" dirty="0"/>
              <a:t>for capture of HIS and LBB</a:t>
            </a:r>
            <a:endParaRPr lang="en-US" sz="12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cxnSp>
        <p:nvCxnSpPr>
          <p:cNvPr id="18" name="Lige pilforbindelse 17">
            <a:extLst>
              <a:ext uri="{FF2B5EF4-FFF2-40B4-BE49-F238E27FC236}">
                <a16:creationId xmlns:a16="http://schemas.microsoft.com/office/drawing/2014/main" id="{84E1F3C6-42A6-8C3A-0317-9580B4C803CE}"/>
              </a:ext>
            </a:extLst>
          </p:cNvPr>
          <p:cNvCxnSpPr>
            <a:cxnSpLocks/>
          </p:cNvCxnSpPr>
          <p:nvPr/>
        </p:nvCxnSpPr>
        <p:spPr>
          <a:xfrm>
            <a:off x="2195736" y="3147815"/>
            <a:ext cx="2520280" cy="2160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felt 21">
            <a:extLst>
              <a:ext uri="{FF2B5EF4-FFF2-40B4-BE49-F238E27FC236}">
                <a16:creationId xmlns:a16="http://schemas.microsoft.com/office/drawing/2014/main" id="{1B8D2604-9E80-9B89-BF5A-3D4425DD9AB6}"/>
              </a:ext>
            </a:extLst>
          </p:cNvPr>
          <p:cNvSpPr txBox="1"/>
          <p:nvPr/>
        </p:nvSpPr>
        <p:spPr>
          <a:xfrm>
            <a:off x="578440" y="2758157"/>
            <a:ext cx="1595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200" noProof="0" dirty="0"/>
              <a:t>2: Left bundle branch pacing with </a:t>
            </a:r>
            <a:r>
              <a:rPr lang="en-US" sz="1200" b="1" dirty="0"/>
              <a:t>r’ in V1 and narrowing of QRS</a:t>
            </a:r>
            <a:endParaRPr lang="en-US" sz="12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cxnSp>
        <p:nvCxnSpPr>
          <p:cNvPr id="23" name="Lige pilforbindelse 22">
            <a:extLst>
              <a:ext uri="{FF2B5EF4-FFF2-40B4-BE49-F238E27FC236}">
                <a16:creationId xmlns:a16="http://schemas.microsoft.com/office/drawing/2014/main" id="{E7F9812E-C3BD-CFE2-839E-3CC123E58610}"/>
              </a:ext>
            </a:extLst>
          </p:cNvPr>
          <p:cNvCxnSpPr>
            <a:cxnSpLocks/>
          </p:cNvCxnSpPr>
          <p:nvPr/>
        </p:nvCxnSpPr>
        <p:spPr>
          <a:xfrm flipV="1">
            <a:off x="3266588" y="3173655"/>
            <a:ext cx="1917481" cy="12849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felt 26">
            <a:extLst>
              <a:ext uri="{FF2B5EF4-FFF2-40B4-BE49-F238E27FC236}">
                <a16:creationId xmlns:a16="http://schemas.microsoft.com/office/drawing/2014/main" id="{02D6C50B-FBBE-855C-9A21-7B02B20E0BF0}"/>
              </a:ext>
            </a:extLst>
          </p:cNvPr>
          <p:cNvSpPr txBox="1"/>
          <p:nvPr/>
        </p:nvSpPr>
        <p:spPr>
          <a:xfrm>
            <a:off x="901020" y="4320094"/>
            <a:ext cx="244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200" noProof="0" dirty="0"/>
              <a:t>3: </a:t>
            </a:r>
            <a:r>
              <a:rPr lang="en-US" sz="1200" b="1" noProof="0" dirty="0"/>
              <a:t>Cross over </a:t>
            </a:r>
            <a:r>
              <a:rPr lang="en-US" sz="1200" noProof="0" dirty="0"/>
              <a:t>to biventricular pacing</a:t>
            </a:r>
            <a:endParaRPr lang="en-US" sz="12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E367780-89C6-9128-B038-2C160D487D81}"/>
              </a:ext>
            </a:extLst>
          </p:cNvPr>
          <p:cNvSpPr txBox="1"/>
          <p:nvPr/>
        </p:nvSpPr>
        <p:spPr>
          <a:xfrm>
            <a:off x="603736" y="999274"/>
            <a:ext cx="2478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b="1" noProof="0" dirty="0"/>
              <a:t>Conduction system pacing</a:t>
            </a:r>
            <a:endParaRPr lang="en-US" sz="16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267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A299F-D953-7525-3431-DCD5ACBD8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016693BE-CABE-4C45-5A04-B2A6FD7B12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Methods – Device implantation</a:t>
            </a:r>
          </a:p>
          <a:p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5007A413-9E90-550B-87F6-B874B46183A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1558" t="8162" r="15962" b="15101"/>
          <a:stretch>
            <a:fillRect/>
          </a:stretch>
        </p:blipFill>
        <p:spPr>
          <a:xfrm>
            <a:off x="3407070" y="987575"/>
            <a:ext cx="2370957" cy="3384376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89562EF1-825D-D119-3089-D7E1988B86FA}"/>
              </a:ext>
            </a:extLst>
          </p:cNvPr>
          <p:cNvSpPr txBox="1"/>
          <p:nvPr/>
        </p:nvSpPr>
        <p:spPr>
          <a:xfrm>
            <a:off x="6067833" y="999274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b="1" noProof="0" dirty="0"/>
              <a:t>Biventricular pacing</a:t>
            </a:r>
            <a:endParaRPr lang="en-US" sz="16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7EE034A-8BCA-A967-15C8-8F35ED5F4540}"/>
              </a:ext>
            </a:extLst>
          </p:cNvPr>
          <p:cNvSpPr txBox="1"/>
          <p:nvPr/>
        </p:nvSpPr>
        <p:spPr>
          <a:xfrm>
            <a:off x="5960455" y="1479919"/>
            <a:ext cx="2880320" cy="13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200" noProof="0" dirty="0"/>
              <a:t>1: Coronary sinus lead with</a:t>
            </a:r>
          </a:p>
          <a:p>
            <a:pPr marL="267300" indent="-2286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US" sz="1200" dirty="0"/>
              <a:t>QLV last third of QRS</a:t>
            </a:r>
          </a:p>
          <a:p>
            <a:pPr marL="267300" indent="-2286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US" sz="1200" dirty="0"/>
              <a:t>Threshold &lt;4 V at 1 ms</a:t>
            </a:r>
          </a:p>
          <a:p>
            <a:pPr marL="267300" indent="-228600" defTabSz="360000">
              <a:spcBef>
                <a:spcPct val="20000"/>
              </a:spcBef>
              <a:buClr>
                <a:srgbClr val="C00000"/>
              </a:buClr>
              <a:buAutoNum type="arabicParenR"/>
            </a:pPr>
            <a:r>
              <a:rPr lang="en-US" sz="1200" dirty="0"/>
              <a:t>Threshold for phrenic nerve capture &gt; 2x threshold for myocardial capture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endParaRPr lang="en-US" sz="12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45EB20C7-1AA3-D8A1-430E-71F21D066AFD}"/>
              </a:ext>
            </a:extLst>
          </p:cNvPr>
          <p:cNvSpPr txBox="1"/>
          <p:nvPr/>
        </p:nvSpPr>
        <p:spPr>
          <a:xfrm>
            <a:off x="5837233" y="3910548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200" noProof="0" dirty="0"/>
              <a:t>2: </a:t>
            </a:r>
            <a:r>
              <a:rPr lang="en-US" sz="1200" b="1" noProof="0" dirty="0"/>
              <a:t>Cross over </a:t>
            </a:r>
            <a:r>
              <a:rPr lang="en-US" sz="1200" noProof="0" dirty="0"/>
              <a:t>to conduction system pacing</a:t>
            </a:r>
            <a:endParaRPr lang="en-US" sz="1200" b="1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5B86DB9B-79C8-4516-D6B0-D66E1189A4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82" t="6706" r="19446" b="11902"/>
          <a:stretch>
            <a:fillRect/>
          </a:stretch>
        </p:blipFill>
        <p:spPr>
          <a:xfrm>
            <a:off x="3347864" y="987574"/>
            <a:ext cx="2520281" cy="3384376"/>
          </a:xfrm>
          <a:prstGeom prst="rect">
            <a:avLst/>
          </a:prstGeom>
        </p:spPr>
      </p:pic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1D305739-FBD6-EB00-08F1-728CDF7ADCCA}"/>
              </a:ext>
            </a:extLst>
          </p:cNvPr>
          <p:cNvCxnSpPr>
            <a:cxnSpLocks/>
          </p:cNvCxnSpPr>
          <p:nvPr/>
        </p:nvCxnSpPr>
        <p:spPr>
          <a:xfrm flipH="1" flipV="1">
            <a:off x="4667210" y="3379441"/>
            <a:ext cx="1260141" cy="53110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pilforbindelse 22">
            <a:extLst>
              <a:ext uri="{FF2B5EF4-FFF2-40B4-BE49-F238E27FC236}">
                <a16:creationId xmlns:a16="http://schemas.microsoft.com/office/drawing/2014/main" id="{BE4A9A3D-606E-2879-E6C9-938AC0CAF211}"/>
              </a:ext>
            </a:extLst>
          </p:cNvPr>
          <p:cNvCxnSpPr>
            <a:cxnSpLocks/>
          </p:cNvCxnSpPr>
          <p:nvPr/>
        </p:nvCxnSpPr>
        <p:spPr>
          <a:xfrm flipH="1">
            <a:off x="5076600" y="2571750"/>
            <a:ext cx="1079576" cy="5760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21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07364-006A-A116-A904-08F131280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336CE01C-5083-FA93-404E-6D46F33793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noProof="0" dirty="0"/>
              <a:t>Methods – Primary Endpoints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FD6AB77-8E31-E158-1F2C-68D591DFDEBC}"/>
              </a:ext>
            </a:extLst>
          </p:cNvPr>
          <p:cNvSpPr txBox="1"/>
          <p:nvPr/>
        </p:nvSpPr>
        <p:spPr>
          <a:xfrm>
            <a:off x="2286000" y="1664573"/>
            <a:ext cx="55983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noProof="0" dirty="0"/>
              <a:t>1. Non-inferiority</a:t>
            </a:r>
            <a:r>
              <a:rPr lang="en-US" sz="1800" noProof="0" dirty="0"/>
              <a:t> of the relative change in </a:t>
            </a:r>
            <a:r>
              <a:rPr lang="en-US" sz="1800" b="1" noProof="0" dirty="0"/>
              <a:t>left ventricular end-systolic volume </a:t>
            </a:r>
            <a:r>
              <a:rPr lang="en-US" sz="1800" noProof="0" dirty="0"/>
              <a:t>(LVESV) from baseline to 6 months with a non-inferiority margin of 10%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7E8D8DDD-E86E-B66B-3F50-504ACFCE00CF}"/>
              </a:ext>
            </a:extLst>
          </p:cNvPr>
          <p:cNvSpPr txBox="1"/>
          <p:nvPr/>
        </p:nvSpPr>
        <p:spPr>
          <a:xfrm>
            <a:off x="2285999" y="3075806"/>
            <a:ext cx="5598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noProof="0" dirty="0"/>
              <a:t>2. Successrate</a:t>
            </a:r>
            <a:r>
              <a:rPr lang="en-US" sz="1800" noProof="0" dirty="0"/>
              <a:t> of implanting CSP-CRT </a:t>
            </a:r>
          </a:p>
        </p:txBody>
      </p:sp>
      <p:pic>
        <p:nvPicPr>
          <p:cNvPr id="12" name="Billede 11" descr="Et billede, der indeholder clipart, Grafik, symbol, Stencil&#10;&#10;Indhold genereret af kunstig intelligens kan være forkert.">
            <a:extLst>
              <a:ext uri="{FF2B5EF4-FFF2-40B4-BE49-F238E27FC236}">
                <a16:creationId xmlns:a16="http://schemas.microsoft.com/office/drawing/2014/main" id="{154DC932-CD3C-6473-6F3E-A48D3606240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93" y="1530538"/>
            <a:ext cx="915247" cy="914400"/>
          </a:xfrm>
          <a:prstGeom prst="rect">
            <a:avLst/>
          </a:prstGeom>
        </p:spPr>
      </p:pic>
      <p:pic>
        <p:nvPicPr>
          <p:cNvPr id="14" name="Grafik 13" descr="Afkrydsningsfelt markeret med massiv udfyldning">
            <a:extLst>
              <a:ext uri="{FF2B5EF4-FFF2-40B4-BE49-F238E27FC236}">
                <a16:creationId xmlns:a16="http://schemas.microsoft.com/office/drawing/2014/main" id="{6C632D91-2CFF-8A5F-FE2B-60668B9F8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4654" t="19424" r="14654" b="20144"/>
          <a:stretch>
            <a:fillRect/>
          </a:stretch>
        </p:blipFill>
        <p:spPr>
          <a:xfrm>
            <a:off x="1138193" y="2776378"/>
            <a:ext cx="92657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6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B616A-CC48-74E6-ED20-125C2BA4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F5241829-AADC-FAB4-26F8-1C4088AA04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noProof="0" dirty="0"/>
              <a:t>Methods – Secondary and Safety Endpoints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3DFD12-33F4-ECF2-E8CA-F0C063D911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5536" y="913564"/>
            <a:ext cx="8352928" cy="3890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noProof="0" dirty="0">
                <a:solidFill>
                  <a:srgbClr val="AE1022"/>
                </a:solidFill>
              </a:rPr>
              <a:t>Secondary endpoints</a:t>
            </a:r>
          </a:p>
          <a:p>
            <a:r>
              <a:rPr lang="en-US" sz="1600" noProof="0" dirty="0"/>
              <a:t>CRT response defined as </a:t>
            </a:r>
            <a:r>
              <a:rPr lang="en-US" sz="1600" b="1" noProof="0" dirty="0"/>
              <a:t>≥15 % reduction in LVESV</a:t>
            </a:r>
          </a:p>
          <a:p>
            <a:r>
              <a:rPr lang="en-US" sz="1600" noProof="0" dirty="0"/>
              <a:t>Changes in </a:t>
            </a:r>
            <a:r>
              <a:rPr lang="en-US" sz="1600" b="1" noProof="0" dirty="0"/>
              <a:t>clinical parameters</a:t>
            </a:r>
            <a:r>
              <a:rPr lang="en-US" sz="1600" noProof="0" dirty="0"/>
              <a:t>:</a:t>
            </a:r>
            <a:r>
              <a:rPr lang="en-US" sz="1600" dirty="0"/>
              <a:t> </a:t>
            </a:r>
            <a:r>
              <a:rPr lang="en-US" sz="1600" noProof="0" dirty="0"/>
              <a:t>QRS duration, LVEF, NT-proBNP </a:t>
            </a:r>
          </a:p>
          <a:p>
            <a:r>
              <a:rPr lang="en-US" sz="1600" dirty="0"/>
              <a:t>Changes in </a:t>
            </a:r>
            <a:r>
              <a:rPr lang="en-US" sz="1600" b="1" dirty="0"/>
              <a:t>symptoms</a:t>
            </a:r>
            <a:r>
              <a:rPr lang="en-US" sz="1600" dirty="0"/>
              <a:t>: NYHA functional class, Minnesota Living with Heart Failure Questionnaire </a:t>
            </a:r>
          </a:p>
          <a:p>
            <a:r>
              <a:rPr lang="en-US" sz="1600" noProof="0" dirty="0"/>
              <a:t>Changes in </a:t>
            </a:r>
            <a:r>
              <a:rPr lang="en-US" sz="1600" b="1" noProof="0" dirty="0"/>
              <a:t>functional capacity</a:t>
            </a:r>
            <a:r>
              <a:rPr lang="en-US" sz="1600" noProof="0" dirty="0"/>
              <a:t>: 6-min walk test</a:t>
            </a:r>
          </a:p>
          <a:p>
            <a:pPr marL="0" indent="0">
              <a:buNone/>
            </a:pPr>
            <a:endParaRPr lang="en-US" sz="1600" noProof="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1600" b="1" noProof="0" dirty="0">
                <a:solidFill>
                  <a:srgbClr val="C00000"/>
                </a:solidFill>
              </a:rPr>
              <a:t>Safety endpoints</a:t>
            </a:r>
          </a:p>
          <a:p>
            <a:r>
              <a:rPr lang="en-US" sz="1600" b="1" noProof="0" dirty="0"/>
              <a:t>Periprocedural</a:t>
            </a:r>
            <a:r>
              <a:rPr lang="en-US" sz="1600" noProof="0" dirty="0"/>
              <a:t> device-related complications (pneumothorax, hemothorax, pericardial bleeding or cardiac tamponade)</a:t>
            </a:r>
          </a:p>
          <a:p>
            <a:r>
              <a:rPr lang="en-US" sz="1600" b="1" noProof="0" dirty="0"/>
              <a:t>Later device-related complications </a:t>
            </a:r>
            <a:r>
              <a:rPr lang="en-US" sz="1600" noProof="0" dirty="0"/>
              <a:t>(&gt;30 days post implantation)</a:t>
            </a:r>
          </a:p>
          <a:p>
            <a:pPr marL="342900" indent="-342900">
              <a:buAutoNum type="arabicPeriod"/>
            </a:pPr>
            <a:endParaRPr lang="en-US" sz="1600" noProof="0" dirty="0"/>
          </a:p>
        </p:txBody>
      </p:sp>
    </p:spTree>
    <p:extLst>
      <p:ext uri="{BB962C8B-B14F-4D97-AF65-F5344CB8AC3E}">
        <p14:creationId xmlns:p14="http://schemas.microsoft.com/office/powerpoint/2010/main" val="13754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EDAF3191-7C45-49DA-C652-10F408860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5" y="195486"/>
            <a:ext cx="6715775" cy="4116628"/>
          </a:xfrm>
          <a:prstGeom prst="rect">
            <a:avLst/>
          </a:prstGeom>
        </p:spPr>
      </p:pic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80ED5782-8896-3251-601C-B71F0698DD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sz="2400" dirty="0"/>
              <a:t>Results - flowchart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140F4B0-88F4-3A5E-49C6-591FCD5C3CD4}"/>
              </a:ext>
            </a:extLst>
          </p:cNvPr>
          <p:cNvSpPr/>
          <p:nvPr/>
        </p:nvSpPr>
        <p:spPr>
          <a:xfrm>
            <a:off x="4427984" y="2342582"/>
            <a:ext cx="1296144" cy="50405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443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BAC73-67C6-F6B3-49A5-E65A2C5D5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0F417221-CBA1-B3F3-A312-E1E3393073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544" y="331153"/>
            <a:ext cx="7631757" cy="432048"/>
          </a:xfrm>
        </p:spPr>
        <p:txBody>
          <a:bodyPr/>
          <a:lstStyle/>
          <a:p>
            <a:r>
              <a:rPr lang="da-DK" sz="2400" dirty="0"/>
              <a:t>Results - Baseline </a:t>
            </a:r>
            <a:r>
              <a:rPr lang="en-US" sz="2400" noProof="0" dirty="0"/>
              <a:t>characteristics</a:t>
            </a:r>
            <a:endParaRPr lang="da-DK" sz="2400" dirty="0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5E6711D-5D08-87FE-D61C-E52C202B6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31727"/>
              </p:ext>
            </p:extLst>
          </p:nvPr>
        </p:nvGraphicFramePr>
        <p:xfrm>
          <a:off x="1786572" y="843558"/>
          <a:ext cx="5570855" cy="3819525"/>
        </p:xfrm>
        <a:graphic>
          <a:graphicData uri="http://schemas.openxmlformats.org/drawingml/2006/table">
            <a:tbl>
              <a:tblPr firstRow="1" firstCol="1" bandRow="1"/>
              <a:tblGrid>
                <a:gridCol w="2099310">
                  <a:extLst>
                    <a:ext uri="{9D8B030D-6E8A-4147-A177-3AD203B41FA5}">
                      <a16:colId xmlns:a16="http://schemas.microsoft.com/office/drawing/2014/main" val="3666818406"/>
                    </a:ext>
                  </a:extLst>
                </a:gridCol>
                <a:gridCol w="1662430">
                  <a:extLst>
                    <a:ext uri="{9D8B030D-6E8A-4147-A177-3AD203B41FA5}">
                      <a16:colId xmlns:a16="http://schemas.microsoft.com/office/drawing/2014/main" val="2883296553"/>
                    </a:ext>
                  </a:extLst>
                </a:gridCol>
                <a:gridCol w="1809115">
                  <a:extLst>
                    <a:ext uri="{9D8B030D-6E8A-4147-A177-3AD203B41FA5}">
                      <a16:colId xmlns:a16="http://schemas.microsoft.com/office/drawing/2014/main" val="1194213042"/>
                    </a:ext>
                  </a:extLst>
                </a:gridCol>
              </a:tblGrid>
              <a:tr h="39243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Randomisation group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BIV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HIS/LBB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51671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patients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510531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 gender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(65 %)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 (65 %)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92799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 (y)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67.6 ± 12.5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68.8 ± 10.9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783084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BMI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± 6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± 6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11878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Non-ischaemic CM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 (88 %)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 (72 %)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40366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da-DK" sz="1200" b="1" dirty="0">
                          <a:solidFill>
                            <a:srgbClr val="33333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Upgrades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da-DK" sz="1200" b="0" dirty="0">
                          <a:solidFill>
                            <a:srgbClr val="33333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(8 %)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da-DK" sz="1200" b="0" dirty="0">
                          <a:solidFill>
                            <a:srgbClr val="33333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(9 %)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16120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QRS (ms)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 ± 13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 ± 17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3961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LVEF Simpson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± 6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± 7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231167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LVESV (ml)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7F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 ± 65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 ± 62</a:t>
                      </a:r>
                      <a:endParaRPr lang="da-DK" sz="1100" dirty="0">
                        <a:solidFill>
                          <a:srgbClr val="33333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858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91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2409</TotalTime>
  <Words>682</Words>
  <Application>Microsoft Office PowerPoint</Application>
  <PresentationFormat>Skærmshow (16:9)</PresentationFormat>
  <Paragraphs>124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0" baseType="lpstr">
      <vt:lpstr>Arial</vt:lpstr>
      <vt:lpstr>Calibri</vt:lpstr>
      <vt:lpstr>ESC_PPT_Light_220817-16-9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Simultaneously published in JACC: Clinical Electrophysiology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Michael Vinther</cp:lastModifiedBy>
  <cp:revision>30</cp:revision>
  <dcterms:created xsi:type="dcterms:W3CDTF">2021-07-16T09:19:14Z</dcterms:created>
  <dcterms:modified xsi:type="dcterms:W3CDTF">2026-08-26T09:57:45Z</dcterms:modified>
</cp:coreProperties>
</file>